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8902" r:id="rId2"/>
    <p:sldId id="2147477589" r:id="rId3"/>
    <p:sldId id="2146448210" r:id="rId4"/>
    <p:sldId id="2146448192" r:id="rId5"/>
    <p:sldId id="2146448211" r:id="rId6"/>
    <p:sldId id="2146448202" r:id="rId7"/>
    <p:sldId id="2146448260" r:id="rId8"/>
    <p:sldId id="2146448262" r:id="rId9"/>
    <p:sldId id="328" r:id="rId10"/>
    <p:sldId id="2147477584" r:id="rId11"/>
    <p:sldId id="2147477586" r:id="rId12"/>
    <p:sldId id="2147477587" r:id="rId13"/>
    <p:sldId id="397" r:id="rId14"/>
    <p:sldId id="2147477588" r:id="rId15"/>
    <p:sldId id="2147477585" r:id="rId16"/>
    <p:sldId id="2146448261" r:id="rId17"/>
    <p:sldId id="2145707292" r:id="rId18"/>
    <p:sldId id="315" r:id="rId19"/>
    <p:sldId id="2147477590" r:id="rId20"/>
    <p:sldId id="373" r:id="rId21"/>
    <p:sldId id="2145707287" r:id="rId22"/>
    <p:sldId id="2145707288" r:id="rId23"/>
    <p:sldId id="9073" r:id="rId24"/>
    <p:sldId id="9075" r:id="rId25"/>
    <p:sldId id="9076" r:id="rId26"/>
    <p:sldId id="2145707296" r:id="rId27"/>
    <p:sldId id="2145707283" r:id="rId28"/>
    <p:sldId id="2147477583" r:id="rId29"/>
    <p:sldId id="2147477578" r:id="rId30"/>
    <p:sldId id="1317" r:id="rId31"/>
    <p:sldId id="2147477579" r:id="rId32"/>
    <p:sldId id="2147477582" r:id="rId33"/>
    <p:sldId id="259" r:id="rId3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1005" userDrawn="1">
          <p15:clr>
            <a:srgbClr val="A4A3A4"/>
          </p15:clr>
        </p15:guide>
        <p15:guide id="3" pos="6675" userDrawn="1">
          <p15:clr>
            <a:srgbClr val="A4A3A4"/>
          </p15:clr>
        </p15:guide>
        <p15:guide id="4" orient="horz" pos="527" userDrawn="1">
          <p15:clr>
            <a:srgbClr val="A4A3A4"/>
          </p15:clr>
        </p15:guide>
        <p15:guide id="5" orient="horz" pos="24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CCCCFF"/>
    <a:srgbClr val="FFCCCC"/>
    <a:srgbClr val="FF9900"/>
    <a:srgbClr val="0099FF"/>
    <a:srgbClr val="003087"/>
    <a:srgbClr val="FE5000"/>
    <a:srgbClr val="000000"/>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76" autoAdjust="0"/>
    <p:restoredTop sz="96101" autoAdjust="0"/>
  </p:normalViewPr>
  <p:slideViewPr>
    <p:cSldViewPr snapToGrid="0" snapToObjects="1" showGuides="1">
      <p:cViewPr varScale="1">
        <p:scale>
          <a:sx n="59" d="100"/>
          <a:sy n="59" d="100"/>
        </p:scale>
        <p:origin x="1100" y="60"/>
      </p:cViewPr>
      <p:guideLst>
        <p:guide orient="horz" pos="1774"/>
        <p:guide pos="1005"/>
        <p:guide pos="6675"/>
        <p:guide orient="horz" pos="527"/>
        <p:guide orient="horz" pos="245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932"/>
    </p:cViewPr>
  </p:sorterViewPr>
  <p:notesViewPr>
    <p:cSldViewPr snapToGrid="0" snapToObjects="1" showGuides="1">
      <p:cViewPr varScale="1">
        <p:scale>
          <a:sx n="78" d="100"/>
          <a:sy n="78" d="100"/>
        </p:scale>
        <p:origin x="204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JP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jfif"/></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jfif"/></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F710B-ABDE-4572-BA3D-E0882CB06AAE}" type="doc">
      <dgm:prSet loTypeId="urn:microsoft.com/office/officeart/2005/8/layout/equation1" loCatId="relationship" qsTypeId="urn:microsoft.com/office/officeart/2005/8/quickstyle/simple1" qsCatId="simple" csTypeId="urn:microsoft.com/office/officeart/2005/8/colors/colorful5" csCatId="colorful" phldr="1"/>
      <dgm:spPr/>
      <dgm:t>
        <a:bodyPr/>
        <a:lstStyle/>
        <a:p>
          <a:endParaRPr lang="es-CO"/>
        </a:p>
      </dgm:t>
    </dgm:pt>
    <dgm:pt modelId="{E916C074-6DAA-4E5A-826B-29BE0EE437EE}">
      <dgm:prSet phldrT="[Texto]" custT="1"/>
      <dgm:spPr/>
      <dgm:t>
        <a:bodyPr lIns="0" rIns="0"/>
        <a:lstStyle/>
        <a:p>
          <a:r>
            <a:rPr lang="es-CO" sz="2400" dirty="0"/>
            <a:t>Recursos</a:t>
          </a:r>
        </a:p>
      </dgm:t>
    </dgm:pt>
    <dgm:pt modelId="{FEFA71CC-126F-4E81-B456-765810C32DF7}" type="parTrans" cxnId="{A5A75495-6132-4AA5-A757-2B19387FC629}">
      <dgm:prSet/>
      <dgm:spPr/>
      <dgm:t>
        <a:bodyPr/>
        <a:lstStyle/>
        <a:p>
          <a:endParaRPr lang="es-CO" sz="2400"/>
        </a:p>
      </dgm:t>
    </dgm:pt>
    <dgm:pt modelId="{2D046A1B-0774-4AA1-8C2C-6EA62442CC5D}" type="sibTrans" cxnId="{A5A75495-6132-4AA5-A757-2B19387FC629}">
      <dgm:prSet custT="1"/>
      <dgm:spPr/>
      <dgm:t>
        <a:bodyPr/>
        <a:lstStyle/>
        <a:p>
          <a:endParaRPr lang="es-CO" sz="2400"/>
        </a:p>
      </dgm:t>
    </dgm:pt>
    <dgm:pt modelId="{7EB36BDB-DEAB-47D7-96BC-6AD375B03357}">
      <dgm:prSet phldrT="[Texto]" custT="1"/>
      <dgm:spPr/>
      <dgm:t>
        <a:bodyPr/>
        <a:lstStyle/>
        <a:p>
          <a:r>
            <a:rPr lang="es-CO" sz="2400" dirty="0"/>
            <a:t>Redes</a:t>
          </a:r>
        </a:p>
      </dgm:t>
    </dgm:pt>
    <dgm:pt modelId="{384202E9-32FD-454F-A348-DDA9B8043CC3}" type="parTrans" cxnId="{43953046-22C2-4962-B8EF-A3D5B9875974}">
      <dgm:prSet/>
      <dgm:spPr/>
      <dgm:t>
        <a:bodyPr/>
        <a:lstStyle/>
        <a:p>
          <a:endParaRPr lang="es-CO" sz="2400"/>
        </a:p>
      </dgm:t>
    </dgm:pt>
    <dgm:pt modelId="{1C673A84-D697-4951-B277-6419E103C005}" type="sibTrans" cxnId="{43953046-22C2-4962-B8EF-A3D5B9875974}">
      <dgm:prSet custT="1"/>
      <dgm:spPr/>
      <dgm:t>
        <a:bodyPr/>
        <a:lstStyle/>
        <a:p>
          <a:endParaRPr lang="es-CO" sz="2400"/>
        </a:p>
      </dgm:t>
    </dgm:pt>
    <dgm:pt modelId="{C1C559E1-E6AD-4230-9508-36FE56119757}">
      <dgm:prSet phldrT="[Texto]" custT="1"/>
      <dgm:spPr/>
      <dgm:t>
        <a:bodyPr/>
        <a:lstStyle/>
        <a:p>
          <a:r>
            <a:rPr lang="es-CO" sz="1800" dirty="0"/>
            <a:t>Integración Regional</a:t>
          </a:r>
        </a:p>
      </dgm:t>
    </dgm:pt>
    <dgm:pt modelId="{AC67EA1D-AEA2-49D7-B1E6-73584F1E2C36}" type="parTrans" cxnId="{54F63A50-93A0-4D71-B0EF-84EF0092423C}">
      <dgm:prSet/>
      <dgm:spPr/>
      <dgm:t>
        <a:bodyPr/>
        <a:lstStyle/>
        <a:p>
          <a:endParaRPr lang="es-CO" sz="2400"/>
        </a:p>
      </dgm:t>
    </dgm:pt>
    <dgm:pt modelId="{444B8405-B5B1-4B13-87D9-A62A8C5D99C7}" type="sibTrans" cxnId="{54F63A50-93A0-4D71-B0EF-84EF0092423C}">
      <dgm:prSet/>
      <dgm:spPr/>
      <dgm:t>
        <a:bodyPr/>
        <a:lstStyle/>
        <a:p>
          <a:endParaRPr lang="es-CO" sz="2400"/>
        </a:p>
      </dgm:t>
    </dgm:pt>
    <dgm:pt modelId="{C56E8BEC-D5FD-41EB-8904-97EDDD5976AA}">
      <dgm:prSet phldrT="[Texto]" custT="1"/>
      <dgm:spPr/>
      <dgm:t>
        <a:bodyPr/>
        <a:lstStyle/>
        <a:p>
          <a:r>
            <a:rPr lang="es-CO" sz="2400" dirty="0"/>
            <a:t>Reglas</a:t>
          </a:r>
        </a:p>
      </dgm:t>
    </dgm:pt>
    <dgm:pt modelId="{D13E896E-52F5-4CA1-9897-617E0BA493F5}" type="parTrans" cxnId="{38EA499D-E107-4FD6-9F48-C71AAFA16CB1}">
      <dgm:prSet/>
      <dgm:spPr/>
      <dgm:t>
        <a:bodyPr/>
        <a:lstStyle/>
        <a:p>
          <a:endParaRPr lang="es-CO" sz="2400"/>
        </a:p>
      </dgm:t>
    </dgm:pt>
    <dgm:pt modelId="{96DCB116-B09C-476C-82CB-2D83E45D58B1}" type="sibTrans" cxnId="{38EA499D-E107-4FD6-9F48-C71AAFA16CB1}">
      <dgm:prSet custT="1"/>
      <dgm:spPr/>
      <dgm:t>
        <a:bodyPr/>
        <a:lstStyle/>
        <a:p>
          <a:endParaRPr lang="es-CO" sz="2400"/>
        </a:p>
      </dgm:t>
    </dgm:pt>
    <dgm:pt modelId="{52875154-B019-4E6F-9F9F-2CD3A521201F}" type="pres">
      <dgm:prSet presAssocID="{867F710B-ABDE-4572-BA3D-E0882CB06AAE}" presName="linearFlow" presStyleCnt="0">
        <dgm:presLayoutVars>
          <dgm:dir/>
          <dgm:resizeHandles val="exact"/>
        </dgm:presLayoutVars>
      </dgm:prSet>
      <dgm:spPr/>
    </dgm:pt>
    <dgm:pt modelId="{58B7DD58-A482-42D0-98A9-A93F6A84725A}" type="pres">
      <dgm:prSet presAssocID="{E916C074-6DAA-4E5A-826B-29BE0EE437EE}" presName="node" presStyleLbl="node1" presStyleIdx="0" presStyleCnt="4">
        <dgm:presLayoutVars>
          <dgm:bulletEnabled val="1"/>
        </dgm:presLayoutVars>
      </dgm:prSet>
      <dgm:spPr/>
    </dgm:pt>
    <dgm:pt modelId="{176CB126-064F-4C90-ABDB-E6D853D05CCE}" type="pres">
      <dgm:prSet presAssocID="{2D046A1B-0774-4AA1-8C2C-6EA62442CC5D}" presName="spacerL" presStyleCnt="0"/>
      <dgm:spPr/>
    </dgm:pt>
    <dgm:pt modelId="{FEBC71DF-76EC-4A10-A51A-18165A86D92C}" type="pres">
      <dgm:prSet presAssocID="{2D046A1B-0774-4AA1-8C2C-6EA62442CC5D}" presName="sibTrans" presStyleLbl="sibTrans2D1" presStyleIdx="0" presStyleCnt="3" custAng="18992676"/>
      <dgm:spPr/>
    </dgm:pt>
    <dgm:pt modelId="{E0F3134F-1EB2-467F-880C-507DCEB26CC3}" type="pres">
      <dgm:prSet presAssocID="{2D046A1B-0774-4AA1-8C2C-6EA62442CC5D}" presName="spacerR" presStyleCnt="0"/>
      <dgm:spPr/>
    </dgm:pt>
    <dgm:pt modelId="{6B3F485D-FE44-4B07-99EC-0D6003529849}" type="pres">
      <dgm:prSet presAssocID="{7EB36BDB-DEAB-47D7-96BC-6AD375B03357}" presName="node" presStyleLbl="node1" presStyleIdx="1" presStyleCnt="4">
        <dgm:presLayoutVars>
          <dgm:bulletEnabled val="1"/>
        </dgm:presLayoutVars>
      </dgm:prSet>
      <dgm:spPr/>
    </dgm:pt>
    <dgm:pt modelId="{ACA97C21-7EAA-48D2-AA50-DCA282A52C0A}" type="pres">
      <dgm:prSet presAssocID="{1C673A84-D697-4951-B277-6419E103C005}" presName="spacerL" presStyleCnt="0"/>
      <dgm:spPr/>
    </dgm:pt>
    <dgm:pt modelId="{681BC1A6-68A7-4C8C-AB8E-BF1EE1C389A2}" type="pres">
      <dgm:prSet presAssocID="{1C673A84-D697-4951-B277-6419E103C005}" presName="sibTrans" presStyleLbl="sibTrans2D1" presStyleIdx="1" presStyleCnt="3" custAng="18771553"/>
      <dgm:spPr/>
    </dgm:pt>
    <dgm:pt modelId="{60F2FED6-B58E-4480-8B22-B413AAEA8E01}" type="pres">
      <dgm:prSet presAssocID="{1C673A84-D697-4951-B277-6419E103C005}" presName="spacerR" presStyleCnt="0"/>
      <dgm:spPr/>
    </dgm:pt>
    <dgm:pt modelId="{AAF9B3CC-A5A4-4FE0-8C9F-2FDB740E82F2}" type="pres">
      <dgm:prSet presAssocID="{C56E8BEC-D5FD-41EB-8904-97EDDD5976AA}" presName="node" presStyleLbl="node1" presStyleIdx="2" presStyleCnt="4">
        <dgm:presLayoutVars>
          <dgm:bulletEnabled val="1"/>
        </dgm:presLayoutVars>
      </dgm:prSet>
      <dgm:spPr/>
    </dgm:pt>
    <dgm:pt modelId="{E5BE99CC-92CA-4BC4-A2C7-1E1A1CAF2C2E}" type="pres">
      <dgm:prSet presAssocID="{96DCB116-B09C-476C-82CB-2D83E45D58B1}" presName="spacerL" presStyleCnt="0"/>
      <dgm:spPr/>
    </dgm:pt>
    <dgm:pt modelId="{743811BD-C54A-4BA0-9CCC-C8EDFFBD2643}" type="pres">
      <dgm:prSet presAssocID="{96DCB116-B09C-476C-82CB-2D83E45D58B1}" presName="sibTrans" presStyleLbl="sibTrans2D1" presStyleIdx="2" presStyleCnt="3"/>
      <dgm:spPr/>
    </dgm:pt>
    <dgm:pt modelId="{A707B53A-A8CA-4873-A1D4-62835CADAFD1}" type="pres">
      <dgm:prSet presAssocID="{96DCB116-B09C-476C-82CB-2D83E45D58B1}" presName="spacerR" presStyleCnt="0"/>
      <dgm:spPr/>
    </dgm:pt>
    <dgm:pt modelId="{EEFBF482-1C58-4D06-8325-2F093F772C77}" type="pres">
      <dgm:prSet presAssocID="{C1C559E1-E6AD-4230-9508-36FE56119757}" presName="node" presStyleLbl="node1" presStyleIdx="3" presStyleCnt="4">
        <dgm:presLayoutVars>
          <dgm:bulletEnabled val="1"/>
        </dgm:presLayoutVars>
      </dgm:prSet>
      <dgm:spPr/>
    </dgm:pt>
  </dgm:ptLst>
  <dgm:cxnLst>
    <dgm:cxn modelId="{9F13B31A-2C62-47DD-9B3D-CABB8FBC39E8}" type="presOf" srcId="{1C673A84-D697-4951-B277-6419E103C005}" destId="{681BC1A6-68A7-4C8C-AB8E-BF1EE1C389A2}" srcOrd="0" destOrd="0" presId="urn:microsoft.com/office/officeart/2005/8/layout/equation1"/>
    <dgm:cxn modelId="{4F1AE624-F83D-4366-995B-EC869348777B}" type="presOf" srcId="{7EB36BDB-DEAB-47D7-96BC-6AD375B03357}" destId="{6B3F485D-FE44-4B07-99EC-0D6003529849}" srcOrd="0" destOrd="0" presId="urn:microsoft.com/office/officeart/2005/8/layout/equation1"/>
    <dgm:cxn modelId="{E2C8D83F-A3AC-4704-A249-36709139495E}" type="presOf" srcId="{C1C559E1-E6AD-4230-9508-36FE56119757}" destId="{EEFBF482-1C58-4D06-8325-2F093F772C77}" srcOrd="0" destOrd="0" presId="urn:microsoft.com/office/officeart/2005/8/layout/equation1"/>
    <dgm:cxn modelId="{43953046-22C2-4962-B8EF-A3D5B9875974}" srcId="{867F710B-ABDE-4572-BA3D-E0882CB06AAE}" destId="{7EB36BDB-DEAB-47D7-96BC-6AD375B03357}" srcOrd="1" destOrd="0" parTransId="{384202E9-32FD-454F-A348-DDA9B8043CC3}" sibTransId="{1C673A84-D697-4951-B277-6419E103C005}"/>
    <dgm:cxn modelId="{45393B48-A0FA-42AA-90F3-34282889FF97}" type="presOf" srcId="{2D046A1B-0774-4AA1-8C2C-6EA62442CC5D}" destId="{FEBC71DF-76EC-4A10-A51A-18165A86D92C}" srcOrd="0" destOrd="0" presId="urn:microsoft.com/office/officeart/2005/8/layout/equation1"/>
    <dgm:cxn modelId="{A114016C-81EB-40FB-BA70-9DF7596F6FA9}" type="presOf" srcId="{96DCB116-B09C-476C-82CB-2D83E45D58B1}" destId="{743811BD-C54A-4BA0-9CCC-C8EDFFBD2643}" srcOrd="0" destOrd="0" presId="urn:microsoft.com/office/officeart/2005/8/layout/equation1"/>
    <dgm:cxn modelId="{54F63A50-93A0-4D71-B0EF-84EF0092423C}" srcId="{867F710B-ABDE-4572-BA3D-E0882CB06AAE}" destId="{C1C559E1-E6AD-4230-9508-36FE56119757}" srcOrd="3" destOrd="0" parTransId="{AC67EA1D-AEA2-49D7-B1E6-73584F1E2C36}" sibTransId="{444B8405-B5B1-4B13-87D9-A62A8C5D99C7}"/>
    <dgm:cxn modelId="{1562E77E-F118-4494-AE5B-38F7A23288F6}" type="presOf" srcId="{867F710B-ABDE-4572-BA3D-E0882CB06AAE}" destId="{52875154-B019-4E6F-9F9F-2CD3A521201F}" srcOrd="0" destOrd="0" presId="urn:microsoft.com/office/officeart/2005/8/layout/equation1"/>
    <dgm:cxn modelId="{F463BD93-1DDB-4F2A-8E05-01C521806626}" type="presOf" srcId="{C56E8BEC-D5FD-41EB-8904-97EDDD5976AA}" destId="{AAF9B3CC-A5A4-4FE0-8C9F-2FDB740E82F2}" srcOrd="0" destOrd="0" presId="urn:microsoft.com/office/officeart/2005/8/layout/equation1"/>
    <dgm:cxn modelId="{A5A75495-6132-4AA5-A757-2B19387FC629}" srcId="{867F710B-ABDE-4572-BA3D-E0882CB06AAE}" destId="{E916C074-6DAA-4E5A-826B-29BE0EE437EE}" srcOrd="0" destOrd="0" parTransId="{FEFA71CC-126F-4E81-B456-765810C32DF7}" sibTransId="{2D046A1B-0774-4AA1-8C2C-6EA62442CC5D}"/>
    <dgm:cxn modelId="{38EA499D-E107-4FD6-9F48-C71AAFA16CB1}" srcId="{867F710B-ABDE-4572-BA3D-E0882CB06AAE}" destId="{C56E8BEC-D5FD-41EB-8904-97EDDD5976AA}" srcOrd="2" destOrd="0" parTransId="{D13E896E-52F5-4CA1-9897-617E0BA493F5}" sibTransId="{96DCB116-B09C-476C-82CB-2D83E45D58B1}"/>
    <dgm:cxn modelId="{43E75FB9-AB5D-4CB2-A9FC-DE49683E02D9}" type="presOf" srcId="{E916C074-6DAA-4E5A-826B-29BE0EE437EE}" destId="{58B7DD58-A482-42D0-98A9-A93F6A84725A}" srcOrd="0" destOrd="0" presId="urn:microsoft.com/office/officeart/2005/8/layout/equation1"/>
    <dgm:cxn modelId="{D43F856E-F356-4EE2-91E1-AC1FA5DE4FDF}" type="presParOf" srcId="{52875154-B019-4E6F-9F9F-2CD3A521201F}" destId="{58B7DD58-A482-42D0-98A9-A93F6A84725A}" srcOrd="0" destOrd="0" presId="urn:microsoft.com/office/officeart/2005/8/layout/equation1"/>
    <dgm:cxn modelId="{28BEEBB7-38CF-4033-BFFF-A6189F515FFD}" type="presParOf" srcId="{52875154-B019-4E6F-9F9F-2CD3A521201F}" destId="{176CB126-064F-4C90-ABDB-E6D853D05CCE}" srcOrd="1" destOrd="0" presId="urn:microsoft.com/office/officeart/2005/8/layout/equation1"/>
    <dgm:cxn modelId="{FDFC9C6B-F38A-47C0-BD96-FF89778D4764}" type="presParOf" srcId="{52875154-B019-4E6F-9F9F-2CD3A521201F}" destId="{FEBC71DF-76EC-4A10-A51A-18165A86D92C}" srcOrd="2" destOrd="0" presId="urn:microsoft.com/office/officeart/2005/8/layout/equation1"/>
    <dgm:cxn modelId="{16A74868-CCF8-4C11-9A1C-8366A4632611}" type="presParOf" srcId="{52875154-B019-4E6F-9F9F-2CD3A521201F}" destId="{E0F3134F-1EB2-467F-880C-507DCEB26CC3}" srcOrd="3" destOrd="0" presId="urn:microsoft.com/office/officeart/2005/8/layout/equation1"/>
    <dgm:cxn modelId="{D12F9005-45EB-4C09-B891-4820D5E174FA}" type="presParOf" srcId="{52875154-B019-4E6F-9F9F-2CD3A521201F}" destId="{6B3F485D-FE44-4B07-99EC-0D6003529849}" srcOrd="4" destOrd="0" presId="urn:microsoft.com/office/officeart/2005/8/layout/equation1"/>
    <dgm:cxn modelId="{BD710A5C-50B4-4EEE-BB87-1B2E1D77BFD0}" type="presParOf" srcId="{52875154-B019-4E6F-9F9F-2CD3A521201F}" destId="{ACA97C21-7EAA-48D2-AA50-DCA282A52C0A}" srcOrd="5" destOrd="0" presId="urn:microsoft.com/office/officeart/2005/8/layout/equation1"/>
    <dgm:cxn modelId="{999DC3D8-AD11-4A46-9282-A64A1D4F6D78}" type="presParOf" srcId="{52875154-B019-4E6F-9F9F-2CD3A521201F}" destId="{681BC1A6-68A7-4C8C-AB8E-BF1EE1C389A2}" srcOrd="6" destOrd="0" presId="urn:microsoft.com/office/officeart/2005/8/layout/equation1"/>
    <dgm:cxn modelId="{D6AA960D-0421-47EC-8D1D-E5FC5636A7A3}" type="presParOf" srcId="{52875154-B019-4E6F-9F9F-2CD3A521201F}" destId="{60F2FED6-B58E-4480-8B22-B413AAEA8E01}" srcOrd="7" destOrd="0" presId="urn:microsoft.com/office/officeart/2005/8/layout/equation1"/>
    <dgm:cxn modelId="{DCFBCF43-F403-4790-A364-94226B0B8861}" type="presParOf" srcId="{52875154-B019-4E6F-9F9F-2CD3A521201F}" destId="{AAF9B3CC-A5A4-4FE0-8C9F-2FDB740E82F2}" srcOrd="8" destOrd="0" presId="urn:microsoft.com/office/officeart/2005/8/layout/equation1"/>
    <dgm:cxn modelId="{BBC3E565-A7F6-4B18-9AFD-10DC0B0577EC}" type="presParOf" srcId="{52875154-B019-4E6F-9F9F-2CD3A521201F}" destId="{E5BE99CC-92CA-4BC4-A2C7-1E1A1CAF2C2E}" srcOrd="9" destOrd="0" presId="urn:microsoft.com/office/officeart/2005/8/layout/equation1"/>
    <dgm:cxn modelId="{A86C439E-572D-4302-88A1-948A3AFCDD34}" type="presParOf" srcId="{52875154-B019-4E6F-9F9F-2CD3A521201F}" destId="{743811BD-C54A-4BA0-9CCC-C8EDFFBD2643}" srcOrd="10" destOrd="0" presId="urn:microsoft.com/office/officeart/2005/8/layout/equation1"/>
    <dgm:cxn modelId="{BB2FFF95-519C-4662-8C7A-C5098D32B0B6}" type="presParOf" srcId="{52875154-B019-4E6F-9F9F-2CD3A521201F}" destId="{A707B53A-A8CA-4873-A1D4-62835CADAFD1}" srcOrd="11" destOrd="0" presId="urn:microsoft.com/office/officeart/2005/8/layout/equation1"/>
    <dgm:cxn modelId="{0BDD8996-9E96-4C9E-8353-22FE383358AA}" type="presParOf" srcId="{52875154-B019-4E6F-9F9F-2CD3A521201F}" destId="{EEFBF482-1C58-4D06-8325-2F093F772C77}"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EDC022-ECD1-4C1C-97BC-45DEC0F535EB}" type="doc">
      <dgm:prSet loTypeId="urn:microsoft.com/office/officeart/2005/8/layout/hList7" loCatId="list" qsTypeId="urn:microsoft.com/office/officeart/2005/8/quickstyle/simple1" qsCatId="simple" csTypeId="urn:microsoft.com/office/officeart/2005/8/colors/accent0_1" csCatId="mainScheme" phldr="1"/>
      <dgm:spPr/>
    </dgm:pt>
    <dgm:pt modelId="{B1B05CCB-C8A6-4EE1-ADD3-21F355E7DE3E}">
      <dgm:prSet phldrT="[Texto]" custT="1"/>
      <dgm:spPr/>
      <dgm:t>
        <a:bodyPr anchor="t"/>
        <a:lstStyle/>
        <a:p>
          <a:pPr algn="ctr"/>
          <a:r>
            <a:rPr lang="es-MX" sz="1600" b="1" i="0" dirty="0"/>
            <a:t>Consejo Director </a:t>
          </a:r>
          <a:br>
            <a:rPr lang="es-MX" sz="1600" b="1" i="0" dirty="0"/>
          </a:br>
          <a:r>
            <a:rPr lang="es-MX" sz="1600" b="1" i="0" dirty="0"/>
            <a:t>del MER </a:t>
          </a:r>
          <a:br>
            <a:rPr lang="es-MX" sz="1600" b="1" i="0" dirty="0"/>
          </a:br>
          <a:r>
            <a:rPr lang="es-MX" sz="1600" b="1" i="0" dirty="0"/>
            <a:t>(</a:t>
          </a:r>
          <a:r>
            <a:rPr lang="es-MX" sz="1600" b="1" i="0" dirty="0" err="1"/>
            <a:t>CDMER</a:t>
          </a:r>
          <a:r>
            <a:rPr lang="es-MX" sz="1600" b="1" i="0" dirty="0"/>
            <a:t>)</a:t>
          </a:r>
          <a:br>
            <a:rPr lang="es-MX" sz="1600" b="1" i="0" dirty="0"/>
          </a:br>
          <a:endParaRPr lang="es-MX" sz="1600" b="0" i="0" dirty="0"/>
        </a:p>
        <a:p>
          <a:pPr algn="l"/>
          <a:r>
            <a:rPr lang="es-MX" sz="1600" b="0" i="0" dirty="0"/>
            <a:t>Responsable de desarrollar el MER y facilitar el cumplimiento de los principios establecidos en el Tratado Marco</a:t>
          </a:r>
          <a:endParaRPr lang="es-CO" sz="1600" dirty="0"/>
        </a:p>
      </dgm:t>
    </dgm:pt>
    <dgm:pt modelId="{17F28DF4-78D2-4717-84A4-AA158260D736}" type="parTrans" cxnId="{2CFEF612-B7EC-409E-81A0-E7A61D026697}">
      <dgm:prSet/>
      <dgm:spPr/>
      <dgm:t>
        <a:bodyPr/>
        <a:lstStyle/>
        <a:p>
          <a:endParaRPr lang="es-CO" sz="1600"/>
        </a:p>
      </dgm:t>
    </dgm:pt>
    <dgm:pt modelId="{C426C7A9-2F22-435D-9F73-8643564FFB24}" type="sibTrans" cxnId="{2CFEF612-B7EC-409E-81A0-E7A61D026697}">
      <dgm:prSet/>
      <dgm:spPr/>
      <dgm:t>
        <a:bodyPr/>
        <a:lstStyle/>
        <a:p>
          <a:endParaRPr lang="es-CO" sz="1600"/>
        </a:p>
      </dgm:t>
    </dgm:pt>
    <dgm:pt modelId="{8DA32918-2AC2-4C8C-AE2C-1D442AB9A9CC}">
      <dgm:prSet phldrT="[Texto]" custT="1"/>
      <dgm:spPr/>
      <dgm:t>
        <a:bodyPr anchor="t"/>
        <a:lstStyle/>
        <a:p>
          <a:pPr algn="ctr"/>
          <a:r>
            <a:rPr lang="es-MX" sz="1600" b="1" i="0" dirty="0"/>
            <a:t>Comisión Regional de Interconexión Eléctrica (CRIE)</a:t>
          </a:r>
          <a:endParaRPr lang="es-MX" sz="1600" b="0" i="0" dirty="0"/>
        </a:p>
        <a:p>
          <a:pPr algn="l"/>
          <a:br>
            <a:rPr lang="es-MX" sz="1600" b="0" i="0" dirty="0"/>
          </a:br>
          <a:r>
            <a:rPr lang="es-MX" sz="1600" b="0" i="0" dirty="0"/>
            <a:t>Responsable de regular las relaciones comerciales entre las instituciones públicas y privadas que se conectan al sistema y de fijar las tarifas</a:t>
          </a:r>
          <a:endParaRPr lang="es-CO" sz="1600" dirty="0"/>
        </a:p>
      </dgm:t>
    </dgm:pt>
    <dgm:pt modelId="{D479EAD0-73FB-4258-B4D1-69D719091FAD}" type="parTrans" cxnId="{A93B3A4C-32D1-45D2-8448-A604C0219A3A}">
      <dgm:prSet/>
      <dgm:spPr/>
      <dgm:t>
        <a:bodyPr/>
        <a:lstStyle/>
        <a:p>
          <a:endParaRPr lang="es-CO" sz="1600"/>
        </a:p>
      </dgm:t>
    </dgm:pt>
    <dgm:pt modelId="{FE932BE5-621C-42BE-A626-5E31723151AD}" type="sibTrans" cxnId="{A93B3A4C-32D1-45D2-8448-A604C0219A3A}">
      <dgm:prSet/>
      <dgm:spPr/>
      <dgm:t>
        <a:bodyPr/>
        <a:lstStyle/>
        <a:p>
          <a:endParaRPr lang="es-CO" sz="1600"/>
        </a:p>
      </dgm:t>
    </dgm:pt>
    <dgm:pt modelId="{EFFEA623-BD6A-4EBE-994F-9134B84BE994}">
      <dgm:prSet phldrT="[Texto]" custT="1"/>
      <dgm:spPr/>
      <dgm:t>
        <a:bodyPr anchor="t"/>
        <a:lstStyle/>
        <a:p>
          <a:pPr algn="ctr"/>
          <a:r>
            <a:rPr lang="es-MX" sz="1600" b="1" i="0" dirty="0"/>
            <a:t>Ente </a:t>
          </a:r>
          <a:br>
            <a:rPr lang="es-MX" sz="1600" b="1" i="0" dirty="0"/>
          </a:br>
          <a:r>
            <a:rPr lang="es-MX" sz="1600" b="1" i="0" dirty="0"/>
            <a:t>Operador Regional </a:t>
          </a:r>
          <a:br>
            <a:rPr lang="es-MX" sz="1600" b="1" i="0" dirty="0"/>
          </a:br>
          <a:r>
            <a:rPr lang="es-MX" sz="1600" b="1" i="0" dirty="0"/>
            <a:t>(</a:t>
          </a:r>
          <a:r>
            <a:rPr lang="es-MX" sz="1600" b="1" i="0" dirty="0" err="1"/>
            <a:t>EOR</a:t>
          </a:r>
          <a:r>
            <a:rPr lang="es-MX" sz="1600" b="1" i="0" dirty="0"/>
            <a:t>)</a:t>
          </a:r>
          <a:br>
            <a:rPr lang="es-MX" sz="1600" b="1" i="0" dirty="0"/>
          </a:br>
          <a:endParaRPr lang="es-MX" sz="1600" b="1" i="0" dirty="0"/>
        </a:p>
        <a:p>
          <a:pPr algn="l"/>
          <a:r>
            <a:rPr lang="es-MX" sz="1600" b="0" i="0" dirty="0"/>
            <a:t>Responsable del despacho e intercambios de energía entre países, en su calidad de administrador del mercado</a:t>
          </a:r>
          <a:endParaRPr lang="es-CO" sz="1600" dirty="0"/>
        </a:p>
      </dgm:t>
    </dgm:pt>
    <dgm:pt modelId="{92454CB6-D40E-43E2-A820-3873C8AC41E9}" type="parTrans" cxnId="{28C5F497-2114-4F45-84D5-056E1BB8076D}">
      <dgm:prSet/>
      <dgm:spPr/>
      <dgm:t>
        <a:bodyPr/>
        <a:lstStyle/>
        <a:p>
          <a:endParaRPr lang="es-CO" sz="1600"/>
        </a:p>
      </dgm:t>
    </dgm:pt>
    <dgm:pt modelId="{63B3647A-41E2-49AE-913A-401D1F312852}" type="sibTrans" cxnId="{28C5F497-2114-4F45-84D5-056E1BB8076D}">
      <dgm:prSet/>
      <dgm:spPr/>
      <dgm:t>
        <a:bodyPr/>
        <a:lstStyle/>
        <a:p>
          <a:endParaRPr lang="es-CO" sz="1600"/>
        </a:p>
      </dgm:t>
    </dgm:pt>
    <dgm:pt modelId="{6FEACECD-49E2-4A7F-A738-E317F892CD01}">
      <dgm:prSet phldrT="[Texto]" custT="1"/>
      <dgm:spPr/>
      <dgm:t>
        <a:bodyPr anchor="t"/>
        <a:lstStyle/>
        <a:p>
          <a:pPr algn="ctr"/>
          <a:r>
            <a:rPr lang="es-MX" sz="1600" b="1" i="0" dirty="0"/>
            <a:t>Empresa </a:t>
          </a:r>
          <a:br>
            <a:rPr lang="es-MX" sz="1600" b="1" i="0" dirty="0"/>
          </a:br>
          <a:r>
            <a:rPr lang="es-MX" sz="1600" b="1" i="0" dirty="0"/>
            <a:t>Propietaria de la Red </a:t>
          </a:r>
          <a:br>
            <a:rPr lang="es-MX" sz="1600" b="1" i="0" dirty="0"/>
          </a:br>
          <a:r>
            <a:rPr lang="es-MX" sz="1600" b="1" i="0" dirty="0"/>
            <a:t>(EPR)</a:t>
          </a:r>
        </a:p>
        <a:p>
          <a:pPr algn="l"/>
          <a:br>
            <a:rPr lang="es-MX" sz="1600" b="1" i="0" dirty="0"/>
          </a:br>
          <a:r>
            <a:rPr lang="es-MX" sz="1600" b="0" i="0" dirty="0"/>
            <a:t>Responsable de la ejecución y operación del sistema </a:t>
          </a:r>
          <a:r>
            <a:rPr lang="es-MX" sz="1600" b="0" i="0" dirty="0" err="1"/>
            <a:t>SIEPAC</a:t>
          </a:r>
          <a:endParaRPr lang="es-CO" sz="1600" dirty="0"/>
        </a:p>
      </dgm:t>
    </dgm:pt>
    <dgm:pt modelId="{7CFA48A3-B86B-4900-ADDC-ADE5B2A6CBFF}" type="parTrans" cxnId="{E0FCE4ED-8043-46E0-86C3-337FFFE2A43D}">
      <dgm:prSet/>
      <dgm:spPr/>
      <dgm:t>
        <a:bodyPr/>
        <a:lstStyle/>
        <a:p>
          <a:endParaRPr lang="es-CO" sz="1600"/>
        </a:p>
      </dgm:t>
    </dgm:pt>
    <dgm:pt modelId="{1D655B50-B887-4F55-B6EE-C81C83A9FF19}" type="sibTrans" cxnId="{E0FCE4ED-8043-46E0-86C3-337FFFE2A43D}">
      <dgm:prSet/>
      <dgm:spPr/>
      <dgm:t>
        <a:bodyPr/>
        <a:lstStyle/>
        <a:p>
          <a:endParaRPr lang="es-CO" sz="1600"/>
        </a:p>
      </dgm:t>
    </dgm:pt>
    <dgm:pt modelId="{9934DFAD-461F-410C-8220-66E5EC20DEA2}" type="pres">
      <dgm:prSet presAssocID="{18EDC022-ECD1-4C1C-97BC-45DEC0F535EB}" presName="Name0" presStyleCnt="0">
        <dgm:presLayoutVars>
          <dgm:dir/>
          <dgm:resizeHandles val="exact"/>
        </dgm:presLayoutVars>
      </dgm:prSet>
      <dgm:spPr/>
    </dgm:pt>
    <dgm:pt modelId="{C0FFAC50-5E0B-45FC-8AF7-3EF0D57299CA}" type="pres">
      <dgm:prSet presAssocID="{18EDC022-ECD1-4C1C-97BC-45DEC0F535EB}" presName="fgShape" presStyleLbl="fgShp" presStyleIdx="0" presStyleCnt="1" custLinFactNeighborY="34650"/>
      <dgm:spPr/>
    </dgm:pt>
    <dgm:pt modelId="{DCC60AC1-6448-4CCB-B64B-078220AC9E0B}" type="pres">
      <dgm:prSet presAssocID="{18EDC022-ECD1-4C1C-97BC-45DEC0F535EB}" presName="linComp" presStyleCnt="0"/>
      <dgm:spPr/>
    </dgm:pt>
    <dgm:pt modelId="{2B640462-3E1B-40A4-8FE0-58830E778DA5}" type="pres">
      <dgm:prSet presAssocID="{B1B05CCB-C8A6-4EE1-ADD3-21F355E7DE3E}" presName="compNode" presStyleCnt="0"/>
      <dgm:spPr/>
    </dgm:pt>
    <dgm:pt modelId="{76EB40A8-42E5-4F76-8FD2-495E43239939}" type="pres">
      <dgm:prSet presAssocID="{B1B05CCB-C8A6-4EE1-ADD3-21F355E7DE3E}" presName="bkgdShape" presStyleLbl="node1" presStyleIdx="0" presStyleCnt="4"/>
      <dgm:spPr/>
    </dgm:pt>
    <dgm:pt modelId="{BEC53191-1B94-43E8-B593-64C633355A55}" type="pres">
      <dgm:prSet presAssocID="{B1B05CCB-C8A6-4EE1-ADD3-21F355E7DE3E}" presName="nodeTx" presStyleLbl="node1" presStyleIdx="0" presStyleCnt="4">
        <dgm:presLayoutVars>
          <dgm:bulletEnabled val="1"/>
        </dgm:presLayoutVars>
      </dgm:prSet>
      <dgm:spPr/>
    </dgm:pt>
    <dgm:pt modelId="{1816A09A-599C-470B-A56D-CBB63FE81C1D}" type="pres">
      <dgm:prSet presAssocID="{B1B05CCB-C8A6-4EE1-ADD3-21F355E7DE3E}" presName="invisiNode" presStyleLbl="node1" presStyleIdx="0" presStyleCnt="4"/>
      <dgm:spPr/>
    </dgm:pt>
    <dgm:pt modelId="{3A47779D-F9D7-4D02-8412-09800B5EDFB7}" type="pres">
      <dgm:prSet presAssocID="{B1B05CCB-C8A6-4EE1-ADD3-21F355E7DE3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F0509CD-675F-487F-B849-77A3115F7131}" type="pres">
      <dgm:prSet presAssocID="{C426C7A9-2F22-435D-9F73-8643564FFB24}" presName="sibTrans" presStyleLbl="sibTrans2D1" presStyleIdx="0" presStyleCnt="0"/>
      <dgm:spPr/>
    </dgm:pt>
    <dgm:pt modelId="{54AD3E7F-5D6B-4C47-A2EA-45F65472A090}" type="pres">
      <dgm:prSet presAssocID="{8DA32918-2AC2-4C8C-AE2C-1D442AB9A9CC}" presName="compNode" presStyleCnt="0"/>
      <dgm:spPr/>
    </dgm:pt>
    <dgm:pt modelId="{B0990861-CA94-450E-8E99-610139A20F0B}" type="pres">
      <dgm:prSet presAssocID="{8DA32918-2AC2-4C8C-AE2C-1D442AB9A9CC}" presName="bkgdShape" presStyleLbl="node1" presStyleIdx="1" presStyleCnt="4"/>
      <dgm:spPr/>
    </dgm:pt>
    <dgm:pt modelId="{FB6C91A5-EEDC-4C2B-8D70-28EF2B9CBCDB}" type="pres">
      <dgm:prSet presAssocID="{8DA32918-2AC2-4C8C-AE2C-1D442AB9A9CC}" presName="nodeTx" presStyleLbl="node1" presStyleIdx="1" presStyleCnt="4">
        <dgm:presLayoutVars>
          <dgm:bulletEnabled val="1"/>
        </dgm:presLayoutVars>
      </dgm:prSet>
      <dgm:spPr/>
    </dgm:pt>
    <dgm:pt modelId="{5483081A-49C0-4F09-89D0-273CF94BBF80}" type="pres">
      <dgm:prSet presAssocID="{8DA32918-2AC2-4C8C-AE2C-1D442AB9A9CC}" presName="invisiNode" presStyleLbl="node1" presStyleIdx="1" presStyleCnt="4"/>
      <dgm:spPr/>
    </dgm:pt>
    <dgm:pt modelId="{D8E9BB86-D8F9-4A8D-960F-D3FDE5344439}" type="pres">
      <dgm:prSet presAssocID="{8DA32918-2AC2-4C8C-AE2C-1D442AB9A9CC}"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3000" r="-73000"/>
          </a:stretch>
        </a:blipFill>
      </dgm:spPr>
    </dgm:pt>
    <dgm:pt modelId="{9B242EB1-2498-4AED-A8BF-08994F08DCD3}" type="pres">
      <dgm:prSet presAssocID="{FE932BE5-621C-42BE-A626-5E31723151AD}" presName="sibTrans" presStyleLbl="sibTrans2D1" presStyleIdx="0" presStyleCnt="0"/>
      <dgm:spPr/>
    </dgm:pt>
    <dgm:pt modelId="{94E4CF39-7A50-4466-8A56-966C1B967B4E}" type="pres">
      <dgm:prSet presAssocID="{EFFEA623-BD6A-4EBE-994F-9134B84BE994}" presName="compNode" presStyleCnt="0"/>
      <dgm:spPr/>
    </dgm:pt>
    <dgm:pt modelId="{6B25A959-D921-40FC-9846-811982950EFB}" type="pres">
      <dgm:prSet presAssocID="{EFFEA623-BD6A-4EBE-994F-9134B84BE994}" presName="bkgdShape" presStyleLbl="node1" presStyleIdx="2" presStyleCnt="4"/>
      <dgm:spPr/>
    </dgm:pt>
    <dgm:pt modelId="{3AD92509-ED7D-4939-A2FC-B21A204626CD}" type="pres">
      <dgm:prSet presAssocID="{EFFEA623-BD6A-4EBE-994F-9134B84BE994}" presName="nodeTx" presStyleLbl="node1" presStyleIdx="2" presStyleCnt="4">
        <dgm:presLayoutVars>
          <dgm:bulletEnabled val="1"/>
        </dgm:presLayoutVars>
      </dgm:prSet>
      <dgm:spPr/>
    </dgm:pt>
    <dgm:pt modelId="{FC633F59-D511-494C-9D50-4FB9549CCD9D}" type="pres">
      <dgm:prSet presAssocID="{EFFEA623-BD6A-4EBE-994F-9134B84BE994}" presName="invisiNode" presStyleLbl="node1" presStyleIdx="2" presStyleCnt="4"/>
      <dgm:spPr/>
    </dgm:pt>
    <dgm:pt modelId="{0357D140-0C09-4FCD-A8BB-27FF81F1EA26}" type="pres">
      <dgm:prSet presAssocID="{EFFEA623-BD6A-4EBE-994F-9134B84BE994}" presName="imagNode" presStyleLbl="fgImgPlace1" presStyleIdx="2" presStyleCnt="4"/>
      <dgm:spPr>
        <a:blipFill>
          <a:blip xmlns:r="http://schemas.openxmlformats.org/officeDocument/2006/relationships" r:embed="rId3"/>
          <a:srcRect/>
          <a:stretch>
            <a:fillRect l="-3000" r="-3000"/>
          </a:stretch>
        </a:blipFill>
      </dgm:spPr>
    </dgm:pt>
    <dgm:pt modelId="{692D31F0-4729-4451-82F8-07F7A064D484}" type="pres">
      <dgm:prSet presAssocID="{63B3647A-41E2-49AE-913A-401D1F312852}" presName="sibTrans" presStyleLbl="sibTrans2D1" presStyleIdx="0" presStyleCnt="0"/>
      <dgm:spPr/>
    </dgm:pt>
    <dgm:pt modelId="{34038160-C147-41D6-B426-FB10568D7294}" type="pres">
      <dgm:prSet presAssocID="{6FEACECD-49E2-4A7F-A738-E317F892CD01}" presName="compNode" presStyleCnt="0"/>
      <dgm:spPr/>
    </dgm:pt>
    <dgm:pt modelId="{3E730191-B8BD-4260-B55D-22A61C51B9C5}" type="pres">
      <dgm:prSet presAssocID="{6FEACECD-49E2-4A7F-A738-E317F892CD01}" presName="bkgdShape" presStyleLbl="node1" presStyleIdx="3" presStyleCnt="4"/>
      <dgm:spPr/>
    </dgm:pt>
    <dgm:pt modelId="{B3512233-61AA-46F2-86A6-233A322F3E5A}" type="pres">
      <dgm:prSet presAssocID="{6FEACECD-49E2-4A7F-A738-E317F892CD01}" presName="nodeTx" presStyleLbl="node1" presStyleIdx="3" presStyleCnt="4">
        <dgm:presLayoutVars>
          <dgm:bulletEnabled val="1"/>
        </dgm:presLayoutVars>
      </dgm:prSet>
      <dgm:spPr/>
    </dgm:pt>
    <dgm:pt modelId="{6F926ADE-877B-4AB2-9018-F9CE956B4F5D}" type="pres">
      <dgm:prSet presAssocID="{6FEACECD-49E2-4A7F-A738-E317F892CD01}" presName="invisiNode" presStyleLbl="node1" presStyleIdx="3" presStyleCnt="4"/>
      <dgm:spPr/>
    </dgm:pt>
    <dgm:pt modelId="{1FBA4CCA-E4F5-4398-A19F-7BF63FADE2B8}" type="pres">
      <dgm:prSet presAssocID="{6FEACECD-49E2-4A7F-A738-E317F892CD0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1000" r="-21000"/>
          </a:stretch>
        </a:blipFill>
      </dgm:spPr>
    </dgm:pt>
  </dgm:ptLst>
  <dgm:cxnLst>
    <dgm:cxn modelId="{8AB90702-0F0C-4FDF-AB56-5E8DF3A27015}" type="presOf" srcId="{FE932BE5-621C-42BE-A626-5E31723151AD}" destId="{9B242EB1-2498-4AED-A8BF-08994F08DCD3}" srcOrd="0" destOrd="0" presId="urn:microsoft.com/office/officeart/2005/8/layout/hList7"/>
    <dgm:cxn modelId="{5A5D4D06-FAE0-4C60-87FE-ECB9A055684F}" type="presOf" srcId="{8DA32918-2AC2-4C8C-AE2C-1D442AB9A9CC}" destId="{FB6C91A5-EEDC-4C2B-8D70-28EF2B9CBCDB}" srcOrd="1" destOrd="0" presId="urn:microsoft.com/office/officeart/2005/8/layout/hList7"/>
    <dgm:cxn modelId="{7A9FBC06-2169-487E-B740-8CD10D0409C2}" type="presOf" srcId="{6FEACECD-49E2-4A7F-A738-E317F892CD01}" destId="{3E730191-B8BD-4260-B55D-22A61C51B9C5}" srcOrd="0" destOrd="0" presId="urn:microsoft.com/office/officeart/2005/8/layout/hList7"/>
    <dgm:cxn modelId="{2CFEF612-B7EC-409E-81A0-E7A61D026697}" srcId="{18EDC022-ECD1-4C1C-97BC-45DEC0F535EB}" destId="{B1B05CCB-C8A6-4EE1-ADD3-21F355E7DE3E}" srcOrd="0" destOrd="0" parTransId="{17F28DF4-78D2-4717-84A4-AA158260D736}" sibTransId="{C426C7A9-2F22-435D-9F73-8643564FFB24}"/>
    <dgm:cxn modelId="{A7F62A23-F248-491A-A375-CD11737FD38C}" type="presOf" srcId="{18EDC022-ECD1-4C1C-97BC-45DEC0F535EB}" destId="{9934DFAD-461F-410C-8220-66E5EC20DEA2}" srcOrd="0" destOrd="0" presId="urn:microsoft.com/office/officeart/2005/8/layout/hList7"/>
    <dgm:cxn modelId="{8F17B534-FF66-45E9-9175-0CBE1C65BB54}" type="presOf" srcId="{EFFEA623-BD6A-4EBE-994F-9134B84BE994}" destId="{6B25A959-D921-40FC-9846-811982950EFB}" srcOrd="0" destOrd="0" presId="urn:microsoft.com/office/officeart/2005/8/layout/hList7"/>
    <dgm:cxn modelId="{006DFD39-C2B8-40C8-8B28-706F179E162F}" type="presOf" srcId="{8DA32918-2AC2-4C8C-AE2C-1D442AB9A9CC}" destId="{B0990861-CA94-450E-8E99-610139A20F0B}" srcOrd="0" destOrd="0" presId="urn:microsoft.com/office/officeart/2005/8/layout/hList7"/>
    <dgm:cxn modelId="{A8D0265D-8352-4549-ACC6-8ACC15DE31C6}" type="presOf" srcId="{C426C7A9-2F22-435D-9F73-8643564FFB24}" destId="{1F0509CD-675F-487F-B849-77A3115F7131}" srcOrd="0" destOrd="0" presId="urn:microsoft.com/office/officeart/2005/8/layout/hList7"/>
    <dgm:cxn modelId="{62BF4967-F24C-431C-B770-CC16391661F6}" type="presOf" srcId="{6FEACECD-49E2-4A7F-A738-E317F892CD01}" destId="{B3512233-61AA-46F2-86A6-233A322F3E5A}" srcOrd="1" destOrd="0" presId="urn:microsoft.com/office/officeart/2005/8/layout/hList7"/>
    <dgm:cxn modelId="{A93B3A4C-32D1-45D2-8448-A604C0219A3A}" srcId="{18EDC022-ECD1-4C1C-97BC-45DEC0F535EB}" destId="{8DA32918-2AC2-4C8C-AE2C-1D442AB9A9CC}" srcOrd="1" destOrd="0" parTransId="{D479EAD0-73FB-4258-B4D1-69D719091FAD}" sibTransId="{FE932BE5-621C-42BE-A626-5E31723151AD}"/>
    <dgm:cxn modelId="{A748A08A-8497-4A6A-AA98-69775479ACB4}" type="presOf" srcId="{B1B05CCB-C8A6-4EE1-ADD3-21F355E7DE3E}" destId="{76EB40A8-42E5-4F76-8FD2-495E43239939}" srcOrd="0" destOrd="0" presId="urn:microsoft.com/office/officeart/2005/8/layout/hList7"/>
    <dgm:cxn modelId="{28C5F497-2114-4F45-84D5-056E1BB8076D}" srcId="{18EDC022-ECD1-4C1C-97BC-45DEC0F535EB}" destId="{EFFEA623-BD6A-4EBE-994F-9134B84BE994}" srcOrd="2" destOrd="0" parTransId="{92454CB6-D40E-43E2-A820-3873C8AC41E9}" sibTransId="{63B3647A-41E2-49AE-913A-401D1F312852}"/>
    <dgm:cxn modelId="{97FFCFA7-224B-41AF-B08A-16BB9EF5418C}" type="presOf" srcId="{EFFEA623-BD6A-4EBE-994F-9134B84BE994}" destId="{3AD92509-ED7D-4939-A2FC-B21A204626CD}" srcOrd="1" destOrd="0" presId="urn:microsoft.com/office/officeart/2005/8/layout/hList7"/>
    <dgm:cxn modelId="{A62AA6B8-155D-4AF8-B2CA-0B195109885E}" type="presOf" srcId="{63B3647A-41E2-49AE-913A-401D1F312852}" destId="{692D31F0-4729-4451-82F8-07F7A064D484}" srcOrd="0" destOrd="0" presId="urn:microsoft.com/office/officeart/2005/8/layout/hList7"/>
    <dgm:cxn modelId="{C05FDBDB-BBE3-408D-BC9F-97A5E81AD6AD}" type="presOf" srcId="{B1B05CCB-C8A6-4EE1-ADD3-21F355E7DE3E}" destId="{BEC53191-1B94-43E8-B593-64C633355A55}" srcOrd="1" destOrd="0" presId="urn:microsoft.com/office/officeart/2005/8/layout/hList7"/>
    <dgm:cxn modelId="{E0FCE4ED-8043-46E0-86C3-337FFFE2A43D}" srcId="{18EDC022-ECD1-4C1C-97BC-45DEC0F535EB}" destId="{6FEACECD-49E2-4A7F-A738-E317F892CD01}" srcOrd="3" destOrd="0" parTransId="{7CFA48A3-B86B-4900-ADDC-ADE5B2A6CBFF}" sibTransId="{1D655B50-B887-4F55-B6EE-C81C83A9FF19}"/>
    <dgm:cxn modelId="{5A197884-E270-4F5D-81A6-C949CBC8D204}" type="presParOf" srcId="{9934DFAD-461F-410C-8220-66E5EC20DEA2}" destId="{C0FFAC50-5E0B-45FC-8AF7-3EF0D57299CA}" srcOrd="0" destOrd="0" presId="urn:microsoft.com/office/officeart/2005/8/layout/hList7"/>
    <dgm:cxn modelId="{65F90466-5EE2-450A-9817-F859A656C8DA}" type="presParOf" srcId="{9934DFAD-461F-410C-8220-66E5EC20DEA2}" destId="{DCC60AC1-6448-4CCB-B64B-078220AC9E0B}" srcOrd="1" destOrd="0" presId="urn:microsoft.com/office/officeart/2005/8/layout/hList7"/>
    <dgm:cxn modelId="{8D554508-AE3E-4C59-B6C7-6223F8A3D5E9}" type="presParOf" srcId="{DCC60AC1-6448-4CCB-B64B-078220AC9E0B}" destId="{2B640462-3E1B-40A4-8FE0-58830E778DA5}" srcOrd="0" destOrd="0" presId="urn:microsoft.com/office/officeart/2005/8/layout/hList7"/>
    <dgm:cxn modelId="{56CB14AF-BE53-4FDD-8472-DD1D0DA978B5}" type="presParOf" srcId="{2B640462-3E1B-40A4-8FE0-58830E778DA5}" destId="{76EB40A8-42E5-4F76-8FD2-495E43239939}" srcOrd="0" destOrd="0" presId="urn:microsoft.com/office/officeart/2005/8/layout/hList7"/>
    <dgm:cxn modelId="{82E4A862-C176-46B5-9FE9-F8A027EAB4C0}" type="presParOf" srcId="{2B640462-3E1B-40A4-8FE0-58830E778DA5}" destId="{BEC53191-1B94-43E8-B593-64C633355A55}" srcOrd="1" destOrd="0" presId="urn:microsoft.com/office/officeart/2005/8/layout/hList7"/>
    <dgm:cxn modelId="{B41CC561-6309-4256-92DF-3E64A3E43B94}" type="presParOf" srcId="{2B640462-3E1B-40A4-8FE0-58830E778DA5}" destId="{1816A09A-599C-470B-A56D-CBB63FE81C1D}" srcOrd="2" destOrd="0" presId="urn:microsoft.com/office/officeart/2005/8/layout/hList7"/>
    <dgm:cxn modelId="{3BD8B383-53ED-4D85-A679-5C723AF5120D}" type="presParOf" srcId="{2B640462-3E1B-40A4-8FE0-58830E778DA5}" destId="{3A47779D-F9D7-4D02-8412-09800B5EDFB7}" srcOrd="3" destOrd="0" presId="urn:microsoft.com/office/officeart/2005/8/layout/hList7"/>
    <dgm:cxn modelId="{E0601715-A568-4A72-A26C-FCBE81038ECB}" type="presParOf" srcId="{DCC60AC1-6448-4CCB-B64B-078220AC9E0B}" destId="{1F0509CD-675F-487F-B849-77A3115F7131}" srcOrd="1" destOrd="0" presId="urn:microsoft.com/office/officeart/2005/8/layout/hList7"/>
    <dgm:cxn modelId="{4AC1892C-9C45-4955-81A4-11CF474F96D2}" type="presParOf" srcId="{DCC60AC1-6448-4CCB-B64B-078220AC9E0B}" destId="{54AD3E7F-5D6B-4C47-A2EA-45F65472A090}" srcOrd="2" destOrd="0" presId="urn:microsoft.com/office/officeart/2005/8/layout/hList7"/>
    <dgm:cxn modelId="{733E4455-0942-4976-B5B6-A2C24152DE0D}" type="presParOf" srcId="{54AD3E7F-5D6B-4C47-A2EA-45F65472A090}" destId="{B0990861-CA94-450E-8E99-610139A20F0B}" srcOrd="0" destOrd="0" presId="urn:microsoft.com/office/officeart/2005/8/layout/hList7"/>
    <dgm:cxn modelId="{674CD180-2A1F-466E-A946-867C9070BF31}" type="presParOf" srcId="{54AD3E7F-5D6B-4C47-A2EA-45F65472A090}" destId="{FB6C91A5-EEDC-4C2B-8D70-28EF2B9CBCDB}" srcOrd="1" destOrd="0" presId="urn:microsoft.com/office/officeart/2005/8/layout/hList7"/>
    <dgm:cxn modelId="{F9878723-7C67-4EA2-B18E-B889EE318378}" type="presParOf" srcId="{54AD3E7F-5D6B-4C47-A2EA-45F65472A090}" destId="{5483081A-49C0-4F09-89D0-273CF94BBF80}" srcOrd="2" destOrd="0" presId="urn:microsoft.com/office/officeart/2005/8/layout/hList7"/>
    <dgm:cxn modelId="{2829535B-7566-43AF-B0F5-88B68C643E11}" type="presParOf" srcId="{54AD3E7F-5D6B-4C47-A2EA-45F65472A090}" destId="{D8E9BB86-D8F9-4A8D-960F-D3FDE5344439}" srcOrd="3" destOrd="0" presId="urn:microsoft.com/office/officeart/2005/8/layout/hList7"/>
    <dgm:cxn modelId="{FE6E4565-363E-4F2D-9DD5-3302119865F9}" type="presParOf" srcId="{DCC60AC1-6448-4CCB-B64B-078220AC9E0B}" destId="{9B242EB1-2498-4AED-A8BF-08994F08DCD3}" srcOrd="3" destOrd="0" presId="urn:microsoft.com/office/officeart/2005/8/layout/hList7"/>
    <dgm:cxn modelId="{B8EF0D38-9CAC-4897-A2FD-747987332114}" type="presParOf" srcId="{DCC60AC1-6448-4CCB-B64B-078220AC9E0B}" destId="{94E4CF39-7A50-4466-8A56-966C1B967B4E}" srcOrd="4" destOrd="0" presId="urn:microsoft.com/office/officeart/2005/8/layout/hList7"/>
    <dgm:cxn modelId="{D44C902F-1A81-4BFA-9BE4-861297AAAF9D}" type="presParOf" srcId="{94E4CF39-7A50-4466-8A56-966C1B967B4E}" destId="{6B25A959-D921-40FC-9846-811982950EFB}" srcOrd="0" destOrd="0" presId="urn:microsoft.com/office/officeart/2005/8/layout/hList7"/>
    <dgm:cxn modelId="{94142FDC-49CA-4D68-ABC7-F96C6134E2A2}" type="presParOf" srcId="{94E4CF39-7A50-4466-8A56-966C1B967B4E}" destId="{3AD92509-ED7D-4939-A2FC-B21A204626CD}" srcOrd="1" destOrd="0" presId="urn:microsoft.com/office/officeart/2005/8/layout/hList7"/>
    <dgm:cxn modelId="{693CA17A-96F0-4A28-887B-7A393DEB1292}" type="presParOf" srcId="{94E4CF39-7A50-4466-8A56-966C1B967B4E}" destId="{FC633F59-D511-494C-9D50-4FB9549CCD9D}" srcOrd="2" destOrd="0" presId="urn:microsoft.com/office/officeart/2005/8/layout/hList7"/>
    <dgm:cxn modelId="{0C2DC48A-014A-4417-8CCA-174A6824B362}" type="presParOf" srcId="{94E4CF39-7A50-4466-8A56-966C1B967B4E}" destId="{0357D140-0C09-4FCD-A8BB-27FF81F1EA26}" srcOrd="3" destOrd="0" presId="urn:microsoft.com/office/officeart/2005/8/layout/hList7"/>
    <dgm:cxn modelId="{D7DD4AC6-0767-4F5A-A26E-761BC42F2208}" type="presParOf" srcId="{DCC60AC1-6448-4CCB-B64B-078220AC9E0B}" destId="{692D31F0-4729-4451-82F8-07F7A064D484}" srcOrd="5" destOrd="0" presId="urn:microsoft.com/office/officeart/2005/8/layout/hList7"/>
    <dgm:cxn modelId="{D67F1A44-E19F-41EC-BD58-7B1CCEEBA03C}" type="presParOf" srcId="{DCC60AC1-6448-4CCB-B64B-078220AC9E0B}" destId="{34038160-C147-41D6-B426-FB10568D7294}" srcOrd="6" destOrd="0" presId="urn:microsoft.com/office/officeart/2005/8/layout/hList7"/>
    <dgm:cxn modelId="{4187F841-2DFB-4B49-BD9C-E9F2C8806EB5}" type="presParOf" srcId="{34038160-C147-41D6-B426-FB10568D7294}" destId="{3E730191-B8BD-4260-B55D-22A61C51B9C5}" srcOrd="0" destOrd="0" presId="urn:microsoft.com/office/officeart/2005/8/layout/hList7"/>
    <dgm:cxn modelId="{93B6B4D3-F7AC-42AD-8D5A-6709EA2E70B5}" type="presParOf" srcId="{34038160-C147-41D6-B426-FB10568D7294}" destId="{B3512233-61AA-46F2-86A6-233A322F3E5A}" srcOrd="1" destOrd="0" presId="urn:microsoft.com/office/officeart/2005/8/layout/hList7"/>
    <dgm:cxn modelId="{EE4E3098-24B5-452B-A5A3-59CA61D75071}" type="presParOf" srcId="{34038160-C147-41D6-B426-FB10568D7294}" destId="{6F926ADE-877B-4AB2-9018-F9CE956B4F5D}" srcOrd="2" destOrd="0" presId="urn:microsoft.com/office/officeart/2005/8/layout/hList7"/>
    <dgm:cxn modelId="{D670C90B-7453-4029-8204-14C06B5AE54D}" type="presParOf" srcId="{34038160-C147-41D6-B426-FB10568D7294}" destId="{1FBA4CCA-E4F5-4398-A19F-7BF63FADE2B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F52ECA-1017-481F-8C8C-41772C9B5C4B}"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B0678EC-6D77-4244-A1EC-E9C17000267E}">
      <dgm:prSet custT="1"/>
      <dgm:spPr/>
      <dgm:t>
        <a:bodyPr/>
        <a:lstStyle/>
        <a:p>
          <a:pPr>
            <a:lnSpc>
              <a:spcPct val="100000"/>
            </a:lnSpc>
          </a:pPr>
          <a:r>
            <a:rPr lang="es-CR" sz="1200" dirty="0" err="1"/>
            <a:t>EOR</a:t>
          </a:r>
          <a:r>
            <a:rPr lang="es-CR" sz="1200" dirty="0"/>
            <a:t> publicó el </a:t>
          </a:r>
          <a:r>
            <a:rPr lang="es-CO" sz="1200" dirty="0"/>
            <a:t>Informe de la Planificación de la Transmisión Regional de Largo Plazo correspondiente al horizonte 2024-2033</a:t>
          </a:r>
          <a:r>
            <a:rPr lang="es-CR" sz="1200" dirty="0"/>
            <a:t>. </a:t>
          </a:r>
          <a:endParaRPr lang="en-US" sz="1200" dirty="0"/>
        </a:p>
      </dgm:t>
    </dgm:pt>
    <dgm:pt modelId="{DAC5535F-FF4A-4B82-A41D-2F36CA03BE9B}" type="parTrans" cxnId="{69B4BD8C-EE91-4EDB-AB64-01C5CF174000}">
      <dgm:prSet/>
      <dgm:spPr/>
      <dgm:t>
        <a:bodyPr/>
        <a:lstStyle/>
        <a:p>
          <a:endParaRPr lang="en-US" sz="1200"/>
        </a:p>
      </dgm:t>
    </dgm:pt>
    <dgm:pt modelId="{94A53383-27F8-4A71-8C55-E3A1ECAAA5C5}" type="sibTrans" cxnId="{69B4BD8C-EE91-4EDB-AB64-01C5CF174000}">
      <dgm:prSet/>
      <dgm:spPr/>
      <dgm:t>
        <a:bodyPr/>
        <a:lstStyle/>
        <a:p>
          <a:pPr>
            <a:lnSpc>
              <a:spcPct val="100000"/>
            </a:lnSpc>
          </a:pPr>
          <a:endParaRPr lang="en-US" sz="1200"/>
        </a:p>
      </dgm:t>
    </dgm:pt>
    <dgm:pt modelId="{DD1DEFE8-67F6-4F7F-891E-E016B7E0C96B}">
      <dgm:prSet custT="1"/>
      <dgm:spPr/>
      <dgm:t>
        <a:bodyPr/>
        <a:lstStyle/>
        <a:p>
          <a:pPr>
            <a:lnSpc>
              <a:spcPct val="100000"/>
            </a:lnSpc>
          </a:pPr>
          <a:r>
            <a:rPr lang="es-CR" sz="1200" u="sng" dirty="0"/>
            <a:t>El escenario de autosuficiencia A5 </a:t>
          </a:r>
          <a:r>
            <a:rPr lang="es-MX" sz="1200" u="sng" dirty="0"/>
            <a:t>considera en sus características que la interconexión eléctrica Colombia – Panamá se encuentra operativa a partir del año 2026</a:t>
          </a:r>
          <a:r>
            <a:rPr lang="es-MX" sz="1200" dirty="0"/>
            <a:t>, y </a:t>
          </a:r>
          <a:r>
            <a:rPr lang="es-MX" sz="1200" dirty="0">
              <a:highlight>
                <a:srgbClr val="BCE292"/>
              </a:highlight>
            </a:rPr>
            <a:t>es el escenario que </a:t>
          </a:r>
          <a:r>
            <a:rPr lang="es-CR" sz="1200" dirty="0">
              <a:highlight>
                <a:srgbClr val="BCE292"/>
              </a:highlight>
            </a:rPr>
            <a:t>presenta los mejores atributos por tener el menor costo incremental neto.</a:t>
          </a:r>
          <a:endParaRPr lang="en-US" sz="1200" dirty="0">
            <a:highlight>
              <a:srgbClr val="BCE292"/>
            </a:highlight>
          </a:endParaRPr>
        </a:p>
      </dgm:t>
    </dgm:pt>
    <dgm:pt modelId="{FFC4E560-4CA6-417F-8E8D-3F495FEB02F1}" type="parTrans" cxnId="{B9682B25-AABD-4058-923E-14186808D48F}">
      <dgm:prSet/>
      <dgm:spPr/>
      <dgm:t>
        <a:bodyPr/>
        <a:lstStyle/>
        <a:p>
          <a:endParaRPr lang="en-US" sz="1200"/>
        </a:p>
      </dgm:t>
    </dgm:pt>
    <dgm:pt modelId="{DB43485B-0106-45AE-9FBD-B49145403D9B}" type="sibTrans" cxnId="{B9682B25-AABD-4058-923E-14186808D48F}">
      <dgm:prSet/>
      <dgm:spPr/>
      <dgm:t>
        <a:bodyPr/>
        <a:lstStyle/>
        <a:p>
          <a:endParaRPr lang="en-US" sz="1200"/>
        </a:p>
      </dgm:t>
    </dgm:pt>
    <dgm:pt modelId="{F9BE32A8-8ADE-4460-B4CA-114FDB7D5FD5}" type="pres">
      <dgm:prSet presAssocID="{8AF52ECA-1017-481F-8C8C-41772C9B5C4B}" presName="root" presStyleCnt="0">
        <dgm:presLayoutVars>
          <dgm:dir/>
          <dgm:resizeHandles val="exact"/>
        </dgm:presLayoutVars>
      </dgm:prSet>
      <dgm:spPr/>
    </dgm:pt>
    <dgm:pt modelId="{9DAF3CDD-28BD-42CB-AA94-167B652873EB}" type="pres">
      <dgm:prSet presAssocID="{8AF52ECA-1017-481F-8C8C-41772C9B5C4B}" presName="container" presStyleCnt="0">
        <dgm:presLayoutVars>
          <dgm:dir/>
          <dgm:resizeHandles val="exact"/>
        </dgm:presLayoutVars>
      </dgm:prSet>
      <dgm:spPr/>
    </dgm:pt>
    <dgm:pt modelId="{11019E31-FCDD-4D20-BBA8-35D01A79E3DB}" type="pres">
      <dgm:prSet presAssocID="{9B0678EC-6D77-4244-A1EC-E9C17000267E}" presName="compNode" presStyleCnt="0"/>
      <dgm:spPr/>
    </dgm:pt>
    <dgm:pt modelId="{2F46EC8D-C242-45E2-A8CD-69711AEBCB5B}" type="pres">
      <dgm:prSet presAssocID="{9B0678EC-6D77-4244-A1EC-E9C17000267E}" presName="iconBgRect" presStyleLbl="bgShp" presStyleIdx="0" presStyleCnt="2"/>
      <dgm:spPr/>
    </dgm:pt>
    <dgm:pt modelId="{9DB40502-1D6A-49DD-896B-80BF58A0A91D}" type="pres">
      <dgm:prSet presAssocID="{9B0678EC-6D77-4244-A1EC-E9C1700026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egos artificiales"/>
        </a:ext>
      </dgm:extLst>
    </dgm:pt>
    <dgm:pt modelId="{87189B55-CF7C-4268-A877-2C7D140E9718}" type="pres">
      <dgm:prSet presAssocID="{9B0678EC-6D77-4244-A1EC-E9C17000267E}" presName="spaceRect" presStyleCnt="0"/>
      <dgm:spPr/>
    </dgm:pt>
    <dgm:pt modelId="{CA21E456-F9C0-4833-8980-10E50644B971}" type="pres">
      <dgm:prSet presAssocID="{9B0678EC-6D77-4244-A1EC-E9C17000267E}" presName="textRect" presStyleLbl="revTx" presStyleIdx="0" presStyleCnt="2">
        <dgm:presLayoutVars>
          <dgm:chMax val="1"/>
          <dgm:chPref val="1"/>
        </dgm:presLayoutVars>
      </dgm:prSet>
      <dgm:spPr/>
    </dgm:pt>
    <dgm:pt modelId="{9989E834-629E-4884-B67B-9A437AD103AE}" type="pres">
      <dgm:prSet presAssocID="{94A53383-27F8-4A71-8C55-E3A1ECAAA5C5}" presName="sibTrans" presStyleLbl="sibTrans2D1" presStyleIdx="0" presStyleCnt="0"/>
      <dgm:spPr/>
    </dgm:pt>
    <dgm:pt modelId="{BCF9F452-7424-4DFE-899C-FEA980087F2E}" type="pres">
      <dgm:prSet presAssocID="{DD1DEFE8-67F6-4F7F-891E-E016B7E0C96B}" presName="compNode" presStyleCnt="0"/>
      <dgm:spPr/>
    </dgm:pt>
    <dgm:pt modelId="{3F39466E-4C75-496F-9603-6F55330CD344}" type="pres">
      <dgm:prSet presAssocID="{DD1DEFE8-67F6-4F7F-891E-E016B7E0C96B}" presName="iconBgRect" presStyleLbl="bgShp" presStyleIdx="1" presStyleCnt="2"/>
      <dgm:spPr/>
    </dgm:pt>
    <dgm:pt modelId="{435C1261-0067-4378-BB07-15B0E8DB02DC}" type="pres">
      <dgm:prSet presAssocID="{DD1DEFE8-67F6-4F7F-891E-E016B7E0C9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sconectado"/>
        </a:ext>
      </dgm:extLst>
    </dgm:pt>
    <dgm:pt modelId="{CB326319-FFE6-48F0-BE1C-799EDF0C6F7F}" type="pres">
      <dgm:prSet presAssocID="{DD1DEFE8-67F6-4F7F-891E-E016B7E0C96B}" presName="spaceRect" presStyleCnt="0"/>
      <dgm:spPr/>
    </dgm:pt>
    <dgm:pt modelId="{4A2C4F2F-A625-45CA-9996-C768C0D56C2D}" type="pres">
      <dgm:prSet presAssocID="{DD1DEFE8-67F6-4F7F-891E-E016B7E0C96B}" presName="textRect" presStyleLbl="revTx" presStyleIdx="1" presStyleCnt="2">
        <dgm:presLayoutVars>
          <dgm:chMax val="1"/>
          <dgm:chPref val="1"/>
        </dgm:presLayoutVars>
      </dgm:prSet>
      <dgm:spPr/>
    </dgm:pt>
  </dgm:ptLst>
  <dgm:cxnLst>
    <dgm:cxn modelId="{EFAD1302-AC85-4FC3-AC8E-E69ACAD3DEFA}" type="presOf" srcId="{9B0678EC-6D77-4244-A1EC-E9C17000267E}" destId="{CA21E456-F9C0-4833-8980-10E50644B971}" srcOrd="0" destOrd="0" presId="urn:microsoft.com/office/officeart/2018/2/layout/IconCircleList"/>
    <dgm:cxn modelId="{B9682B25-AABD-4058-923E-14186808D48F}" srcId="{8AF52ECA-1017-481F-8C8C-41772C9B5C4B}" destId="{DD1DEFE8-67F6-4F7F-891E-E016B7E0C96B}" srcOrd="1" destOrd="0" parTransId="{FFC4E560-4CA6-417F-8E8D-3F495FEB02F1}" sibTransId="{DB43485B-0106-45AE-9FBD-B49145403D9B}"/>
    <dgm:cxn modelId="{C0864858-F128-4D54-BB96-7F8DB299CDFF}" type="presOf" srcId="{8AF52ECA-1017-481F-8C8C-41772C9B5C4B}" destId="{F9BE32A8-8ADE-4460-B4CA-114FDB7D5FD5}" srcOrd="0" destOrd="0" presId="urn:microsoft.com/office/officeart/2018/2/layout/IconCircleList"/>
    <dgm:cxn modelId="{69B4BD8C-EE91-4EDB-AB64-01C5CF174000}" srcId="{8AF52ECA-1017-481F-8C8C-41772C9B5C4B}" destId="{9B0678EC-6D77-4244-A1EC-E9C17000267E}" srcOrd="0" destOrd="0" parTransId="{DAC5535F-FF4A-4B82-A41D-2F36CA03BE9B}" sibTransId="{94A53383-27F8-4A71-8C55-E3A1ECAAA5C5}"/>
    <dgm:cxn modelId="{48AF28A5-EBF7-49F4-BA12-C7E9DB3D7635}" type="presOf" srcId="{94A53383-27F8-4A71-8C55-E3A1ECAAA5C5}" destId="{9989E834-629E-4884-B67B-9A437AD103AE}" srcOrd="0" destOrd="0" presId="urn:microsoft.com/office/officeart/2018/2/layout/IconCircleList"/>
    <dgm:cxn modelId="{45BD83C6-D64F-4916-9DB9-C6778E7CD23A}" type="presOf" srcId="{DD1DEFE8-67F6-4F7F-891E-E016B7E0C96B}" destId="{4A2C4F2F-A625-45CA-9996-C768C0D56C2D}" srcOrd="0" destOrd="0" presId="urn:microsoft.com/office/officeart/2018/2/layout/IconCircleList"/>
    <dgm:cxn modelId="{96CF1E37-CDD3-4D0E-B4BB-3CF5B8ECB9B6}" type="presParOf" srcId="{F9BE32A8-8ADE-4460-B4CA-114FDB7D5FD5}" destId="{9DAF3CDD-28BD-42CB-AA94-167B652873EB}" srcOrd="0" destOrd="0" presId="urn:microsoft.com/office/officeart/2018/2/layout/IconCircleList"/>
    <dgm:cxn modelId="{214F9E50-2E96-4169-B938-ED51CDE05635}" type="presParOf" srcId="{9DAF3CDD-28BD-42CB-AA94-167B652873EB}" destId="{11019E31-FCDD-4D20-BBA8-35D01A79E3DB}" srcOrd="0" destOrd="0" presId="urn:microsoft.com/office/officeart/2018/2/layout/IconCircleList"/>
    <dgm:cxn modelId="{FFCA96A1-E70C-4EE6-9F28-2588FD93A7FB}" type="presParOf" srcId="{11019E31-FCDD-4D20-BBA8-35D01A79E3DB}" destId="{2F46EC8D-C242-45E2-A8CD-69711AEBCB5B}" srcOrd="0" destOrd="0" presId="urn:microsoft.com/office/officeart/2018/2/layout/IconCircleList"/>
    <dgm:cxn modelId="{90ED7E94-29D6-4A2A-95EB-BB971BF8A2AA}" type="presParOf" srcId="{11019E31-FCDD-4D20-BBA8-35D01A79E3DB}" destId="{9DB40502-1D6A-49DD-896B-80BF58A0A91D}" srcOrd="1" destOrd="0" presId="urn:microsoft.com/office/officeart/2018/2/layout/IconCircleList"/>
    <dgm:cxn modelId="{29949A06-3033-4646-93B1-B8F86C18E908}" type="presParOf" srcId="{11019E31-FCDD-4D20-BBA8-35D01A79E3DB}" destId="{87189B55-CF7C-4268-A877-2C7D140E9718}" srcOrd="2" destOrd="0" presId="urn:microsoft.com/office/officeart/2018/2/layout/IconCircleList"/>
    <dgm:cxn modelId="{70731CC2-EF82-49C7-8AAA-56D165FCEF7E}" type="presParOf" srcId="{11019E31-FCDD-4D20-BBA8-35D01A79E3DB}" destId="{CA21E456-F9C0-4833-8980-10E50644B971}" srcOrd="3" destOrd="0" presId="urn:microsoft.com/office/officeart/2018/2/layout/IconCircleList"/>
    <dgm:cxn modelId="{26D770E4-6549-40CA-8D97-D72FD8F9F4F9}" type="presParOf" srcId="{9DAF3CDD-28BD-42CB-AA94-167B652873EB}" destId="{9989E834-629E-4884-B67B-9A437AD103AE}" srcOrd="1" destOrd="0" presId="urn:microsoft.com/office/officeart/2018/2/layout/IconCircleList"/>
    <dgm:cxn modelId="{0F454CF7-02D1-47B2-8E8F-24C1A43DC453}" type="presParOf" srcId="{9DAF3CDD-28BD-42CB-AA94-167B652873EB}" destId="{BCF9F452-7424-4DFE-899C-FEA980087F2E}" srcOrd="2" destOrd="0" presId="urn:microsoft.com/office/officeart/2018/2/layout/IconCircleList"/>
    <dgm:cxn modelId="{B797D41B-CB81-498C-B1DF-B02AF24019C2}" type="presParOf" srcId="{BCF9F452-7424-4DFE-899C-FEA980087F2E}" destId="{3F39466E-4C75-496F-9603-6F55330CD344}" srcOrd="0" destOrd="0" presId="urn:microsoft.com/office/officeart/2018/2/layout/IconCircleList"/>
    <dgm:cxn modelId="{DA45EAEE-9693-49BA-B921-A87956BEA362}" type="presParOf" srcId="{BCF9F452-7424-4DFE-899C-FEA980087F2E}" destId="{435C1261-0067-4378-BB07-15B0E8DB02DC}" srcOrd="1" destOrd="0" presId="urn:microsoft.com/office/officeart/2018/2/layout/IconCircleList"/>
    <dgm:cxn modelId="{12B8D31F-718F-4759-8CC8-983B358EB18B}" type="presParOf" srcId="{BCF9F452-7424-4DFE-899C-FEA980087F2E}" destId="{CB326319-FFE6-48F0-BE1C-799EDF0C6F7F}" srcOrd="2" destOrd="0" presId="urn:microsoft.com/office/officeart/2018/2/layout/IconCircleList"/>
    <dgm:cxn modelId="{8EB4A163-B8CB-403D-A13E-24F97C707A7B}" type="presParOf" srcId="{BCF9F452-7424-4DFE-899C-FEA980087F2E}" destId="{4A2C4F2F-A625-45CA-9996-C768C0D56C2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B356D7-8A73-410E-9A0D-5DB1AC2CCCE6}" type="doc">
      <dgm:prSet loTypeId="urn:microsoft.com/office/officeart/2009/3/layout/PieProcess" loCatId="process" qsTypeId="urn:microsoft.com/office/officeart/2005/8/quickstyle/simple1" qsCatId="simple" csTypeId="urn:microsoft.com/office/officeart/2005/8/colors/colorful5" csCatId="colorful" phldr="1"/>
      <dgm:spPr/>
      <dgm:t>
        <a:bodyPr/>
        <a:lstStyle/>
        <a:p>
          <a:endParaRPr lang="es-CO"/>
        </a:p>
      </dgm:t>
    </dgm:pt>
    <dgm:pt modelId="{8F12237E-FD88-4945-9B36-EF20E6F7595D}">
      <dgm:prSet phldrT="[Texto]" custT="1"/>
      <dgm:spPr/>
      <dgm:t>
        <a:bodyPr lIns="36000" tIns="144000" rIns="36000"/>
        <a:lstStyle/>
        <a:p>
          <a:r>
            <a:rPr lang="es-CO" sz="1400" b="0" dirty="0"/>
            <a:t>Dic 2002</a:t>
          </a:r>
        </a:p>
      </dgm:t>
    </dgm:pt>
    <dgm:pt modelId="{36AF95D9-4520-4C6D-BEC9-2A65F895DEFB}" type="parTrans" cxnId="{096BEE3F-43CB-4C28-8B33-0749D864723D}">
      <dgm:prSet/>
      <dgm:spPr/>
      <dgm:t>
        <a:bodyPr/>
        <a:lstStyle/>
        <a:p>
          <a:endParaRPr lang="es-CO" sz="1400" b="0">
            <a:solidFill>
              <a:schemeClr val="accent4">
                <a:lumMod val="50000"/>
              </a:schemeClr>
            </a:solidFill>
          </a:endParaRPr>
        </a:p>
      </dgm:t>
    </dgm:pt>
    <dgm:pt modelId="{1001EBA2-84D0-4F3A-AD73-8951D3EAD816}" type="sibTrans" cxnId="{096BEE3F-43CB-4C28-8B33-0749D864723D}">
      <dgm:prSet/>
      <dgm:spPr/>
      <dgm:t>
        <a:bodyPr/>
        <a:lstStyle/>
        <a:p>
          <a:endParaRPr lang="es-CO" sz="1400" b="0">
            <a:solidFill>
              <a:schemeClr val="accent4">
                <a:lumMod val="50000"/>
              </a:schemeClr>
            </a:solidFill>
          </a:endParaRPr>
        </a:p>
      </dgm:t>
    </dgm:pt>
    <dgm:pt modelId="{EF45D3C7-BDCD-4A4A-AC7D-DAFEF277BEA0}">
      <dgm:prSet phldrT="[Texto]" custT="1"/>
      <dgm:spPr/>
      <dgm:t>
        <a:bodyPr lIns="36000" tIns="144000" rIns="0"/>
        <a:lstStyle/>
        <a:p>
          <a:pPr>
            <a:lnSpc>
              <a:spcPct val="90000"/>
            </a:lnSpc>
            <a:spcAft>
              <a:spcPts val="1200"/>
            </a:spcAft>
          </a:pPr>
          <a:r>
            <a:rPr lang="es-CO" sz="1400" b="1" dirty="0"/>
            <a:t>Decisión 536</a:t>
          </a:r>
          <a:br>
            <a:rPr lang="es-CO" sz="1400" b="1" dirty="0"/>
          </a:br>
          <a:endParaRPr lang="es-CO" sz="1400" b="1" dirty="0"/>
        </a:p>
      </dgm:t>
    </dgm:pt>
    <dgm:pt modelId="{75D9B062-BA8D-4730-B305-EB19CCFD302C}" type="parTrans" cxnId="{23BD2BCD-EFF4-4070-B26E-EAE9E1586F6E}">
      <dgm:prSet/>
      <dgm:spPr/>
      <dgm:t>
        <a:bodyPr/>
        <a:lstStyle/>
        <a:p>
          <a:endParaRPr lang="es-CO" sz="1400" b="0">
            <a:solidFill>
              <a:schemeClr val="accent4">
                <a:lumMod val="50000"/>
              </a:schemeClr>
            </a:solidFill>
          </a:endParaRPr>
        </a:p>
      </dgm:t>
    </dgm:pt>
    <dgm:pt modelId="{DAE7BBC7-C07F-4081-8788-B71219F7F779}" type="sibTrans" cxnId="{23BD2BCD-EFF4-4070-B26E-EAE9E1586F6E}">
      <dgm:prSet/>
      <dgm:spPr/>
      <dgm:t>
        <a:bodyPr/>
        <a:lstStyle/>
        <a:p>
          <a:endParaRPr lang="es-CO" sz="1400" b="0">
            <a:solidFill>
              <a:schemeClr val="accent4">
                <a:lumMod val="50000"/>
              </a:schemeClr>
            </a:solidFill>
          </a:endParaRPr>
        </a:p>
      </dgm:t>
    </dgm:pt>
    <dgm:pt modelId="{B3B21556-BEC6-41E1-9A16-240B4CACD586}">
      <dgm:prSet phldrT="[Texto]" custT="1"/>
      <dgm:spPr/>
      <dgm:t>
        <a:bodyPr lIns="36000" tIns="144000" rIns="0"/>
        <a:lstStyle/>
        <a:p>
          <a:pPr>
            <a:lnSpc>
              <a:spcPct val="95000"/>
            </a:lnSpc>
            <a:spcAft>
              <a:spcPts val="600"/>
            </a:spcAft>
          </a:pPr>
          <a:r>
            <a:rPr lang="es-CO" sz="1400" b="0" dirty="0"/>
            <a:t>Marco general para interconexión e intercambio de energía</a:t>
          </a:r>
        </a:p>
      </dgm:t>
    </dgm:pt>
    <dgm:pt modelId="{A450756F-7A1F-4D5C-8B18-AEB40FCE5D1F}" type="parTrans" cxnId="{C24CB3B9-573E-438D-BEFC-69A9A1ADF0A5}">
      <dgm:prSet/>
      <dgm:spPr/>
      <dgm:t>
        <a:bodyPr/>
        <a:lstStyle/>
        <a:p>
          <a:endParaRPr lang="es-CO" sz="1400" b="0">
            <a:solidFill>
              <a:schemeClr val="accent4">
                <a:lumMod val="50000"/>
              </a:schemeClr>
            </a:solidFill>
          </a:endParaRPr>
        </a:p>
      </dgm:t>
    </dgm:pt>
    <dgm:pt modelId="{6E91911F-A4B1-4A44-AF68-5824C1092155}" type="sibTrans" cxnId="{C24CB3B9-573E-438D-BEFC-69A9A1ADF0A5}">
      <dgm:prSet/>
      <dgm:spPr/>
      <dgm:t>
        <a:bodyPr/>
        <a:lstStyle/>
        <a:p>
          <a:endParaRPr lang="es-CO" sz="1400" b="0">
            <a:solidFill>
              <a:schemeClr val="accent4">
                <a:lumMod val="50000"/>
              </a:schemeClr>
            </a:solidFill>
          </a:endParaRPr>
        </a:p>
      </dgm:t>
    </dgm:pt>
    <dgm:pt modelId="{86971B59-2FC2-4820-90CB-EA5EFBED410B}">
      <dgm:prSet phldrT="[Texto]" custT="1"/>
      <dgm:spPr/>
      <dgm:t>
        <a:bodyPr lIns="36000" rIns="36000"/>
        <a:lstStyle/>
        <a:p>
          <a:r>
            <a:rPr lang="es-CO" sz="1400" b="0" dirty="0"/>
            <a:t>Nov 2009</a:t>
          </a:r>
        </a:p>
      </dgm:t>
    </dgm:pt>
    <dgm:pt modelId="{7B235506-E9A3-4347-9303-E63A7E331777}" type="parTrans" cxnId="{F8EDF7EC-FF22-4178-920E-869BFBB01677}">
      <dgm:prSet/>
      <dgm:spPr/>
      <dgm:t>
        <a:bodyPr/>
        <a:lstStyle/>
        <a:p>
          <a:endParaRPr lang="es-CO" sz="1400" b="0">
            <a:solidFill>
              <a:schemeClr val="accent4">
                <a:lumMod val="50000"/>
              </a:schemeClr>
            </a:solidFill>
          </a:endParaRPr>
        </a:p>
      </dgm:t>
    </dgm:pt>
    <dgm:pt modelId="{DD6ED10C-73C9-41BD-9059-C172D3208A83}" type="sibTrans" cxnId="{F8EDF7EC-FF22-4178-920E-869BFBB01677}">
      <dgm:prSet/>
      <dgm:spPr/>
      <dgm:t>
        <a:bodyPr/>
        <a:lstStyle/>
        <a:p>
          <a:endParaRPr lang="es-CO" sz="1400" b="0">
            <a:solidFill>
              <a:schemeClr val="accent4">
                <a:lumMod val="50000"/>
              </a:schemeClr>
            </a:solidFill>
          </a:endParaRPr>
        </a:p>
      </dgm:t>
    </dgm:pt>
    <dgm:pt modelId="{03C3253C-CBD4-4C46-9785-3C6112757379}">
      <dgm:prSet phldrT="[Texto]" custT="1"/>
      <dgm:spPr/>
      <dgm:t>
        <a:bodyPr tIns="144000"/>
        <a:lstStyle/>
        <a:p>
          <a:pPr>
            <a:lnSpc>
              <a:spcPct val="95000"/>
            </a:lnSpc>
            <a:spcAft>
              <a:spcPts val="600"/>
            </a:spcAft>
          </a:pPr>
          <a:r>
            <a:rPr lang="es-CO" sz="1400" b="1" dirty="0"/>
            <a:t>Decisión 720</a:t>
          </a:r>
          <a:br>
            <a:rPr lang="es-CO" sz="1400" b="1" dirty="0"/>
          </a:br>
          <a:endParaRPr lang="es-CO" sz="1400" b="1" dirty="0"/>
        </a:p>
      </dgm:t>
    </dgm:pt>
    <dgm:pt modelId="{0B68C148-4E23-4362-9BEC-9E337B52D2CD}" type="parTrans" cxnId="{79BB19A8-6890-4385-891B-15D83920B57B}">
      <dgm:prSet/>
      <dgm:spPr/>
      <dgm:t>
        <a:bodyPr/>
        <a:lstStyle/>
        <a:p>
          <a:endParaRPr lang="es-CO" sz="1400" b="0">
            <a:solidFill>
              <a:schemeClr val="accent4">
                <a:lumMod val="50000"/>
              </a:schemeClr>
            </a:solidFill>
          </a:endParaRPr>
        </a:p>
      </dgm:t>
    </dgm:pt>
    <dgm:pt modelId="{6EF8E1E2-D640-4535-9CD9-02A665DE68E9}" type="sibTrans" cxnId="{79BB19A8-6890-4385-891B-15D83920B57B}">
      <dgm:prSet/>
      <dgm:spPr/>
      <dgm:t>
        <a:bodyPr/>
        <a:lstStyle/>
        <a:p>
          <a:endParaRPr lang="es-CO" sz="1400" b="0">
            <a:solidFill>
              <a:schemeClr val="accent4">
                <a:lumMod val="50000"/>
              </a:schemeClr>
            </a:solidFill>
          </a:endParaRPr>
        </a:p>
      </dgm:t>
    </dgm:pt>
    <dgm:pt modelId="{A93F4513-CD63-45E1-8F3B-6F86B21ACA1F}">
      <dgm:prSet phldrT="[Texto]" custT="1"/>
      <dgm:spPr/>
      <dgm:t>
        <a:bodyPr tIns="144000"/>
        <a:lstStyle/>
        <a:p>
          <a:pPr>
            <a:lnSpc>
              <a:spcPct val="95000"/>
            </a:lnSpc>
            <a:spcAft>
              <a:spcPts val="600"/>
            </a:spcAft>
          </a:pPr>
          <a:r>
            <a:rPr lang="es-CO" sz="1400" b="0" dirty="0"/>
            <a:t>Anexo I:</a:t>
          </a:r>
        </a:p>
        <a:p>
          <a:pPr>
            <a:lnSpc>
              <a:spcPct val="95000"/>
            </a:lnSpc>
            <a:spcAft>
              <a:spcPts val="600"/>
            </a:spcAft>
          </a:pPr>
          <a:r>
            <a:rPr lang="es-CO" sz="1400" b="0" dirty="0"/>
            <a:t>Régimen transitorio aplicable a transacciones entre Col-Ecu</a:t>
          </a:r>
        </a:p>
        <a:p>
          <a:pPr>
            <a:lnSpc>
              <a:spcPct val="95000"/>
            </a:lnSpc>
            <a:spcAft>
              <a:spcPts val="600"/>
            </a:spcAft>
          </a:pPr>
          <a:r>
            <a:rPr lang="es-CO" sz="1400" b="0" dirty="0"/>
            <a:t>Asignación de las rentas de congestión: 50%-50%</a:t>
          </a:r>
        </a:p>
      </dgm:t>
    </dgm:pt>
    <dgm:pt modelId="{1D1D32B8-A389-435F-9CDB-D6ECA44915FA}" type="parTrans" cxnId="{1E085561-9263-414D-8F19-3C25A4C4F871}">
      <dgm:prSet/>
      <dgm:spPr/>
      <dgm:t>
        <a:bodyPr/>
        <a:lstStyle/>
        <a:p>
          <a:endParaRPr lang="es-CO" sz="1400" b="0">
            <a:solidFill>
              <a:schemeClr val="accent4">
                <a:lumMod val="50000"/>
              </a:schemeClr>
            </a:solidFill>
          </a:endParaRPr>
        </a:p>
      </dgm:t>
    </dgm:pt>
    <dgm:pt modelId="{3B511C08-69F1-4262-B076-1CE5124C4140}" type="sibTrans" cxnId="{1E085561-9263-414D-8F19-3C25A4C4F871}">
      <dgm:prSet/>
      <dgm:spPr/>
      <dgm:t>
        <a:bodyPr/>
        <a:lstStyle/>
        <a:p>
          <a:endParaRPr lang="es-CO" sz="1400" b="0">
            <a:solidFill>
              <a:schemeClr val="accent4">
                <a:lumMod val="50000"/>
              </a:schemeClr>
            </a:solidFill>
          </a:endParaRPr>
        </a:p>
      </dgm:t>
    </dgm:pt>
    <dgm:pt modelId="{CDA898D6-6E24-4E05-80BB-CAABCEAD0120}">
      <dgm:prSet phldrT="[Texto]" custT="1"/>
      <dgm:spPr/>
      <dgm:t>
        <a:bodyPr rIns="36000"/>
        <a:lstStyle/>
        <a:p>
          <a:r>
            <a:rPr lang="es-CO" sz="1400" b="0" dirty="0" err="1"/>
            <a:t>Ago</a:t>
          </a:r>
          <a:r>
            <a:rPr lang="es-CO" sz="1400" b="0" dirty="0"/>
            <a:t> 2010</a:t>
          </a:r>
        </a:p>
      </dgm:t>
    </dgm:pt>
    <dgm:pt modelId="{2F70F4BC-7D75-4E0F-91CB-0E7922B51446}" type="parTrans" cxnId="{CFB53775-8C9C-4786-983F-A7AC39D7E1B8}">
      <dgm:prSet/>
      <dgm:spPr/>
      <dgm:t>
        <a:bodyPr/>
        <a:lstStyle/>
        <a:p>
          <a:endParaRPr lang="es-CO" sz="1400" b="0">
            <a:solidFill>
              <a:schemeClr val="accent4">
                <a:lumMod val="50000"/>
              </a:schemeClr>
            </a:solidFill>
          </a:endParaRPr>
        </a:p>
      </dgm:t>
    </dgm:pt>
    <dgm:pt modelId="{EC9FA917-172B-42B2-B895-B71ABAE807EE}" type="sibTrans" cxnId="{CFB53775-8C9C-4786-983F-A7AC39D7E1B8}">
      <dgm:prSet/>
      <dgm:spPr/>
      <dgm:t>
        <a:bodyPr/>
        <a:lstStyle/>
        <a:p>
          <a:endParaRPr lang="es-CO" sz="1400" b="0">
            <a:solidFill>
              <a:schemeClr val="accent4">
                <a:lumMod val="50000"/>
              </a:schemeClr>
            </a:solidFill>
          </a:endParaRPr>
        </a:p>
      </dgm:t>
    </dgm:pt>
    <dgm:pt modelId="{C0DAF711-0D83-4B2B-82F4-EBAD0B397BD3}">
      <dgm:prSet phldrT="[Texto]" custT="1"/>
      <dgm:spPr/>
      <dgm:t>
        <a:bodyPr lIns="36000" tIns="144000"/>
        <a:lstStyle/>
        <a:p>
          <a:pPr>
            <a:lnSpc>
              <a:spcPct val="95000"/>
            </a:lnSpc>
            <a:spcAft>
              <a:spcPts val="600"/>
            </a:spcAft>
          </a:pPr>
          <a:r>
            <a:rPr lang="es-CO" sz="1400" b="1" dirty="0"/>
            <a:t>Decisión 757</a:t>
          </a:r>
          <a:br>
            <a:rPr lang="es-CO" sz="1400" b="1" dirty="0"/>
          </a:br>
          <a:endParaRPr lang="es-CO" sz="1400" b="1" dirty="0"/>
        </a:p>
      </dgm:t>
    </dgm:pt>
    <dgm:pt modelId="{710BE019-C685-4947-9D23-53357F4851C8}" type="parTrans" cxnId="{AFDFBC06-0ECE-4A74-9A5F-16926CB98651}">
      <dgm:prSet/>
      <dgm:spPr/>
      <dgm:t>
        <a:bodyPr/>
        <a:lstStyle/>
        <a:p>
          <a:endParaRPr lang="es-CO" sz="1400" b="0">
            <a:solidFill>
              <a:schemeClr val="accent4">
                <a:lumMod val="50000"/>
              </a:schemeClr>
            </a:solidFill>
          </a:endParaRPr>
        </a:p>
      </dgm:t>
    </dgm:pt>
    <dgm:pt modelId="{27469393-1BB0-4347-9C94-1CFA015AE37E}" type="sibTrans" cxnId="{AFDFBC06-0ECE-4A74-9A5F-16926CB98651}">
      <dgm:prSet/>
      <dgm:spPr/>
      <dgm:t>
        <a:bodyPr/>
        <a:lstStyle/>
        <a:p>
          <a:endParaRPr lang="es-CO" sz="1400" b="0">
            <a:solidFill>
              <a:schemeClr val="accent4">
                <a:lumMod val="50000"/>
              </a:schemeClr>
            </a:solidFill>
          </a:endParaRPr>
        </a:p>
      </dgm:t>
    </dgm:pt>
    <dgm:pt modelId="{7313700A-F94C-44ED-8534-FC128B204659}">
      <dgm:prSet phldrT="[Texto]" custT="1"/>
      <dgm:spPr/>
      <dgm:t>
        <a:bodyPr lIns="36000" tIns="144000"/>
        <a:lstStyle/>
        <a:p>
          <a:pPr>
            <a:lnSpc>
              <a:spcPct val="95000"/>
            </a:lnSpc>
            <a:spcAft>
              <a:spcPts val="600"/>
            </a:spcAft>
          </a:pPr>
          <a:r>
            <a:rPr lang="es-CO" sz="1400" b="0" dirty="0"/>
            <a:t>Anexo I: ídem</a:t>
          </a:r>
        </a:p>
        <a:p>
          <a:pPr>
            <a:lnSpc>
              <a:spcPct val="95000"/>
            </a:lnSpc>
            <a:spcAft>
              <a:spcPts val="600"/>
            </a:spcAft>
          </a:pPr>
          <a:r>
            <a:rPr lang="es-CO" sz="1400" b="0" dirty="0"/>
            <a:t>Anexo II:</a:t>
          </a:r>
        </a:p>
        <a:p>
          <a:pPr>
            <a:lnSpc>
              <a:spcPct val="95000"/>
            </a:lnSpc>
            <a:spcAft>
              <a:spcPts val="600"/>
            </a:spcAft>
          </a:pPr>
          <a:r>
            <a:rPr lang="es-CO" sz="1400" b="0" dirty="0"/>
            <a:t>Régimen transitorio aplicable a transacciones Ecu- Per</a:t>
          </a:r>
        </a:p>
        <a:p>
          <a:pPr>
            <a:lnSpc>
              <a:spcPct val="95000"/>
            </a:lnSpc>
            <a:spcAft>
              <a:spcPts val="600"/>
            </a:spcAft>
          </a:pPr>
          <a:r>
            <a:rPr lang="es-CO" sz="1400" b="0" dirty="0"/>
            <a:t>Contratos bilaterales</a:t>
          </a:r>
        </a:p>
      </dgm:t>
    </dgm:pt>
    <dgm:pt modelId="{FB2D2F54-35DA-400A-8AC4-7588FE59CCCA}" type="parTrans" cxnId="{919A64B6-3B9A-4642-BD53-B28716ACF7CD}">
      <dgm:prSet/>
      <dgm:spPr/>
      <dgm:t>
        <a:bodyPr/>
        <a:lstStyle/>
        <a:p>
          <a:endParaRPr lang="es-CO" sz="1400" b="0">
            <a:solidFill>
              <a:schemeClr val="accent4">
                <a:lumMod val="50000"/>
              </a:schemeClr>
            </a:solidFill>
          </a:endParaRPr>
        </a:p>
      </dgm:t>
    </dgm:pt>
    <dgm:pt modelId="{AA7FD758-536F-4FB1-A563-4E9EBF6CC954}" type="sibTrans" cxnId="{919A64B6-3B9A-4642-BD53-B28716ACF7CD}">
      <dgm:prSet/>
      <dgm:spPr/>
      <dgm:t>
        <a:bodyPr/>
        <a:lstStyle/>
        <a:p>
          <a:endParaRPr lang="es-CO" sz="1400" b="0">
            <a:solidFill>
              <a:schemeClr val="accent4">
                <a:lumMod val="50000"/>
              </a:schemeClr>
            </a:solidFill>
          </a:endParaRPr>
        </a:p>
      </dgm:t>
    </dgm:pt>
    <dgm:pt modelId="{0D8485C3-8725-4EC3-9E10-1D53E6E85B5C}">
      <dgm:prSet phldrT="[Texto]" custT="1"/>
      <dgm:spPr/>
      <dgm:t>
        <a:bodyPr rIns="36000"/>
        <a:lstStyle/>
        <a:p>
          <a:r>
            <a:rPr lang="es-CO" sz="1400" b="0" dirty="0"/>
            <a:t>Dic 2023</a:t>
          </a:r>
        </a:p>
      </dgm:t>
    </dgm:pt>
    <dgm:pt modelId="{57BA35D9-2FDD-4D46-AE55-706646C92A09}" type="parTrans" cxnId="{9464CF80-837F-4CA9-A843-3203F3937E14}">
      <dgm:prSet/>
      <dgm:spPr/>
      <dgm:t>
        <a:bodyPr/>
        <a:lstStyle/>
        <a:p>
          <a:endParaRPr lang="es-CO" sz="1400">
            <a:solidFill>
              <a:schemeClr val="accent4">
                <a:lumMod val="50000"/>
              </a:schemeClr>
            </a:solidFill>
          </a:endParaRPr>
        </a:p>
      </dgm:t>
    </dgm:pt>
    <dgm:pt modelId="{88B0201F-2043-4FDC-B66D-D49FDB531A06}" type="sibTrans" cxnId="{9464CF80-837F-4CA9-A843-3203F3937E14}">
      <dgm:prSet/>
      <dgm:spPr/>
      <dgm:t>
        <a:bodyPr/>
        <a:lstStyle/>
        <a:p>
          <a:endParaRPr lang="es-CO" sz="1400">
            <a:solidFill>
              <a:schemeClr val="accent4">
                <a:lumMod val="50000"/>
              </a:schemeClr>
            </a:solidFill>
          </a:endParaRPr>
        </a:p>
      </dgm:t>
    </dgm:pt>
    <dgm:pt modelId="{7E307D5D-B4E0-482D-855D-31A2F8B5AD96}">
      <dgm:prSet phldrT="[Texto]" custT="1"/>
      <dgm:spPr/>
      <dgm:t>
        <a:bodyPr lIns="36000" tIns="144000"/>
        <a:lstStyle/>
        <a:p>
          <a:pPr>
            <a:lnSpc>
              <a:spcPct val="95000"/>
            </a:lnSpc>
            <a:spcAft>
              <a:spcPts val="600"/>
            </a:spcAft>
          </a:pPr>
          <a:r>
            <a:rPr lang="es-CO" sz="1400" b="1" dirty="0"/>
            <a:t>Decisión 919</a:t>
          </a:r>
          <a:br>
            <a:rPr lang="es-CO" sz="1400" b="1" dirty="0"/>
          </a:br>
          <a:endParaRPr lang="es-CO" sz="1400" b="1" dirty="0"/>
        </a:p>
      </dgm:t>
    </dgm:pt>
    <dgm:pt modelId="{8204736E-7D22-413B-89A7-AD5BF92877B6}" type="parTrans" cxnId="{6841C2FA-BA26-4865-8391-DF5A50F09DEF}">
      <dgm:prSet/>
      <dgm:spPr/>
      <dgm:t>
        <a:bodyPr/>
        <a:lstStyle/>
        <a:p>
          <a:endParaRPr lang="es-CO" sz="1400">
            <a:solidFill>
              <a:schemeClr val="accent4">
                <a:lumMod val="50000"/>
              </a:schemeClr>
            </a:solidFill>
          </a:endParaRPr>
        </a:p>
      </dgm:t>
    </dgm:pt>
    <dgm:pt modelId="{9EA6BE63-0BC8-4F94-B994-79B7CB56D956}" type="sibTrans" cxnId="{6841C2FA-BA26-4865-8391-DF5A50F09DEF}">
      <dgm:prSet/>
      <dgm:spPr/>
      <dgm:t>
        <a:bodyPr/>
        <a:lstStyle/>
        <a:p>
          <a:endParaRPr lang="es-CO" sz="1400">
            <a:solidFill>
              <a:schemeClr val="accent4">
                <a:lumMod val="50000"/>
              </a:schemeClr>
            </a:solidFill>
          </a:endParaRPr>
        </a:p>
      </dgm:t>
    </dgm:pt>
    <dgm:pt modelId="{1730574D-C2D7-4432-AE2A-6A0453701A5F}">
      <dgm:prSet phldrT="[Texto]" custT="1"/>
      <dgm:spPr/>
      <dgm:t>
        <a:bodyPr lIns="36000" tIns="144000"/>
        <a:lstStyle/>
        <a:p>
          <a:pPr>
            <a:lnSpc>
              <a:spcPct val="95000"/>
            </a:lnSpc>
            <a:spcAft>
              <a:spcPts val="600"/>
            </a:spcAft>
          </a:pPr>
          <a:r>
            <a:rPr lang="es-CO" sz="1400" b="0" dirty="0"/>
            <a:t>Establece exigencia de adecuar legislación nacional (para asegurar el funcionamiento del mercado) a más tardar en la fecha de entrada de los Reglamentos</a:t>
          </a:r>
        </a:p>
      </dgm:t>
    </dgm:pt>
    <dgm:pt modelId="{B9D22015-456F-42AC-8016-AB977AFD88C6}" type="parTrans" cxnId="{A6CD4295-8E24-49FB-81C7-0BBDA1CAAC34}">
      <dgm:prSet/>
      <dgm:spPr/>
      <dgm:t>
        <a:bodyPr/>
        <a:lstStyle/>
        <a:p>
          <a:endParaRPr lang="es-CO" sz="1400">
            <a:solidFill>
              <a:schemeClr val="accent4">
                <a:lumMod val="50000"/>
              </a:schemeClr>
            </a:solidFill>
          </a:endParaRPr>
        </a:p>
      </dgm:t>
    </dgm:pt>
    <dgm:pt modelId="{A12DC255-ED7A-4349-AB4E-B09FC8483DC0}" type="sibTrans" cxnId="{A6CD4295-8E24-49FB-81C7-0BBDA1CAAC34}">
      <dgm:prSet/>
      <dgm:spPr/>
      <dgm:t>
        <a:bodyPr/>
        <a:lstStyle/>
        <a:p>
          <a:endParaRPr lang="es-CO" sz="1400">
            <a:solidFill>
              <a:schemeClr val="accent4">
                <a:lumMod val="50000"/>
              </a:schemeClr>
            </a:solidFill>
          </a:endParaRPr>
        </a:p>
      </dgm:t>
    </dgm:pt>
    <dgm:pt modelId="{DCC3C703-AAF6-4664-A0E9-A1086803F0D4}">
      <dgm:prSet custT="1"/>
      <dgm:spPr/>
      <dgm:t>
        <a:bodyPr tIns="144000"/>
        <a:lstStyle/>
        <a:p>
          <a:pPr>
            <a:lnSpc>
              <a:spcPct val="95000"/>
            </a:lnSpc>
            <a:spcAft>
              <a:spcPts val="600"/>
            </a:spcAft>
          </a:pPr>
          <a:endParaRPr lang="es-CO" sz="1400" b="0" dirty="0"/>
        </a:p>
      </dgm:t>
    </dgm:pt>
    <dgm:pt modelId="{B7DA055D-221C-43E4-A896-98F49D9C0A33}" type="parTrans" cxnId="{0D040F3A-3E6E-4F9B-952C-DDDC76167F12}">
      <dgm:prSet/>
      <dgm:spPr/>
      <dgm:t>
        <a:bodyPr/>
        <a:lstStyle/>
        <a:p>
          <a:endParaRPr lang="es-CO"/>
        </a:p>
      </dgm:t>
    </dgm:pt>
    <dgm:pt modelId="{648FCEE2-B024-4331-96C2-D54EDC18E8B4}" type="sibTrans" cxnId="{0D040F3A-3E6E-4F9B-952C-DDDC76167F12}">
      <dgm:prSet/>
      <dgm:spPr/>
      <dgm:t>
        <a:bodyPr/>
        <a:lstStyle/>
        <a:p>
          <a:endParaRPr lang="es-CO"/>
        </a:p>
      </dgm:t>
    </dgm:pt>
    <dgm:pt modelId="{DE369D48-69A6-4A6B-9387-D887B135E684}">
      <dgm:prSet phldrT="[Texto]" custT="1"/>
      <dgm:spPr/>
      <dgm:t>
        <a:bodyPr lIns="36000" tIns="144000"/>
        <a:lstStyle/>
        <a:p>
          <a:pPr>
            <a:lnSpc>
              <a:spcPct val="95000"/>
            </a:lnSpc>
            <a:spcAft>
              <a:spcPts val="600"/>
            </a:spcAft>
          </a:pPr>
          <a:r>
            <a:rPr lang="es-CO" sz="1400" b="0" dirty="0"/>
            <a:t>Mediante Decisión 789 (Jun 2013) se prolonga su vigencia)</a:t>
          </a:r>
        </a:p>
      </dgm:t>
    </dgm:pt>
    <dgm:pt modelId="{422FDC14-E231-4188-B334-8D7CD6CA56E4}" type="parTrans" cxnId="{FFCDC785-A132-45CC-AFE7-48F6FACA3F12}">
      <dgm:prSet/>
      <dgm:spPr/>
      <dgm:t>
        <a:bodyPr/>
        <a:lstStyle/>
        <a:p>
          <a:endParaRPr lang="es-CO"/>
        </a:p>
      </dgm:t>
    </dgm:pt>
    <dgm:pt modelId="{2123E9E4-D925-4879-BCBA-839351C770EB}" type="sibTrans" cxnId="{FFCDC785-A132-45CC-AFE7-48F6FACA3F12}">
      <dgm:prSet/>
      <dgm:spPr/>
      <dgm:t>
        <a:bodyPr/>
        <a:lstStyle/>
        <a:p>
          <a:endParaRPr lang="es-CO"/>
        </a:p>
      </dgm:t>
    </dgm:pt>
    <dgm:pt modelId="{7A07308C-B437-47A1-97FF-E60F34C89560}" type="pres">
      <dgm:prSet presAssocID="{14B356D7-8A73-410E-9A0D-5DB1AC2CCCE6}" presName="Name0" presStyleCnt="0">
        <dgm:presLayoutVars>
          <dgm:chMax val="7"/>
          <dgm:chPref val="7"/>
          <dgm:dir/>
          <dgm:animOne val="branch"/>
          <dgm:animLvl val="lvl"/>
        </dgm:presLayoutVars>
      </dgm:prSet>
      <dgm:spPr/>
    </dgm:pt>
    <dgm:pt modelId="{8D39963C-5F6B-414C-B913-365D031CD103}" type="pres">
      <dgm:prSet presAssocID="{8F12237E-FD88-4945-9B36-EF20E6F7595D}" presName="ParentComposite" presStyleCnt="0"/>
      <dgm:spPr/>
    </dgm:pt>
    <dgm:pt modelId="{DF6E7850-62F1-49F2-8B19-CE1EAE4EB1F9}" type="pres">
      <dgm:prSet presAssocID="{8F12237E-FD88-4945-9B36-EF20E6F7595D}" presName="Chord" presStyleLbl="bgShp" presStyleIdx="0" presStyleCnt="4"/>
      <dgm:spPr/>
    </dgm:pt>
    <dgm:pt modelId="{4F71DD3D-5830-49D8-A911-314CBB5B4C44}" type="pres">
      <dgm:prSet presAssocID="{8F12237E-FD88-4945-9B36-EF20E6F7595D}" presName="Pie" presStyleLbl="alignNode1" presStyleIdx="0" presStyleCnt="4"/>
      <dgm:spPr/>
    </dgm:pt>
    <dgm:pt modelId="{A1EE4E87-F267-4FDC-A494-E0E691C33634}" type="pres">
      <dgm:prSet presAssocID="{8F12237E-FD88-4945-9B36-EF20E6F7595D}" presName="Parent" presStyleLbl="revTx" presStyleIdx="0" presStyleCnt="8">
        <dgm:presLayoutVars>
          <dgm:chMax val="1"/>
          <dgm:chPref val="1"/>
          <dgm:bulletEnabled val="1"/>
        </dgm:presLayoutVars>
      </dgm:prSet>
      <dgm:spPr/>
    </dgm:pt>
    <dgm:pt modelId="{A60D449A-9113-465B-A783-BADD136629F6}" type="pres">
      <dgm:prSet presAssocID="{DAE7BBC7-C07F-4081-8788-B71219F7F779}" presName="negSibTrans" presStyleCnt="0"/>
      <dgm:spPr/>
    </dgm:pt>
    <dgm:pt modelId="{9056B553-6928-412A-9D4D-6B9AF71BD12F}" type="pres">
      <dgm:prSet presAssocID="{8F12237E-FD88-4945-9B36-EF20E6F7595D}" presName="composite" presStyleCnt="0"/>
      <dgm:spPr/>
    </dgm:pt>
    <dgm:pt modelId="{3A0EE396-5182-4F45-AD31-5D68B20DAE8F}" type="pres">
      <dgm:prSet presAssocID="{8F12237E-FD88-4945-9B36-EF20E6F7595D}" presName="Child" presStyleLbl="revTx" presStyleIdx="1" presStyleCnt="8">
        <dgm:presLayoutVars>
          <dgm:chMax val="0"/>
          <dgm:chPref val="0"/>
          <dgm:bulletEnabled val="1"/>
        </dgm:presLayoutVars>
      </dgm:prSet>
      <dgm:spPr/>
    </dgm:pt>
    <dgm:pt modelId="{F46EE274-4891-4990-9890-8C79AF11C9FE}" type="pres">
      <dgm:prSet presAssocID="{1001EBA2-84D0-4F3A-AD73-8951D3EAD816}" presName="sibTrans" presStyleCnt="0"/>
      <dgm:spPr/>
    </dgm:pt>
    <dgm:pt modelId="{27072EAF-1D7A-4FDF-84B1-762E7494072A}" type="pres">
      <dgm:prSet presAssocID="{86971B59-2FC2-4820-90CB-EA5EFBED410B}" presName="ParentComposite" presStyleCnt="0"/>
      <dgm:spPr/>
    </dgm:pt>
    <dgm:pt modelId="{AB2FD5C7-9039-49FE-B52D-40D126D78E44}" type="pres">
      <dgm:prSet presAssocID="{86971B59-2FC2-4820-90CB-EA5EFBED410B}" presName="Chord" presStyleLbl="bgShp" presStyleIdx="1" presStyleCnt="4"/>
      <dgm:spPr/>
    </dgm:pt>
    <dgm:pt modelId="{F93F00C0-649B-447F-9C95-84DB7496E1D9}" type="pres">
      <dgm:prSet presAssocID="{86971B59-2FC2-4820-90CB-EA5EFBED410B}" presName="Pie" presStyleLbl="alignNode1" presStyleIdx="1" presStyleCnt="4"/>
      <dgm:spPr/>
    </dgm:pt>
    <dgm:pt modelId="{2AA1D699-535F-4F55-96D7-D4B4224D8ACF}" type="pres">
      <dgm:prSet presAssocID="{86971B59-2FC2-4820-90CB-EA5EFBED410B}" presName="Parent" presStyleLbl="revTx" presStyleIdx="2" presStyleCnt="8">
        <dgm:presLayoutVars>
          <dgm:chMax val="1"/>
          <dgm:chPref val="1"/>
          <dgm:bulletEnabled val="1"/>
        </dgm:presLayoutVars>
      </dgm:prSet>
      <dgm:spPr/>
    </dgm:pt>
    <dgm:pt modelId="{1657D656-25B5-4791-AA87-5BACC0E6ED71}" type="pres">
      <dgm:prSet presAssocID="{6EF8E1E2-D640-4535-9CD9-02A665DE68E9}" presName="negSibTrans" presStyleCnt="0"/>
      <dgm:spPr/>
    </dgm:pt>
    <dgm:pt modelId="{D8FDD2D3-F80B-4A62-AB6D-4BD11D3921B4}" type="pres">
      <dgm:prSet presAssocID="{86971B59-2FC2-4820-90CB-EA5EFBED410B}" presName="composite" presStyleCnt="0"/>
      <dgm:spPr/>
    </dgm:pt>
    <dgm:pt modelId="{83E41911-C6AB-4803-A42A-CC23E9F15B59}" type="pres">
      <dgm:prSet presAssocID="{86971B59-2FC2-4820-90CB-EA5EFBED410B}" presName="Child" presStyleLbl="revTx" presStyleIdx="3" presStyleCnt="8">
        <dgm:presLayoutVars>
          <dgm:chMax val="0"/>
          <dgm:chPref val="0"/>
          <dgm:bulletEnabled val="1"/>
        </dgm:presLayoutVars>
      </dgm:prSet>
      <dgm:spPr/>
    </dgm:pt>
    <dgm:pt modelId="{43D7DC5C-922F-4036-B172-1823F2DBE3BB}" type="pres">
      <dgm:prSet presAssocID="{DD6ED10C-73C9-41BD-9059-C172D3208A83}" presName="sibTrans" presStyleCnt="0"/>
      <dgm:spPr/>
    </dgm:pt>
    <dgm:pt modelId="{C51F1653-4FDC-483A-A588-8E1424A8BA1D}" type="pres">
      <dgm:prSet presAssocID="{CDA898D6-6E24-4E05-80BB-CAABCEAD0120}" presName="ParentComposite" presStyleCnt="0"/>
      <dgm:spPr/>
    </dgm:pt>
    <dgm:pt modelId="{D3A5AE56-3DDC-4156-ADC8-3A51CF75A804}" type="pres">
      <dgm:prSet presAssocID="{CDA898D6-6E24-4E05-80BB-CAABCEAD0120}" presName="Chord" presStyleLbl="bgShp" presStyleIdx="2" presStyleCnt="4"/>
      <dgm:spPr/>
    </dgm:pt>
    <dgm:pt modelId="{E7BA2B0D-4C5A-4C73-B80B-3B98721E8740}" type="pres">
      <dgm:prSet presAssocID="{CDA898D6-6E24-4E05-80BB-CAABCEAD0120}" presName="Pie" presStyleLbl="alignNode1" presStyleIdx="2" presStyleCnt="4"/>
      <dgm:spPr/>
    </dgm:pt>
    <dgm:pt modelId="{88C27FAB-75DA-425C-8FBB-129964F216F9}" type="pres">
      <dgm:prSet presAssocID="{CDA898D6-6E24-4E05-80BB-CAABCEAD0120}" presName="Parent" presStyleLbl="revTx" presStyleIdx="4" presStyleCnt="8">
        <dgm:presLayoutVars>
          <dgm:chMax val="1"/>
          <dgm:chPref val="1"/>
          <dgm:bulletEnabled val="1"/>
        </dgm:presLayoutVars>
      </dgm:prSet>
      <dgm:spPr/>
    </dgm:pt>
    <dgm:pt modelId="{24D58530-0CEF-4ECE-89D5-FD5F225D4E66}" type="pres">
      <dgm:prSet presAssocID="{27469393-1BB0-4347-9C94-1CFA015AE37E}" presName="negSibTrans" presStyleCnt="0"/>
      <dgm:spPr/>
    </dgm:pt>
    <dgm:pt modelId="{8C4928A0-3F02-422A-B7BC-553B5512A94C}" type="pres">
      <dgm:prSet presAssocID="{CDA898D6-6E24-4E05-80BB-CAABCEAD0120}" presName="composite" presStyleCnt="0"/>
      <dgm:spPr/>
    </dgm:pt>
    <dgm:pt modelId="{D546694B-72DB-48B7-B720-3E7F25598F4D}" type="pres">
      <dgm:prSet presAssocID="{CDA898D6-6E24-4E05-80BB-CAABCEAD0120}" presName="Child" presStyleLbl="revTx" presStyleIdx="5" presStyleCnt="8">
        <dgm:presLayoutVars>
          <dgm:chMax val="0"/>
          <dgm:chPref val="0"/>
          <dgm:bulletEnabled val="1"/>
        </dgm:presLayoutVars>
      </dgm:prSet>
      <dgm:spPr/>
    </dgm:pt>
    <dgm:pt modelId="{195EA312-ED8D-44E4-AF80-EEAA906C867E}" type="pres">
      <dgm:prSet presAssocID="{EC9FA917-172B-42B2-B895-B71ABAE807EE}" presName="sibTrans" presStyleCnt="0"/>
      <dgm:spPr/>
    </dgm:pt>
    <dgm:pt modelId="{C0219C6F-606F-42B0-B150-D1F3590F6089}" type="pres">
      <dgm:prSet presAssocID="{0D8485C3-8725-4EC3-9E10-1D53E6E85B5C}" presName="ParentComposite" presStyleCnt="0"/>
      <dgm:spPr/>
    </dgm:pt>
    <dgm:pt modelId="{92ABC456-3F3B-4B68-BF29-635B6EE5C6E4}" type="pres">
      <dgm:prSet presAssocID="{0D8485C3-8725-4EC3-9E10-1D53E6E85B5C}" presName="Chord" presStyleLbl="bgShp" presStyleIdx="3" presStyleCnt="4"/>
      <dgm:spPr/>
    </dgm:pt>
    <dgm:pt modelId="{CE8B119E-92C5-498E-8680-0AD3943E1E2C}" type="pres">
      <dgm:prSet presAssocID="{0D8485C3-8725-4EC3-9E10-1D53E6E85B5C}" presName="Pie" presStyleLbl="alignNode1" presStyleIdx="3" presStyleCnt="4"/>
      <dgm:spPr/>
    </dgm:pt>
    <dgm:pt modelId="{6CEE6D6D-873B-4DC2-9B17-600215F8E44D}" type="pres">
      <dgm:prSet presAssocID="{0D8485C3-8725-4EC3-9E10-1D53E6E85B5C}" presName="Parent" presStyleLbl="revTx" presStyleIdx="6" presStyleCnt="8">
        <dgm:presLayoutVars>
          <dgm:chMax val="1"/>
          <dgm:chPref val="1"/>
          <dgm:bulletEnabled val="1"/>
        </dgm:presLayoutVars>
      </dgm:prSet>
      <dgm:spPr/>
    </dgm:pt>
    <dgm:pt modelId="{D53BD485-2EF5-40A5-BF1D-EF7F0D4BDD9F}" type="pres">
      <dgm:prSet presAssocID="{9EA6BE63-0BC8-4F94-B994-79B7CB56D956}" presName="negSibTrans" presStyleCnt="0"/>
      <dgm:spPr/>
    </dgm:pt>
    <dgm:pt modelId="{A9A6F42D-4C8E-4D89-ABA2-CB6F691DEB02}" type="pres">
      <dgm:prSet presAssocID="{0D8485C3-8725-4EC3-9E10-1D53E6E85B5C}" presName="composite" presStyleCnt="0"/>
      <dgm:spPr/>
    </dgm:pt>
    <dgm:pt modelId="{339523D9-2107-436B-AEBB-230914C49472}" type="pres">
      <dgm:prSet presAssocID="{0D8485C3-8725-4EC3-9E10-1D53E6E85B5C}" presName="Child" presStyleLbl="revTx" presStyleIdx="7" presStyleCnt="8">
        <dgm:presLayoutVars>
          <dgm:chMax val="0"/>
          <dgm:chPref val="0"/>
          <dgm:bulletEnabled val="1"/>
        </dgm:presLayoutVars>
      </dgm:prSet>
      <dgm:spPr/>
    </dgm:pt>
  </dgm:ptLst>
  <dgm:cxnLst>
    <dgm:cxn modelId="{AACA9902-6DA3-4B2F-8C00-D9F46BB0E04A}" type="presOf" srcId="{1730574D-C2D7-4432-AE2A-6A0453701A5F}" destId="{339523D9-2107-436B-AEBB-230914C49472}" srcOrd="0" destOrd="1" presId="urn:microsoft.com/office/officeart/2009/3/layout/PieProcess"/>
    <dgm:cxn modelId="{AFDFBC06-0ECE-4A74-9A5F-16926CB98651}" srcId="{CDA898D6-6E24-4E05-80BB-CAABCEAD0120}" destId="{C0DAF711-0D83-4B2B-82F4-EBAD0B397BD3}" srcOrd="0" destOrd="0" parTransId="{710BE019-C685-4947-9D23-53357F4851C8}" sibTransId="{27469393-1BB0-4347-9C94-1CFA015AE37E}"/>
    <dgm:cxn modelId="{9BACF406-AD41-4500-8010-B98484C6854C}" type="presOf" srcId="{DCC3C703-AAF6-4664-A0E9-A1086803F0D4}" destId="{339523D9-2107-436B-AEBB-230914C49472}" srcOrd="0" destOrd="2" presId="urn:microsoft.com/office/officeart/2009/3/layout/PieProcess"/>
    <dgm:cxn modelId="{831FC30E-88E1-4322-9128-C6794874C2BB}" type="presOf" srcId="{03C3253C-CBD4-4C46-9785-3C6112757379}" destId="{83E41911-C6AB-4803-A42A-CC23E9F15B59}" srcOrd="0" destOrd="0" presId="urn:microsoft.com/office/officeart/2009/3/layout/PieProcess"/>
    <dgm:cxn modelId="{42538629-FDB3-4CBE-BACF-18374E4377F0}" type="presOf" srcId="{A93F4513-CD63-45E1-8F3B-6F86B21ACA1F}" destId="{83E41911-C6AB-4803-A42A-CC23E9F15B59}" srcOrd="0" destOrd="1" presId="urn:microsoft.com/office/officeart/2009/3/layout/PieProcess"/>
    <dgm:cxn modelId="{0D040F3A-3E6E-4F9B-952C-DDDC76167F12}" srcId="{0D8485C3-8725-4EC3-9E10-1D53E6E85B5C}" destId="{DCC3C703-AAF6-4664-A0E9-A1086803F0D4}" srcOrd="2" destOrd="0" parTransId="{B7DA055D-221C-43E4-A896-98F49D9C0A33}" sibTransId="{648FCEE2-B024-4331-96C2-D54EDC18E8B4}"/>
    <dgm:cxn modelId="{096BEE3F-43CB-4C28-8B33-0749D864723D}" srcId="{14B356D7-8A73-410E-9A0D-5DB1AC2CCCE6}" destId="{8F12237E-FD88-4945-9B36-EF20E6F7595D}" srcOrd="0" destOrd="0" parTransId="{36AF95D9-4520-4C6D-BEC9-2A65F895DEFB}" sibTransId="{1001EBA2-84D0-4F3A-AD73-8951D3EAD816}"/>
    <dgm:cxn modelId="{1E085561-9263-414D-8F19-3C25A4C4F871}" srcId="{86971B59-2FC2-4820-90CB-EA5EFBED410B}" destId="{A93F4513-CD63-45E1-8F3B-6F86B21ACA1F}" srcOrd="1" destOrd="0" parTransId="{1D1D32B8-A389-435F-9CDB-D6ECA44915FA}" sibTransId="{3B511C08-69F1-4262-B076-1CE5124C4140}"/>
    <dgm:cxn modelId="{8E50B063-A6D3-4D96-9BF7-99F95D27E2A8}" type="presOf" srcId="{B3B21556-BEC6-41E1-9A16-240B4CACD586}" destId="{3A0EE396-5182-4F45-AD31-5D68B20DAE8F}" srcOrd="0" destOrd="1" presId="urn:microsoft.com/office/officeart/2009/3/layout/PieProcess"/>
    <dgm:cxn modelId="{AB52086F-1037-4D75-AB56-3041A7E52EE6}" type="presOf" srcId="{7E307D5D-B4E0-482D-855D-31A2F8B5AD96}" destId="{339523D9-2107-436B-AEBB-230914C49472}" srcOrd="0" destOrd="0" presId="urn:microsoft.com/office/officeart/2009/3/layout/PieProcess"/>
    <dgm:cxn modelId="{B3F12850-60E3-48C8-9418-48C4A0293197}" type="presOf" srcId="{0D8485C3-8725-4EC3-9E10-1D53E6E85B5C}" destId="{6CEE6D6D-873B-4DC2-9B17-600215F8E44D}" srcOrd="0" destOrd="0" presId="urn:microsoft.com/office/officeart/2009/3/layout/PieProcess"/>
    <dgm:cxn modelId="{D830F954-F3FE-4B8D-A2AD-5AC08DE9B14F}" type="presOf" srcId="{7313700A-F94C-44ED-8534-FC128B204659}" destId="{D546694B-72DB-48B7-B720-3E7F25598F4D}" srcOrd="0" destOrd="1" presId="urn:microsoft.com/office/officeart/2009/3/layout/PieProcess"/>
    <dgm:cxn modelId="{CFB53775-8C9C-4786-983F-A7AC39D7E1B8}" srcId="{14B356D7-8A73-410E-9A0D-5DB1AC2CCCE6}" destId="{CDA898D6-6E24-4E05-80BB-CAABCEAD0120}" srcOrd="2" destOrd="0" parTransId="{2F70F4BC-7D75-4E0F-91CB-0E7922B51446}" sibTransId="{EC9FA917-172B-42B2-B895-B71ABAE807EE}"/>
    <dgm:cxn modelId="{FEF64A7F-B8DD-4EB0-A4D7-AFF0A0D774E2}" type="presOf" srcId="{14B356D7-8A73-410E-9A0D-5DB1AC2CCCE6}" destId="{7A07308C-B437-47A1-97FF-E60F34C89560}" srcOrd="0" destOrd="0" presId="urn:microsoft.com/office/officeart/2009/3/layout/PieProcess"/>
    <dgm:cxn modelId="{9464CF80-837F-4CA9-A843-3203F3937E14}" srcId="{14B356D7-8A73-410E-9A0D-5DB1AC2CCCE6}" destId="{0D8485C3-8725-4EC3-9E10-1D53E6E85B5C}" srcOrd="3" destOrd="0" parTransId="{57BA35D9-2FDD-4D46-AE55-706646C92A09}" sibTransId="{88B0201F-2043-4FDC-B66D-D49FDB531A06}"/>
    <dgm:cxn modelId="{48B65E85-A537-4C39-BF94-0EAB3B0C4642}" type="presOf" srcId="{86971B59-2FC2-4820-90CB-EA5EFBED410B}" destId="{2AA1D699-535F-4F55-96D7-D4B4224D8ACF}" srcOrd="0" destOrd="0" presId="urn:microsoft.com/office/officeart/2009/3/layout/PieProcess"/>
    <dgm:cxn modelId="{FFCDC785-A132-45CC-AFE7-48F6FACA3F12}" srcId="{CDA898D6-6E24-4E05-80BB-CAABCEAD0120}" destId="{DE369D48-69A6-4A6B-9387-D887B135E684}" srcOrd="2" destOrd="0" parTransId="{422FDC14-E231-4188-B334-8D7CD6CA56E4}" sibTransId="{2123E9E4-D925-4879-BCBA-839351C770EB}"/>
    <dgm:cxn modelId="{A6CD4295-8E24-49FB-81C7-0BBDA1CAAC34}" srcId="{0D8485C3-8725-4EC3-9E10-1D53E6E85B5C}" destId="{1730574D-C2D7-4432-AE2A-6A0453701A5F}" srcOrd="1" destOrd="0" parTransId="{B9D22015-456F-42AC-8016-AB977AFD88C6}" sibTransId="{A12DC255-ED7A-4349-AB4E-B09FC8483DC0}"/>
    <dgm:cxn modelId="{79BB19A8-6890-4385-891B-15D83920B57B}" srcId="{86971B59-2FC2-4820-90CB-EA5EFBED410B}" destId="{03C3253C-CBD4-4C46-9785-3C6112757379}" srcOrd="0" destOrd="0" parTransId="{0B68C148-4E23-4362-9BEC-9E337B52D2CD}" sibTransId="{6EF8E1E2-D640-4535-9CD9-02A665DE68E9}"/>
    <dgm:cxn modelId="{919A64B6-3B9A-4642-BD53-B28716ACF7CD}" srcId="{CDA898D6-6E24-4E05-80BB-CAABCEAD0120}" destId="{7313700A-F94C-44ED-8534-FC128B204659}" srcOrd="1" destOrd="0" parTransId="{FB2D2F54-35DA-400A-8AC4-7588FE59CCCA}" sibTransId="{AA7FD758-536F-4FB1-A563-4E9EBF6CC954}"/>
    <dgm:cxn modelId="{CD0FA9B8-1681-4C16-9FC2-DC8E85C123EF}" type="presOf" srcId="{CDA898D6-6E24-4E05-80BB-CAABCEAD0120}" destId="{88C27FAB-75DA-425C-8FBB-129964F216F9}" srcOrd="0" destOrd="0" presId="urn:microsoft.com/office/officeart/2009/3/layout/PieProcess"/>
    <dgm:cxn modelId="{C24CB3B9-573E-438D-BEFC-69A9A1ADF0A5}" srcId="{8F12237E-FD88-4945-9B36-EF20E6F7595D}" destId="{B3B21556-BEC6-41E1-9A16-240B4CACD586}" srcOrd="1" destOrd="0" parTransId="{A450756F-7A1F-4D5C-8B18-AEB40FCE5D1F}" sibTransId="{6E91911F-A4B1-4A44-AF68-5824C1092155}"/>
    <dgm:cxn modelId="{0F0F66BF-D3E1-4DA2-9C64-659D8102AED9}" type="presOf" srcId="{8F12237E-FD88-4945-9B36-EF20E6F7595D}" destId="{A1EE4E87-F267-4FDC-A494-E0E691C33634}" srcOrd="0" destOrd="0" presId="urn:microsoft.com/office/officeart/2009/3/layout/PieProcess"/>
    <dgm:cxn modelId="{23BD2BCD-EFF4-4070-B26E-EAE9E1586F6E}" srcId="{8F12237E-FD88-4945-9B36-EF20E6F7595D}" destId="{EF45D3C7-BDCD-4A4A-AC7D-DAFEF277BEA0}" srcOrd="0" destOrd="0" parTransId="{75D9B062-BA8D-4730-B305-EB19CCFD302C}" sibTransId="{DAE7BBC7-C07F-4081-8788-B71219F7F779}"/>
    <dgm:cxn modelId="{D5625ED4-7B09-4C00-98DB-3E3EFD74CFCE}" type="presOf" srcId="{EF45D3C7-BDCD-4A4A-AC7D-DAFEF277BEA0}" destId="{3A0EE396-5182-4F45-AD31-5D68B20DAE8F}" srcOrd="0" destOrd="0" presId="urn:microsoft.com/office/officeart/2009/3/layout/PieProcess"/>
    <dgm:cxn modelId="{6FB8ADD8-6ED6-4308-9621-2D392B3FFF65}" type="presOf" srcId="{C0DAF711-0D83-4B2B-82F4-EBAD0B397BD3}" destId="{D546694B-72DB-48B7-B720-3E7F25598F4D}" srcOrd="0" destOrd="0" presId="urn:microsoft.com/office/officeart/2009/3/layout/PieProcess"/>
    <dgm:cxn modelId="{1B82B7EB-2F31-4EBF-AFC3-E3517C45AD45}" type="presOf" srcId="{DE369D48-69A6-4A6B-9387-D887B135E684}" destId="{D546694B-72DB-48B7-B720-3E7F25598F4D}" srcOrd="0" destOrd="2" presId="urn:microsoft.com/office/officeart/2009/3/layout/PieProcess"/>
    <dgm:cxn modelId="{F8EDF7EC-FF22-4178-920E-869BFBB01677}" srcId="{14B356D7-8A73-410E-9A0D-5DB1AC2CCCE6}" destId="{86971B59-2FC2-4820-90CB-EA5EFBED410B}" srcOrd="1" destOrd="0" parTransId="{7B235506-E9A3-4347-9303-E63A7E331777}" sibTransId="{DD6ED10C-73C9-41BD-9059-C172D3208A83}"/>
    <dgm:cxn modelId="{6841C2FA-BA26-4865-8391-DF5A50F09DEF}" srcId="{0D8485C3-8725-4EC3-9E10-1D53E6E85B5C}" destId="{7E307D5D-B4E0-482D-855D-31A2F8B5AD96}" srcOrd="0" destOrd="0" parTransId="{8204736E-7D22-413B-89A7-AD5BF92877B6}" sibTransId="{9EA6BE63-0BC8-4F94-B994-79B7CB56D956}"/>
    <dgm:cxn modelId="{B31EC9F3-4F72-4789-9706-126A06866BF7}" type="presParOf" srcId="{7A07308C-B437-47A1-97FF-E60F34C89560}" destId="{8D39963C-5F6B-414C-B913-365D031CD103}" srcOrd="0" destOrd="0" presId="urn:microsoft.com/office/officeart/2009/3/layout/PieProcess"/>
    <dgm:cxn modelId="{F2BA7372-326E-48FC-8CA6-68A6E7E4294D}" type="presParOf" srcId="{8D39963C-5F6B-414C-B913-365D031CD103}" destId="{DF6E7850-62F1-49F2-8B19-CE1EAE4EB1F9}" srcOrd="0" destOrd="0" presId="urn:microsoft.com/office/officeart/2009/3/layout/PieProcess"/>
    <dgm:cxn modelId="{A756FA17-5E2D-49D4-920D-D73C389A3502}" type="presParOf" srcId="{8D39963C-5F6B-414C-B913-365D031CD103}" destId="{4F71DD3D-5830-49D8-A911-314CBB5B4C44}" srcOrd="1" destOrd="0" presId="urn:microsoft.com/office/officeart/2009/3/layout/PieProcess"/>
    <dgm:cxn modelId="{E331DE68-46B9-4A76-9561-0C0340F012FA}" type="presParOf" srcId="{8D39963C-5F6B-414C-B913-365D031CD103}" destId="{A1EE4E87-F267-4FDC-A494-E0E691C33634}" srcOrd="2" destOrd="0" presId="urn:microsoft.com/office/officeart/2009/3/layout/PieProcess"/>
    <dgm:cxn modelId="{D29514F3-F2CC-47E5-B687-8721730C60FC}" type="presParOf" srcId="{7A07308C-B437-47A1-97FF-E60F34C89560}" destId="{A60D449A-9113-465B-A783-BADD136629F6}" srcOrd="1" destOrd="0" presId="urn:microsoft.com/office/officeart/2009/3/layout/PieProcess"/>
    <dgm:cxn modelId="{5CDB7D9B-5C6B-4763-8B93-6CD1107894AC}" type="presParOf" srcId="{7A07308C-B437-47A1-97FF-E60F34C89560}" destId="{9056B553-6928-412A-9D4D-6B9AF71BD12F}" srcOrd="2" destOrd="0" presId="urn:microsoft.com/office/officeart/2009/3/layout/PieProcess"/>
    <dgm:cxn modelId="{0FB2675F-5EC3-48BB-9D23-873248C2060A}" type="presParOf" srcId="{9056B553-6928-412A-9D4D-6B9AF71BD12F}" destId="{3A0EE396-5182-4F45-AD31-5D68B20DAE8F}" srcOrd="0" destOrd="0" presId="urn:microsoft.com/office/officeart/2009/3/layout/PieProcess"/>
    <dgm:cxn modelId="{BC90FD9F-F164-4E6A-B280-AAE2790B6EB7}" type="presParOf" srcId="{7A07308C-B437-47A1-97FF-E60F34C89560}" destId="{F46EE274-4891-4990-9890-8C79AF11C9FE}" srcOrd="3" destOrd="0" presId="urn:microsoft.com/office/officeart/2009/3/layout/PieProcess"/>
    <dgm:cxn modelId="{5874825D-C43B-4F74-A7F7-1505F2B9A9CC}" type="presParOf" srcId="{7A07308C-B437-47A1-97FF-E60F34C89560}" destId="{27072EAF-1D7A-4FDF-84B1-762E7494072A}" srcOrd="4" destOrd="0" presId="urn:microsoft.com/office/officeart/2009/3/layout/PieProcess"/>
    <dgm:cxn modelId="{F399F7F0-FD12-4CDF-A4C0-9A9F4B3D74F9}" type="presParOf" srcId="{27072EAF-1D7A-4FDF-84B1-762E7494072A}" destId="{AB2FD5C7-9039-49FE-B52D-40D126D78E44}" srcOrd="0" destOrd="0" presId="urn:microsoft.com/office/officeart/2009/3/layout/PieProcess"/>
    <dgm:cxn modelId="{053C5864-D0AA-422A-B7F0-4931D1E235A0}" type="presParOf" srcId="{27072EAF-1D7A-4FDF-84B1-762E7494072A}" destId="{F93F00C0-649B-447F-9C95-84DB7496E1D9}" srcOrd="1" destOrd="0" presId="urn:microsoft.com/office/officeart/2009/3/layout/PieProcess"/>
    <dgm:cxn modelId="{4AB17D29-45FC-4F26-B2E7-149C7BEF494C}" type="presParOf" srcId="{27072EAF-1D7A-4FDF-84B1-762E7494072A}" destId="{2AA1D699-535F-4F55-96D7-D4B4224D8ACF}" srcOrd="2" destOrd="0" presId="urn:microsoft.com/office/officeart/2009/3/layout/PieProcess"/>
    <dgm:cxn modelId="{90E5F2C9-FBC0-4D54-A71F-593D205C2E16}" type="presParOf" srcId="{7A07308C-B437-47A1-97FF-E60F34C89560}" destId="{1657D656-25B5-4791-AA87-5BACC0E6ED71}" srcOrd="5" destOrd="0" presId="urn:microsoft.com/office/officeart/2009/3/layout/PieProcess"/>
    <dgm:cxn modelId="{9ED32649-4502-433A-BBB9-05D0AD3AC658}" type="presParOf" srcId="{7A07308C-B437-47A1-97FF-E60F34C89560}" destId="{D8FDD2D3-F80B-4A62-AB6D-4BD11D3921B4}" srcOrd="6" destOrd="0" presId="urn:microsoft.com/office/officeart/2009/3/layout/PieProcess"/>
    <dgm:cxn modelId="{C779F19E-2660-4847-B3A9-1493F7497C4C}" type="presParOf" srcId="{D8FDD2D3-F80B-4A62-AB6D-4BD11D3921B4}" destId="{83E41911-C6AB-4803-A42A-CC23E9F15B59}" srcOrd="0" destOrd="0" presId="urn:microsoft.com/office/officeart/2009/3/layout/PieProcess"/>
    <dgm:cxn modelId="{493980BF-B8B5-4132-AEEF-21EBF22DF3E4}" type="presParOf" srcId="{7A07308C-B437-47A1-97FF-E60F34C89560}" destId="{43D7DC5C-922F-4036-B172-1823F2DBE3BB}" srcOrd="7" destOrd="0" presId="urn:microsoft.com/office/officeart/2009/3/layout/PieProcess"/>
    <dgm:cxn modelId="{2C78394E-38D1-423C-9FB1-156C772D9F16}" type="presParOf" srcId="{7A07308C-B437-47A1-97FF-E60F34C89560}" destId="{C51F1653-4FDC-483A-A588-8E1424A8BA1D}" srcOrd="8" destOrd="0" presId="urn:microsoft.com/office/officeart/2009/3/layout/PieProcess"/>
    <dgm:cxn modelId="{2449CB6C-F39F-446B-9518-921F1A9348B3}" type="presParOf" srcId="{C51F1653-4FDC-483A-A588-8E1424A8BA1D}" destId="{D3A5AE56-3DDC-4156-ADC8-3A51CF75A804}" srcOrd="0" destOrd="0" presId="urn:microsoft.com/office/officeart/2009/3/layout/PieProcess"/>
    <dgm:cxn modelId="{9B2AFA29-FA83-46DF-9866-6F8D7E42B68E}" type="presParOf" srcId="{C51F1653-4FDC-483A-A588-8E1424A8BA1D}" destId="{E7BA2B0D-4C5A-4C73-B80B-3B98721E8740}" srcOrd="1" destOrd="0" presId="urn:microsoft.com/office/officeart/2009/3/layout/PieProcess"/>
    <dgm:cxn modelId="{89BC5DA8-2A8C-48AB-A450-A3727628E4C7}" type="presParOf" srcId="{C51F1653-4FDC-483A-A588-8E1424A8BA1D}" destId="{88C27FAB-75DA-425C-8FBB-129964F216F9}" srcOrd="2" destOrd="0" presId="urn:microsoft.com/office/officeart/2009/3/layout/PieProcess"/>
    <dgm:cxn modelId="{7104013A-CFE8-45CE-BF51-4BBDA6A9B7E3}" type="presParOf" srcId="{7A07308C-B437-47A1-97FF-E60F34C89560}" destId="{24D58530-0CEF-4ECE-89D5-FD5F225D4E66}" srcOrd="9" destOrd="0" presId="urn:microsoft.com/office/officeart/2009/3/layout/PieProcess"/>
    <dgm:cxn modelId="{8C2CB837-8B2B-43C1-855A-D8D4286AF429}" type="presParOf" srcId="{7A07308C-B437-47A1-97FF-E60F34C89560}" destId="{8C4928A0-3F02-422A-B7BC-553B5512A94C}" srcOrd="10" destOrd="0" presId="urn:microsoft.com/office/officeart/2009/3/layout/PieProcess"/>
    <dgm:cxn modelId="{A2602996-7683-44B0-9F57-5BEC15822500}" type="presParOf" srcId="{8C4928A0-3F02-422A-B7BC-553B5512A94C}" destId="{D546694B-72DB-48B7-B720-3E7F25598F4D}" srcOrd="0" destOrd="0" presId="urn:microsoft.com/office/officeart/2009/3/layout/PieProcess"/>
    <dgm:cxn modelId="{453C6373-6878-472B-8F30-34C9E3632E19}" type="presParOf" srcId="{7A07308C-B437-47A1-97FF-E60F34C89560}" destId="{195EA312-ED8D-44E4-AF80-EEAA906C867E}" srcOrd="11" destOrd="0" presId="urn:microsoft.com/office/officeart/2009/3/layout/PieProcess"/>
    <dgm:cxn modelId="{97CAA7DD-1D3C-4B3B-ADFE-868AD5A95355}" type="presParOf" srcId="{7A07308C-B437-47A1-97FF-E60F34C89560}" destId="{C0219C6F-606F-42B0-B150-D1F3590F6089}" srcOrd="12" destOrd="0" presId="urn:microsoft.com/office/officeart/2009/3/layout/PieProcess"/>
    <dgm:cxn modelId="{78AB30D4-0865-42DF-B824-E9C92608CE8F}" type="presParOf" srcId="{C0219C6F-606F-42B0-B150-D1F3590F6089}" destId="{92ABC456-3F3B-4B68-BF29-635B6EE5C6E4}" srcOrd="0" destOrd="0" presId="urn:microsoft.com/office/officeart/2009/3/layout/PieProcess"/>
    <dgm:cxn modelId="{6279A0AD-EBD2-483E-BD40-EBC3BF09A685}" type="presParOf" srcId="{C0219C6F-606F-42B0-B150-D1F3590F6089}" destId="{CE8B119E-92C5-498E-8680-0AD3943E1E2C}" srcOrd="1" destOrd="0" presId="urn:microsoft.com/office/officeart/2009/3/layout/PieProcess"/>
    <dgm:cxn modelId="{95D82AB5-CAE7-41EB-B862-27FC57B5980D}" type="presParOf" srcId="{C0219C6F-606F-42B0-B150-D1F3590F6089}" destId="{6CEE6D6D-873B-4DC2-9B17-600215F8E44D}" srcOrd="2" destOrd="0" presId="urn:microsoft.com/office/officeart/2009/3/layout/PieProcess"/>
    <dgm:cxn modelId="{F2B3F9F5-8A04-4132-AE40-92F2C6869147}" type="presParOf" srcId="{7A07308C-B437-47A1-97FF-E60F34C89560}" destId="{D53BD485-2EF5-40A5-BF1D-EF7F0D4BDD9F}" srcOrd="13" destOrd="0" presId="urn:microsoft.com/office/officeart/2009/3/layout/PieProcess"/>
    <dgm:cxn modelId="{D038B312-6AB6-4A9F-952C-361EE2CD44B4}" type="presParOf" srcId="{7A07308C-B437-47A1-97FF-E60F34C89560}" destId="{A9A6F42D-4C8E-4D89-ABA2-CB6F691DEB02}" srcOrd="14" destOrd="0" presId="urn:microsoft.com/office/officeart/2009/3/layout/PieProcess"/>
    <dgm:cxn modelId="{19BD61D4-93E0-40C8-9FBD-950449AD12F8}" type="presParOf" srcId="{A9A6F42D-4C8E-4D89-ABA2-CB6F691DEB02}" destId="{339523D9-2107-436B-AEBB-230914C49472}"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55CBCF-F5EA-4D47-8B18-F218D81E7D4C}" type="doc">
      <dgm:prSet loTypeId="urn:microsoft.com/office/officeart/2005/8/layout/hProcess9" loCatId="process" qsTypeId="urn:microsoft.com/office/officeart/2005/8/quickstyle/simple1" qsCatId="simple" csTypeId="urn:microsoft.com/office/officeart/2005/8/colors/colorful1" csCatId="colorful" phldr="1"/>
      <dgm:spPr/>
    </dgm:pt>
    <dgm:pt modelId="{03E3897E-1156-49A8-9261-30A77B81ECC4}">
      <dgm:prSet phldrT="[Texto]"/>
      <dgm:spPr>
        <a:solidFill>
          <a:srgbClr val="31859C">
            <a:alpha val="80000"/>
          </a:srgbClr>
        </a:solidFill>
        <a:ln w="12700">
          <a:solidFill>
            <a:schemeClr val="tx1">
              <a:lumMod val="50000"/>
              <a:lumOff val="50000"/>
            </a:schemeClr>
          </a:solidFill>
        </a:ln>
      </dgm:spPr>
      <dgm:t>
        <a:bodyPr/>
        <a:lstStyle/>
        <a:p>
          <a:r>
            <a:rPr lang="es-CO" dirty="0"/>
            <a:t>Antecedentes</a:t>
          </a:r>
        </a:p>
      </dgm:t>
    </dgm:pt>
    <dgm:pt modelId="{60E6183A-C26C-4CCC-97AC-C67986A2AC1A}" type="parTrans" cxnId="{F7543AC5-0EBD-478D-90DC-1C174FBAF638}">
      <dgm:prSet/>
      <dgm:spPr/>
      <dgm:t>
        <a:bodyPr/>
        <a:lstStyle/>
        <a:p>
          <a:endParaRPr lang="es-CO"/>
        </a:p>
      </dgm:t>
    </dgm:pt>
    <dgm:pt modelId="{3A9DCC34-6FA5-4BEE-A0AC-B66148E74700}" type="sibTrans" cxnId="{F7543AC5-0EBD-478D-90DC-1C174FBAF638}">
      <dgm:prSet/>
      <dgm:spPr/>
      <dgm:t>
        <a:bodyPr/>
        <a:lstStyle/>
        <a:p>
          <a:endParaRPr lang="es-CO"/>
        </a:p>
      </dgm:t>
    </dgm:pt>
    <dgm:pt modelId="{D0DB8AAD-478A-4660-A3DD-FFCBD9390628}">
      <dgm:prSet phldrT="[Texto]"/>
      <dgm:spPr>
        <a:solidFill>
          <a:schemeClr val="accent1">
            <a:lumMod val="75000"/>
          </a:schemeClr>
        </a:solidFill>
        <a:ln w="12700">
          <a:solidFill>
            <a:schemeClr val="tx1">
              <a:lumMod val="50000"/>
              <a:lumOff val="50000"/>
            </a:schemeClr>
          </a:solidFill>
        </a:ln>
      </dgm:spPr>
      <dgm:t>
        <a:bodyPr/>
        <a:lstStyle/>
        <a:p>
          <a:r>
            <a:rPr lang="es-CO" dirty="0"/>
            <a:t>Formulación</a:t>
          </a:r>
        </a:p>
      </dgm:t>
    </dgm:pt>
    <dgm:pt modelId="{E98E0655-A1A9-4D43-9B43-B72A14203D0D}" type="parTrans" cxnId="{C1658FA7-AD99-48F2-BDC9-910C0CD2A793}">
      <dgm:prSet/>
      <dgm:spPr/>
      <dgm:t>
        <a:bodyPr/>
        <a:lstStyle/>
        <a:p>
          <a:endParaRPr lang="es-CO"/>
        </a:p>
      </dgm:t>
    </dgm:pt>
    <dgm:pt modelId="{A89E9FA4-AEEB-4612-A224-EF559D587D52}" type="sibTrans" cxnId="{C1658FA7-AD99-48F2-BDC9-910C0CD2A793}">
      <dgm:prSet/>
      <dgm:spPr/>
      <dgm:t>
        <a:bodyPr/>
        <a:lstStyle/>
        <a:p>
          <a:endParaRPr lang="es-CO"/>
        </a:p>
      </dgm:t>
    </dgm:pt>
    <dgm:pt modelId="{25C5FC3A-0C91-417B-935F-F19B4EE242A3}">
      <dgm:prSet phldrT="[Texto]"/>
      <dgm:spPr>
        <a:solidFill>
          <a:schemeClr val="tx2"/>
        </a:solidFill>
        <a:ln w="12700">
          <a:solidFill>
            <a:schemeClr val="tx1">
              <a:lumMod val="50000"/>
              <a:lumOff val="50000"/>
            </a:schemeClr>
          </a:solidFill>
        </a:ln>
      </dgm:spPr>
      <dgm:t>
        <a:bodyPr/>
        <a:lstStyle/>
        <a:p>
          <a:r>
            <a:rPr lang="es-CO" dirty="0">
              <a:solidFill>
                <a:schemeClr val="bg1"/>
              </a:solidFill>
            </a:rPr>
            <a:t>Implementación</a:t>
          </a:r>
        </a:p>
      </dgm:t>
    </dgm:pt>
    <dgm:pt modelId="{A1E8138A-4122-4B46-A871-3461EB0AA741}" type="parTrans" cxnId="{1B9668B2-AC01-4A00-B177-EBD8BE563E7F}">
      <dgm:prSet/>
      <dgm:spPr/>
      <dgm:t>
        <a:bodyPr/>
        <a:lstStyle/>
        <a:p>
          <a:endParaRPr lang="es-CO"/>
        </a:p>
      </dgm:t>
    </dgm:pt>
    <dgm:pt modelId="{4CC454FB-BBBF-430A-ACFD-6607ACA5B808}" type="sibTrans" cxnId="{1B9668B2-AC01-4A00-B177-EBD8BE563E7F}">
      <dgm:prSet/>
      <dgm:spPr/>
      <dgm:t>
        <a:bodyPr/>
        <a:lstStyle/>
        <a:p>
          <a:endParaRPr lang="es-CO"/>
        </a:p>
      </dgm:t>
    </dgm:pt>
    <dgm:pt modelId="{07B6C917-3C22-4294-8008-3CE663CE9D1A}">
      <dgm:prSet phldrT="[Texto]"/>
      <dgm:spPr>
        <a:solidFill>
          <a:srgbClr val="339933">
            <a:alpha val="69804"/>
          </a:srgbClr>
        </a:solidFill>
        <a:ln w="12700">
          <a:solidFill>
            <a:schemeClr val="tx1">
              <a:lumMod val="50000"/>
              <a:lumOff val="50000"/>
            </a:schemeClr>
          </a:solidFill>
        </a:ln>
      </dgm:spPr>
      <dgm:t>
        <a:bodyPr/>
        <a:lstStyle/>
        <a:p>
          <a:r>
            <a:rPr lang="es-CO" dirty="0"/>
            <a:t>. . .</a:t>
          </a:r>
        </a:p>
      </dgm:t>
    </dgm:pt>
    <dgm:pt modelId="{EA512CC0-A7FD-4F8E-9E91-67966F8CC0C7}" type="parTrans" cxnId="{0B1B6751-FECA-4019-B980-A3FB608A9527}">
      <dgm:prSet/>
      <dgm:spPr/>
      <dgm:t>
        <a:bodyPr/>
        <a:lstStyle/>
        <a:p>
          <a:endParaRPr lang="es-CO"/>
        </a:p>
      </dgm:t>
    </dgm:pt>
    <dgm:pt modelId="{D93C34B0-1376-4223-82C6-5A22C72EB60F}" type="sibTrans" cxnId="{0B1B6751-FECA-4019-B980-A3FB608A9527}">
      <dgm:prSet/>
      <dgm:spPr/>
      <dgm:t>
        <a:bodyPr/>
        <a:lstStyle/>
        <a:p>
          <a:endParaRPr lang="es-CO"/>
        </a:p>
      </dgm:t>
    </dgm:pt>
    <dgm:pt modelId="{5D723A3C-0F16-4C8D-A490-9784FBA7D95F}">
      <dgm:prSet phldrT="[Texto]"/>
      <dgm:spPr>
        <a:solidFill>
          <a:srgbClr val="92D050"/>
        </a:solidFill>
        <a:ln w="12700">
          <a:solidFill>
            <a:schemeClr val="tx1">
              <a:lumMod val="50000"/>
              <a:lumOff val="50000"/>
            </a:schemeClr>
          </a:solidFill>
        </a:ln>
      </dgm:spPr>
      <dgm:t>
        <a:bodyPr/>
        <a:lstStyle/>
        <a:p>
          <a:r>
            <a:rPr lang="es-CO" dirty="0"/>
            <a:t>. . .</a:t>
          </a:r>
        </a:p>
      </dgm:t>
    </dgm:pt>
    <dgm:pt modelId="{2F463265-B2C2-4DB9-84C7-2F2D30068C24}" type="parTrans" cxnId="{0B86A5CD-0FA9-4B66-B9E7-CB3F49970891}">
      <dgm:prSet/>
      <dgm:spPr/>
      <dgm:t>
        <a:bodyPr/>
        <a:lstStyle/>
        <a:p>
          <a:endParaRPr lang="es-CO"/>
        </a:p>
      </dgm:t>
    </dgm:pt>
    <dgm:pt modelId="{05C0E6B8-39CC-46FB-A177-E855E54536FB}" type="sibTrans" cxnId="{0B86A5CD-0FA9-4B66-B9E7-CB3F49970891}">
      <dgm:prSet/>
      <dgm:spPr/>
      <dgm:t>
        <a:bodyPr/>
        <a:lstStyle/>
        <a:p>
          <a:endParaRPr lang="es-CO"/>
        </a:p>
      </dgm:t>
    </dgm:pt>
    <dgm:pt modelId="{F0BFBF65-EA36-456E-9971-2621900C9024}" type="pres">
      <dgm:prSet presAssocID="{9A55CBCF-F5EA-4D47-8B18-F218D81E7D4C}" presName="CompostProcess" presStyleCnt="0">
        <dgm:presLayoutVars>
          <dgm:dir/>
          <dgm:resizeHandles val="exact"/>
        </dgm:presLayoutVars>
      </dgm:prSet>
      <dgm:spPr/>
    </dgm:pt>
    <dgm:pt modelId="{82067C59-2EB7-43EC-9E57-B01D31FCD47E}" type="pres">
      <dgm:prSet presAssocID="{9A55CBCF-F5EA-4D47-8B18-F218D81E7D4C}" presName="arrow" presStyleLbl="bgShp" presStyleIdx="0" presStyleCnt="1"/>
      <dgm:spPr>
        <a:solidFill>
          <a:schemeClr val="bg1"/>
        </a:solidFill>
        <a:ln w="12700">
          <a:solidFill>
            <a:schemeClr val="tx1">
              <a:lumMod val="50000"/>
              <a:lumOff val="50000"/>
            </a:schemeClr>
          </a:solidFill>
        </a:ln>
      </dgm:spPr>
    </dgm:pt>
    <dgm:pt modelId="{9D1437A2-62C0-4334-A84B-48CF00347990}" type="pres">
      <dgm:prSet presAssocID="{9A55CBCF-F5EA-4D47-8B18-F218D81E7D4C}" presName="linearProcess" presStyleCnt="0"/>
      <dgm:spPr/>
    </dgm:pt>
    <dgm:pt modelId="{C2505CAD-30A4-482D-9CAF-FDC9BF733E4F}" type="pres">
      <dgm:prSet presAssocID="{5D723A3C-0F16-4C8D-A490-9784FBA7D95F}" presName="textNode" presStyleLbl="node1" presStyleIdx="0" presStyleCnt="5">
        <dgm:presLayoutVars>
          <dgm:bulletEnabled val="1"/>
        </dgm:presLayoutVars>
      </dgm:prSet>
      <dgm:spPr/>
    </dgm:pt>
    <dgm:pt modelId="{8D44E484-C4AB-4844-AB99-686B868E8FA4}" type="pres">
      <dgm:prSet presAssocID="{05C0E6B8-39CC-46FB-A177-E855E54536FB}" presName="sibTrans" presStyleCnt="0"/>
      <dgm:spPr/>
    </dgm:pt>
    <dgm:pt modelId="{988AC1AB-86CA-4E80-9245-1C029CD0FA26}" type="pres">
      <dgm:prSet presAssocID="{07B6C917-3C22-4294-8008-3CE663CE9D1A}" presName="textNode" presStyleLbl="node1" presStyleIdx="1" presStyleCnt="5">
        <dgm:presLayoutVars>
          <dgm:bulletEnabled val="1"/>
        </dgm:presLayoutVars>
      </dgm:prSet>
      <dgm:spPr/>
    </dgm:pt>
    <dgm:pt modelId="{FFDA3EC0-5D5C-4C55-8ABF-7CE82C224CA3}" type="pres">
      <dgm:prSet presAssocID="{D93C34B0-1376-4223-82C6-5A22C72EB60F}" presName="sibTrans" presStyleCnt="0"/>
      <dgm:spPr/>
    </dgm:pt>
    <dgm:pt modelId="{D0CF00A1-2244-4CBA-8C62-FD3A1D42A72B}" type="pres">
      <dgm:prSet presAssocID="{03E3897E-1156-49A8-9261-30A77B81ECC4}" presName="textNode" presStyleLbl="node1" presStyleIdx="2" presStyleCnt="5">
        <dgm:presLayoutVars>
          <dgm:bulletEnabled val="1"/>
        </dgm:presLayoutVars>
      </dgm:prSet>
      <dgm:spPr/>
    </dgm:pt>
    <dgm:pt modelId="{6EAFEA5B-8092-4D71-9074-D4E5D55DD34E}" type="pres">
      <dgm:prSet presAssocID="{3A9DCC34-6FA5-4BEE-A0AC-B66148E74700}" presName="sibTrans" presStyleCnt="0"/>
      <dgm:spPr/>
    </dgm:pt>
    <dgm:pt modelId="{FB01F73C-B53E-4151-A53B-5FBB117A5C36}" type="pres">
      <dgm:prSet presAssocID="{D0DB8AAD-478A-4660-A3DD-FFCBD9390628}" presName="textNode" presStyleLbl="node1" presStyleIdx="3" presStyleCnt="5">
        <dgm:presLayoutVars>
          <dgm:bulletEnabled val="1"/>
        </dgm:presLayoutVars>
      </dgm:prSet>
      <dgm:spPr/>
    </dgm:pt>
    <dgm:pt modelId="{57D95485-719E-452E-A049-A384907C20B7}" type="pres">
      <dgm:prSet presAssocID="{A89E9FA4-AEEB-4612-A224-EF559D587D52}" presName="sibTrans" presStyleCnt="0"/>
      <dgm:spPr/>
    </dgm:pt>
    <dgm:pt modelId="{4CDE8A35-BA13-4925-BAD3-D4F16543AB8E}" type="pres">
      <dgm:prSet presAssocID="{25C5FC3A-0C91-417B-935F-F19B4EE242A3}" presName="textNode" presStyleLbl="node1" presStyleIdx="4" presStyleCnt="5">
        <dgm:presLayoutVars>
          <dgm:bulletEnabled val="1"/>
        </dgm:presLayoutVars>
      </dgm:prSet>
      <dgm:spPr/>
    </dgm:pt>
  </dgm:ptLst>
  <dgm:cxnLst>
    <dgm:cxn modelId="{563EE902-1B23-4203-9400-DBDDD026F81D}" type="presOf" srcId="{25C5FC3A-0C91-417B-935F-F19B4EE242A3}" destId="{4CDE8A35-BA13-4925-BAD3-D4F16543AB8E}" srcOrd="0" destOrd="0" presId="urn:microsoft.com/office/officeart/2005/8/layout/hProcess9"/>
    <dgm:cxn modelId="{82EFC321-7611-468E-89E0-AC8E2C89493B}" type="presOf" srcId="{9A55CBCF-F5EA-4D47-8B18-F218D81E7D4C}" destId="{F0BFBF65-EA36-456E-9971-2621900C9024}" srcOrd="0" destOrd="0" presId="urn:microsoft.com/office/officeart/2005/8/layout/hProcess9"/>
    <dgm:cxn modelId="{8C8EF032-F5B5-470A-A18C-44CA172F68DB}" type="presOf" srcId="{03E3897E-1156-49A8-9261-30A77B81ECC4}" destId="{D0CF00A1-2244-4CBA-8C62-FD3A1D42A72B}" srcOrd="0" destOrd="0" presId="urn:microsoft.com/office/officeart/2005/8/layout/hProcess9"/>
    <dgm:cxn modelId="{0432B136-1A15-497A-973B-D7297DEDA2CD}" type="presOf" srcId="{07B6C917-3C22-4294-8008-3CE663CE9D1A}" destId="{988AC1AB-86CA-4E80-9245-1C029CD0FA26}" srcOrd="0" destOrd="0" presId="urn:microsoft.com/office/officeart/2005/8/layout/hProcess9"/>
    <dgm:cxn modelId="{8090C562-9C0B-4C47-B43A-7CAE157EE57D}" type="presOf" srcId="{D0DB8AAD-478A-4660-A3DD-FFCBD9390628}" destId="{FB01F73C-B53E-4151-A53B-5FBB117A5C36}" srcOrd="0" destOrd="0" presId="urn:microsoft.com/office/officeart/2005/8/layout/hProcess9"/>
    <dgm:cxn modelId="{DBB8A36D-AC00-4CC0-8013-797A6FC1A91C}" type="presOf" srcId="{5D723A3C-0F16-4C8D-A490-9784FBA7D95F}" destId="{C2505CAD-30A4-482D-9CAF-FDC9BF733E4F}" srcOrd="0" destOrd="0" presId="urn:microsoft.com/office/officeart/2005/8/layout/hProcess9"/>
    <dgm:cxn modelId="{0B1B6751-FECA-4019-B980-A3FB608A9527}" srcId="{9A55CBCF-F5EA-4D47-8B18-F218D81E7D4C}" destId="{07B6C917-3C22-4294-8008-3CE663CE9D1A}" srcOrd="1" destOrd="0" parTransId="{EA512CC0-A7FD-4F8E-9E91-67966F8CC0C7}" sibTransId="{D93C34B0-1376-4223-82C6-5A22C72EB60F}"/>
    <dgm:cxn modelId="{C1658FA7-AD99-48F2-BDC9-910C0CD2A793}" srcId="{9A55CBCF-F5EA-4D47-8B18-F218D81E7D4C}" destId="{D0DB8AAD-478A-4660-A3DD-FFCBD9390628}" srcOrd="3" destOrd="0" parTransId="{E98E0655-A1A9-4D43-9B43-B72A14203D0D}" sibTransId="{A89E9FA4-AEEB-4612-A224-EF559D587D52}"/>
    <dgm:cxn modelId="{1B9668B2-AC01-4A00-B177-EBD8BE563E7F}" srcId="{9A55CBCF-F5EA-4D47-8B18-F218D81E7D4C}" destId="{25C5FC3A-0C91-417B-935F-F19B4EE242A3}" srcOrd="4" destOrd="0" parTransId="{A1E8138A-4122-4B46-A871-3461EB0AA741}" sibTransId="{4CC454FB-BBBF-430A-ACFD-6607ACA5B808}"/>
    <dgm:cxn modelId="{F7543AC5-0EBD-478D-90DC-1C174FBAF638}" srcId="{9A55CBCF-F5EA-4D47-8B18-F218D81E7D4C}" destId="{03E3897E-1156-49A8-9261-30A77B81ECC4}" srcOrd="2" destOrd="0" parTransId="{60E6183A-C26C-4CCC-97AC-C67986A2AC1A}" sibTransId="{3A9DCC34-6FA5-4BEE-A0AC-B66148E74700}"/>
    <dgm:cxn modelId="{0B86A5CD-0FA9-4B66-B9E7-CB3F49970891}" srcId="{9A55CBCF-F5EA-4D47-8B18-F218D81E7D4C}" destId="{5D723A3C-0F16-4C8D-A490-9784FBA7D95F}" srcOrd="0" destOrd="0" parTransId="{2F463265-B2C2-4DB9-84C7-2F2D30068C24}" sibTransId="{05C0E6B8-39CC-46FB-A177-E855E54536FB}"/>
    <dgm:cxn modelId="{DFA6F351-8DC0-4AAF-97EA-17CA4238269E}" type="presParOf" srcId="{F0BFBF65-EA36-456E-9971-2621900C9024}" destId="{82067C59-2EB7-43EC-9E57-B01D31FCD47E}" srcOrd="0" destOrd="0" presId="urn:microsoft.com/office/officeart/2005/8/layout/hProcess9"/>
    <dgm:cxn modelId="{554668E2-9A07-4009-A2B2-BFCAF9C8E6A4}" type="presParOf" srcId="{F0BFBF65-EA36-456E-9971-2621900C9024}" destId="{9D1437A2-62C0-4334-A84B-48CF00347990}" srcOrd="1" destOrd="0" presId="urn:microsoft.com/office/officeart/2005/8/layout/hProcess9"/>
    <dgm:cxn modelId="{CEB3D8BC-31A6-4DDC-A5A3-BF3A94BA4350}" type="presParOf" srcId="{9D1437A2-62C0-4334-A84B-48CF00347990}" destId="{C2505CAD-30A4-482D-9CAF-FDC9BF733E4F}" srcOrd="0" destOrd="0" presId="urn:microsoft.com/office/officeart/2005/8/layout/hProcess9"/>
    <dgm:cxn modelId="{41287320-3D38-4320-A69B-03DE97A7F16D}" type="presParOf" srcId="{9D1437A2-62C0-4334-A84B-48CF00347990}" destId="{8D44E484-C4AB-4844-AB99-686B868E8FA4}" srcOrd="1" destOrd="0" presId="urn:microsoft.com/office/officeart/2005/8/layout/hProcess9"/>
    <dgm:cxn modelId="{2A3D9C7E-D6E5-4FFB-A780-CC16C1E41F87}" type="presParOf" srcId="{9D1437A2-62C0-4334-A84B-48CF00347990}" destId="{988AC1AB-86CA-4E80-9245-1C029CD0FA26}" srcOrd="2" destOrd="0" presId="urn:microsoft.com/office/officeart/2005/8/layout/hProcess9"/>
    <dgm:cxn modelId="{BF1F61F7-5199-43FC-ABF6-A0A991270DF0}" type="presParOf" srcId="{9D1437A2-62C0-4334-A84B-48CF00347990}" destId="{FFDA3EC0-5D5C-4C55-8ABF-7CE82C224CA3}" srcOrd="3" destOrd="0" presId="urn:microsoft.com/office/officeart/2005/8/layout/hProcess9"/>
    <dgm:cxn modelId="{F8550260-A904-4D89-97DA-E8ECE1FDCF6C}" type="presParOf" srcId="{9D1437A2-62C0-4334-A84B-48CF00347990}" destId="{D0CF00A1-2244-4CBA-8C62-FD3A1D42A72B}" srcOrd="4" destOrd="0" presId="urn:microsoft.com/office/officeart/2005/8/layout/hProcess9"/>
    <dgm:cxn modelId="{0135D6A9-6170-4553-8751-7BEBB237A18B}" type="presParOf" srcId="{9D1437A2-62C0-4334-A84B-48CF00347990}" destId="{6EAFEA5B-8092-4D71-9074-D4E5D55DD34E}" srcOrd="5" destOrd="0" presId="urn:microsoft.com/office/officeart/2005/8/layout/hProcess9"/>
    <dgm:cxn modelId="{F9568BE4-594C-436E-ABB0-03FD25ED4392}" type="presParOf" srcId="{9D1437A2-62C0-4334-A84B-48CF00347990}" destId="{FB01F73C-B53E-4151-A53B-5FBB117A5C36}" srcOrd="6" destOrd="0" presId="urn:microsoft.com/office/officeart/2005/8/layout/hProcess9"/>
    <dgm:cxn modelId="{B4CB39AF-E2A3-4068-B2BE-D7F11A1E4872}" type="presParOf" srcId="{9D1437A2-62C0-4334-A84B-48CF00347990}" destId="{57D95485-719E-452E-A049-A384907C20B7}" srcOrd="7" destOrd="0" presId="urn:microsoft.com/office/officeart/2005/8/layout/hProcess9"/>
    <dgm:cxn modelId="{A2496541-79E5-4A74-AE16-ED3D00EFFA7C}" type="presParOf" srcId="{9D1437A2-62C0-4334-A84B-48CF00347990}" destId="{4CDE8A35-BA13-4925-BAD3-D4F16543AB8E}" srcOrd="8"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086A49-34F8-4F88-B635-B5E3E3272FE5}"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CO"/>
        </a:p>
      </dgm:t>
    </dgm:pt>
    <dgm:pt modelId="{D4BD771F-EC94-4B1B-8CC9-5C55E87B2E4F}">
      <dgm:prSet phldrT="[Texto]" custT="1"/>
      <dgm:spPr>
        <a:noFill/>
        <a:ln>
          <a:noFill/>
        </a:ln>
      </dgm:spPr>
      <dgm:t>
        <a:bodyPr lIns="828000" tIns="72000" rIns="72000" bIns="72000"/>
        <a:lstStyle/>
        <a:p>
          <a:pPr marL="0" indent="0">
            <a:lnSpc>
              <a:spcPct val="95000"/>
            </a:lnSpc>
            <a:spcAft>
              <a:spcPts val="0"/>
            </a:spcAft>
          </a:pPr>
          <a:r>
            <a:rPr lang="es-PA" sz="2000" dirty="0">
              <a:solidFill>
                <a:schemeClr val="accent1"/>
              </a:solidFill>
            </a:rPr>
            <a:t>La línea será del tipo activo de conexión</a:t>
          </a:r>
          <a:r>
            <a:rPr lang="es-PA" sz="2000" dirty="0"/>
            <a:t> y se desarrollará </a:t>
          </a:r>
          <a:r>
            <a:rPr lang="es-PA" sz="2000" dirty="0">
              <a:solidFill>
                <a:schemeClr val="accent1"/>
              </a:solidFill>
            </a:rPr>
            <a:t>como una inversión que tendrá una componente de riesgo a cargo de </a:t>
          </a:r>
          <a:r>
            <a:rPr lang="es-PA" sz="2000" dirty="0" err="1">
              <a:solidFill>
                <a:schemeClr val="accent1"/>
              </a:solidFill>
            </a:rPr>
            <a:t>ICP</a:t>
          </a:r>
          <a:r>
            <a:rPr lang="es-PA" sz="2000" dirty="0"/>
            <a:t>. Esto sin perjuicio de que los países establezcan reglas de acceso, asignación y uso de la capacidad y esquemas de remuneración para la interconexión</a:t>
          </a:r>
          <a:endParaRPr lang="es-CO" sz="2000" dirty="0"/>
        </a:p>
      </dgm:t>
    </dgm:pt>
    <dgm:pt modelId="{E2B2BC6D-39F7-4054-BCFF-1340CFD676EB}" type="parTrans" cxnId="{3BC0DB5C-B485-4F54-863E-DA3E011A06B6}">
      <dgm:prSet/>
      <dgm:spPr/>
      <dgm:t>
        <a:bodyPr/>
        <a:lstStyle/>
        <a:p>
          <a:endParaRPr lang="es-CO" sz="2000"/>
        </a:p>
      </dgm:t>
    </dgm:pt>
    <dgm:pt modelId="{4FF7452B-DF90-4DD9-8A51-8A468A251742}" type="sibTrans" cxnId="{3BC0DB5C-B485-4F54-863E-DA3E011A06B6}">
      <dgm:prSet/>
      <dgm:spPr>
        <a:ln w="57150">
          <a:solidFill>
            <a:schemeClr val="accent6">
              <a:lumMod val="60000"/>
              <a:lumOff val="40000"/>
            </a:schemeClr>
          </a:solidFill>
        </a:ln>
      </dgm:spPr>
      <dgm:t>
        <a:bodyPr/>
        <a:lstStyle/>
        <a:p>
          <a:endParaRPr lang="es-CO" sz="2000"/>
        </a:p>
      </dgm:t>
    </dgm:pt>
    <dgm:pt modelId="{8F74B64D-835B-448D-8DFA-B79281952D89}">
      <dgm:prSet phldrT="[Texto]" custT="1"/>
      <dgm:spPr>
        <a:noFill/>
        <a:ln>
          <a:noFill/>
        </a:ln>
      </dgm:spPr>
      <dgm:t>
        <a:bodyPr lIns="828000" tIns="72000" rIns="72000" bIns="72000"/>
        <a:lstStyle/>
        <a:p>
          <a:pPr>
            <a:lnSpc>
              <a:spcPct val="95000"/>
            </a:lnSpc>
            <a:spcAft>
              <a:spcPts val="0"/>
            </a:spcAft>
          </a:pPr>
          <a:r>
            <a:rPr lang="es-PA" sz="2000" u="sng" dirty="0"/>
            <a:t>La </a:t>
          </a:r>
          <a:r>
            <a:rPr lang="es-PA" sz="2000" u="sng" dirty="0" err="1"/>
            <a:t>ASEP</a:t>
          </a:r>
          <a:r>
            <a:rPr lang="es-PA" sz="2000" u="sng" dirty="0"/>
            <a:t> y la </a:t>
          </a:r>
          <a:r>
            <a:rPr lang="es-PA" sz="2000" u="sng" dirty="0" err="1"/>
            <a:t>CREG</a:t>
          </a:r>
          <a:r>
            <a:rPr lang="es-PA" sz="2000" u="sng" dirty="0"/>
            <a:t> definirán los ajustes en las regulaciones nacionales</a:t>
          </a:r>
          <a:r>
            <a:rPr lang="es-PA" sz="2000" dirty="0"/>
            <a:t>, a fin de </a:t>
          </a:r>
          <a:r>
            <a:rPr lang="es-PA" sz="2000" dirty="0">
              <a:solidFill>
                <a:schemeClr val="accent1"/>
              </a:solidFill>
            </a:rPr>
            <a:t>incorporar los mecanismos económicos que permitan obtener el ingreso requerido para la viabilización financiera del proyecto</a:t>
          </a:r>
          <a:r>
            <a:rPr lang="es-PA" sz="2000" dirty="0"/>
            <a:t>, considerando los beneficios globales y en cada país</a:t>
          </a:r>
          <a:endParaRPr lang="es-CO" sz="2000" dirty="0"/>
        </a:p>
      </dgm:t>
    </dgm:pt>
    <dgm:pt modelId="{5FD8366A-8A5F-45A2-88A8-B4A49E76AA21}" type="parTrans" cxnId="{71081F1C-60AE-47AE-B6C8-85013C384A15}">
      <dgm:prSet/>
      <dgm:spPr/>
      <dgm:t>
        <a:bodyPr/>
        <a:lstStyle/>
        <a:p>
          <a:endParaRPr lang="es-CO" sz="2000"/>
        </a:p>
      </dgm:t>
    </dgm:pt>
    <dgm:pt modelId="{689D02CC-8476-4471-A2B9-BC86D1CD3ECA}" type="sibTrans" cxnId="{71081F1C-60AE-47AE-B6C8-85013C384A15}">
      <dgm:prSet/>
      <dgm:spPr/>
      <dgm:t>
        <a:bodyPr/>
        <a:lstStyle/>
        <a:p>
          <a:endParaRPr lang="es-CO" sz="2000"/>
        </a:p>
      </dgm:t>
    </dgm:pt>
    <dgm:pt modelId="{C6919AFD-1194-4585-82C1-3C399A8E817F}" type="pres">
      <dgm:prSet presAssocID="{74086A49-34F8-4F88-B635-B5E3E3272FE5}" presName="Name0" presStyleCnt="0">
        <dgm:presLayoutVars>
          <dgm:chMax val="7"/>
          <dgm:chPref val="7"/>
          <dgm:dir/>
        </dgm:presLayoutVars>
      </dgm:prSet>
      <dgm:spPr/>
    </dgm:pt>
    <dgm:pt modelId="{24055482-2A81-4C77-8DE3-C9DB2A16CD4B}" type="pres">
      <dgm:prSet presAssocID="{74086A49-34F8-4F88-B635-B5E3E3272FE5}" presName="Name1" presStyleCnt="0"/>
      <dgm:spPr/>
    </dgm:pt>
    <dgm:pt modelId="{E57A74FF-5250-475E-85FF-D735981CDAE1}" type="pres">
      <dgm:prSet presAssocID="{74086A49-34F8-4F88-B635-B5E3E3272FE5}" presName="cycle" presStyleCnt="0"/>
      <dgm:spPr/>
    </dgm:pt>
    <dgm:pt modelId="{B787213A-153C-42C0-B5A4-6A1651FAE251}" type="pres">
      <dgm:prSet presAssocID="{74086A49-34F8-4F88-B635-B5E3E3272FE5}" presName="srcNode" presStyleLbl="node1" presStyleIdx="0" presStyleCnt="2"/>
      <dgm:spPr/>
    </dgm:pt>
    <dgm:pt modelId="{14146E15-E41F-428D-B703-B2E3DA4647DA}" type="pres">
      <dgm:prSet presAssocID="{74086A49-34F8-4F88-B635-B5E3E3272FE5}" presName="conn" presStyleLbl="parChTrans1D2" presStyleIdx="0" presStyleCnt="1" custScaleX="106565"/>
      <dgm:spPr/>
    </dgm:pt>
    <dgm:pt modelId="{0DEDBD9C-D993-4DB6-B6D6-080631C23B0D}" type="pres">
      <dgm:prSet presAssocID="{74086A49-34F8-4F88-B635-B5E3E3272FE5}" presName="extraNode" presStyleLbl="node1" presStyleIdx="0" presStyleCnt="2"/>
      <dgm:spPr/>
    </dgm:pt>
    <dgm:pt modelId="{EF700931-F394-4DE3-B099-0B8CEF98EDB3}" type="pres">
      <dgm:prSet presAssocID="{74086A49-34F8-4F88-B635-B5E3E3272FE5}" presName="dstNode" presStyleLbl="node1" presStyleIdx="0" presStyleCnt="2"/>
      <dgm:spPr/>
    </dgm:pt>
    <dgm:pt modelId="{5A5507F0-7355-4C0E-B1C3-68D6D99E3D0C}" type="pres">
      <dgm:prSet presAssocID="{D4BD771F-EC94-4B1B-8CC9-5C55E87B2E4F}" presName="text_1" presStyleLbl="node1" presStyleIdx="0" presStyleCnt="2" custScaleY="128036">
        <dgm:presLayoutVars>
          <dgm:bulletEnabled val="1"/>
        </dgm:presLayoutVars>
      </dgm:prSet>
      <dgm:spPr/>
    </dgm:pt>
    <dgm:pt modelId="{8975CD23-A471-41C6-8171-0DEE0D51F23E}" type="pres">
      <dgm:prSet presAssocID="{D4BD771F-EC94-4B1B-8CC9-5C55E87B2E4F}" presName="accent_1" presStyleCnt="0"/>
      <dgm:spPr/>
    </dgm:pt>
    <dgm:pt modelId="{CC065B2B-21DF-4FDC-AD2F-4E044D578EDC}" type="pres">
      <dgm:prSet presAssocID="{D4BD771F-EC94-4B1B-8CC9-5C55E87B2E4F}" presName="accentRepeatNode" presStyleLbl="solidFgAcc1" presStyleIdx="0" presStyleCnt="2" custScaleX="76844" custScaleY="7684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 modelId="{223A7459-9C41-4748-AD73-12CC35D79426}" type="pres">
      <dgm:prSet presAssocID="{8F74B64D-835B-448D-8DFA-B79281952D89}" presName="text_2" presStyleLbl="node1" presStyleIdx="1" presStyleCnt="2" custScaleY="128036">
        <dgm:presLayoutVars>
          <dgm:bulletEnabled val="1"/>
        </dgm:presLayoutVars>
      </dgm:prSet>
      <dgm:spPr/>
    </dgm:pt>
    <dgm:pt modelId="{9B85DEE7-8A73-422B-83D8-62560513EB4D}" type="pres">
      <dgm:prSet presAssocID="{8F74B64D-835B-448D-8DFA-B79281952D89}" presName="accent_2" presStyleCnt="0"/>
      <dgm:spPr/>
    </dgm:pt>
    <dgm:pt modelId="{AE222AEC-5B7D-4DDB-A8C3-8BF2B3B2F567}" type="pres">
      <dgm:prSet presAssocID="{8F74B64D-835B-448D-8DFA-B79281952D89}" presName="accentRepeatNode" presStyleLbl="solidFgAcc1" presStyleIdx="1" presStyleCnt="2" custScaleX="76844" custScaleY="76844"/>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Lst>
  <dgm:cxnLst>
    <dgm:cxn modelId="{71081F1C-60AE-47AE-B6C8-85013C384A15}" srcId="{74086A49-34F8-4F88-B635-B5E3E3272FE5}" destId="{8F74B64D-835B-448D-8DFA-B79281952D89}" srcOrd="1" destOrd="0" parTransId="{5FD8366A-8A5F-45A2-88A8-B4A49E76AA21}" sibTransId="{689D02CC-8476-4471-A2B9-BC86D1CD3ECA}"/>
    <dgm:cxn modelId="{3BC0DB5C-B485-4F54-863E-DA3E011A06B6}" srcId="{74086A49-34F8-4F88-B635-B5E3E3272FE5}" destId="{D4BD771F-EC94-4B1B-8CC9-5C55E87B2E4F}" srcOrd="0" destOrd="0" parTransId="{E2B2BC6D-39F7-4054-BCFF-1340CFD676EB}" sibTransId="{4FF7452B-DF90-4DD9-8A51-8A468A251742}"/>
    <dgm:cxn modelId="{62D2DB4E-474B-4F7E-8EAF-C06AEE0FF2B4}" type="presOf" srcId="{8F74B64D-835B-448D-8DFA-B79281952D89}" destId="{223A7459-9C41-4748-AD73-12CC35D79426}" srcOrd="0" destOrd="0" presId="urn:microsoft.com/office/officeart/2008/layout/VerticalCurvedList"/>
    <dgm:cxn modelId="{B8FD4083-C529-473B-855E-F6610528A360}" type="presOf" srcId="{74086A49-34F8-4F88-B635-B5E3E3272FE5}" destId="{C6919AFD-1194-4585-82C1-3C399A8E817F}" srcOrd="0" destOrd="0" presId="urn:microsoft.com/office/officeart/2008/layout/VerticalCurvedList"/>
    <dgm:cxn modelId="{29E9DA93-3BB5-446A-A91B-BC05B2E6526C}" type="presOf" srcId="{D4BD771F-EC94-4B1B-8CC9-5C55E87B2E4F}" destId="{5A5507F0-7355-4C0E-B1C3-68D6D99E3D0C}" srcOrd="0" destOrd="0" presId="urn:microsoft.com/office/officeart/2008/layout/VerticalCurvedList"/>
    <dgm:cxn modelId="{36F9EFC8-5253-42A6-AE02-5B2F78006306}" type="presOf" srcId="{4FF7452B-DF90-4DD9-8A51-8A468A251742}" destId="{14146E15-E41F-428D-B703-B2E3DA4647DA}" srcOrd="0" destOrd="0" presId="urn:microsoft.com/office/officeart/2008/layout/VerticalCurvedList"/>
    <dgm:cxn modelId="{F3D2ACE3-DAC3-406C-8AFF-EFF056CBC4B8}" type="presParOf" srcId="{C6919AFD-1194-4585-82C1-3C399A8E817F}" destId="{24055482-2A81-4C77-8DE3-C9DB2A16CD4B}" srcOrd="0" destOrd="0" presId="urn:microsoft.com/office/officeart/2008/layout/VerticalCurvedList"/>
    <dgm:cxn modelId="{3C292AE1-00D5-4B24-B92E-544B816E0E75}" type="presParOf" srcId="{24055482-2A81-4C77-8DE3-C9DB2A16CD4B}" destId="{E57A74FF-5250-475E-85FF-D735981CDAE1}" srcOrd="0" destOrd="0" presId="urn:microsoft.com/office/officeart/2008/layout/VerticalCurvedList"/>
    <dgm:cxn modelId="{EF538728-42A9-48D5-BEA1-8DD3D4A369CD}" type="presParOf" srcId="{E57A74FF-5250-475E-85FF-D735981CDAE1}" destId="{B787213A-153C-42C0-B5A4-6A1651FAE251}" srcOrd="0" destOrd="0" presId="urn:microsoft.com/office/officeart/2008/layout/VerticalCurvedList"/>
    <dgm:cxn modelId="{18B81D07-72ED-45AD-AD19-CDBF94A5AD7F}" type="presParOf" srcId="{E57A74FF-5250-475E-85FF-D735981CDAE1}" destId="{14146E15-E41F-428D-B703-B2E3DA4647DA}" srcOrd="1" destOrd="0" presId="urn:microsoft.com/office/officeart/2008/layout/VerticalCurvedList"/>
    <dgm:cxn modelId="{6A6895B5-1382-41D6-ACCE-9E8E719285C8}" type="presParOf" srcId="{E57A74FF-5250-475E-85FF-D735981CDAE1}" destId="{0DEDBD9C-D993-4DB6-B6D6-080631C23B0D}" srcOrd="2" destOrd="0" presId="urn:microsoft.com/office/officeart/2008/layout/VerticalCurvedList"/>
    <dgm:cxn modelId="{B89D9F47-B4B0-4FCE-A1AD-06F6EDFC968E}" type="presParOf" srcId="{E57A74FF-5250-475E-85FF-D735981CDAE1}" destId="{EF700931-F394-4DE3-B099-0B8CEF98EDB3}" srcOrd="3" destOrd="0" presId="urn:microsoft.com/office/officeart/2008/layout/VerticalCurvedList"/>
    <dgm:cxn modelId="{88216AFF-2CB4-4D02-B298-52D36F3D8634}" type="presParOf" srcId="{24055482-2A81-4C77-8DE3-C9DB2A16CD4B}" destId="{5A5507F0-7355-4C0E-B1C3-68D6D99E3D0C}" srcOrd="1" destOrd="0" presId="urn:microsoft.com/office/officeart/2008/layout/VerticalCurvedList"/>
    <dgm:cxn modelId="{03CF01F7-268F-42FC-ADF3-6E529BADA8FD}" type="presParOf" srcId="{24055482-2A81-4C77-8DE3-C9DB2A16CD4B}" destId="{8975CD23-A471-41C6-8171-0DEE0D51F23E}" srcOrd="2" destOrd="0" presId="urn:microsoft.com/office/officeart/2008/layout/VerticalCurvedList"/>
    <dgm:cxn modelId="{30BA06E2-F6A8-4BEB-ADA5-2B35B9973384}" type="presParOf" srcId="{8975CD23-A471-41C6-8171-0DEE0D51F23E}" destId="{CC065B2B-21DF-4FDC-AD2F-4E044D578EDC}" srcOrd="0" destOrd="0" presId="urn:microsoft.com/office/officeart/2008/layout/VerticalCurvedList"/>
    <dgm:cxn modelId="{F4F18720-9845-46D6-A3A8-8D1D7CBD7787}" type="presParOf" srcId="{24055482-2A81-4C77-8DE3-C9DB2A16CD4B}" destId="{223A7459-9C41-4748-AD73-12CC35D79426}" srcOrd="3" destOrd="0" presId="urn:microsoft.com/office/officeart/2008/layout/VerticalCurvedList"/>
    <dgm:cxn modelId="{91233A58-BEB1-4B10-A155-355BEA3DB46C}" type="presParOf" srcId="{24055482-2A81-4C77-8DE3-C9DB2A16CD4B}" destId="{9B85DEE7-8A73-422B-83D8-62560513EB4D}" srcOrd="4" destOrd="0" presId="urn:microsoft.com/office/officeart/2008/layout/VerticalCurvedList"/>
    <dgm:cxn modelId="{CD849323-9E5C-42FD-BA45-732F48DF3386}" type="presParOf" srcId="{9B85DEE7-8A73-422B-83D8-62560513EB4D}" destId="{AE222AEC-5B7D-4DDB-A8C3-8BF2B3B2F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7DD58-A482-42D0-98A9-A93F6A84725A}">
      <dsp:nvSpPr>
        <dsp:cNvPr id="0" name=""/>
        <dsp:cNvSpPr/>
      </dsp:nvSpPr>
      <dsp:spPr>
        <a:xfrm>
          <a:off x="6399" y="1505017"/>
          <a:ext cx="1777865" cy="177786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Recursos</a:t>
          </a:r>
        </a:p>
      </dsp:txBody>
      <dsp:txXfrm>
        <a:off x="266761" y="1765379"/>
        <a:ext cx="1257141" cy="1257141"/>
      </dsp:txXfrm>
    </dsp:sp>
    <dsp:sp modelId="{FEBC71DF-76EC-4A10-A51A-18165A86D92C}">
      <dsp:nvSpPr>
        <dsp:cNvPr id="0" name=""/>
        <dsp:cNvSpPr/>
      </dsp:nvSpPr>
      <dsp:spPr>
        <a:xfrm rot="18992676">
          <a:off x="1928627" y="1878368"/>
          <a:ext cx="1031162" cy="1031162"/>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CO" sz="2400" kern="1200"/>
        </a:p>
      </dsp:txBody>
      <dsp:txXfrm>
        <a:off x="2065308" y="2272684"/>
        <a:ext cx="757800" cy="242530"/>
      </dsp:txXfrm>
    </dsp:sp>
    <dsp:sp modelId="{6B3F485D-FE44-4B07-99EC-0D6003529849}">
      <dsp:nvSpPr>
        <dsp:cNvPr id="0" name=""/>
        <dsp:cNvSpPr/>
      </dsp:nvSpPr>
      <dsp:spPr>
        <a:xfrm>
          <a:off x="3104152" y="1505017"/>
          <a:ext cx="1777865" cy="1777865"/>
        </a:xfrm>
        <a:prstGeom prst="ellipse">
          <a:avLst/>
        </a:prstGeom>
        <a:solidFill>
          <a:schemeClr val="accent5">
            <a:hueOff val="1536460"/>
            <a:satOff val="-21333"/>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Redes</a:t>
          </a:r>
        </a:p>
      </dsp:txBody>
      <dsp:txXfrm>
        <a:off x="3364514" y="1765379"/>
        <a:ext cx="1257141" cy="1257141"/>
      </dsp:txXfrm>
    </dsp:sp>
    <dsp:sp modelId="{681BC1A6-68A7-4C8C-AB8E-BF1EE1C389A2}">
      <dsp:nvSpPr>
        <dsp:cNvPr id="0" name=""/>
        <dsp:cNvSpPr/>
      </dsp:nvSpPr>
      <dsp:spPr>
        <a:xfrm rot="18771553">
          <a:off x="5026381" y="1878368"/>
          <a:ext cx="1031162" cy="1031162"/>
        </a:xfrm>
        <a:prstGeom prst="mathPlus">
          <a:avLst/>
        </a:prstGeom>
        <a:solidFill>
          <a:schemeClr val="accent5">
            <a:hueOff val="2304689"/>
            <a:satOff val="-32000"/>
            <a:lumOff val="10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CO" sz="2400" kern="1200"/>
        </a:p>
      </dsp:txBody>
      <dsp:txXfrm>
        <a:off x="5163062" y="2272684"/>
        <a:ext cx="757800" cy="242530"/>
      </dsp:txXfrm>
    </dsp:sp>
    <dsp:sp modelId="{AAF9B3CC-A5A4-4FE0-8C9F-2FDB740E82F2}">
      <dsp:nvSpPr>
        <dsp:cNvPr id="0" name=""/>
        <dsp:cNvSpPr/>
      </dsp:nvSpPr>
      <dsp:spPr>
        <a:xfrm>
          <a:off x="6201906" y="1505017"/>
          <a:ext cx="1777865" cy="1777865"/>
        </a:xfrm>
        <a:prstGeom prst="ellipse">
          <a:avLst/>
        </a:prstGeom>
        <a:solidFill>
          <a:schemeClr val="accent5">
            <a:hueOff val="3072919"/>
            <a:satOff val="-42667"/>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Reglas</a:t>
          </a:r>
        </a:p>
      </dsp:txBody>
      <dsp:txXfrm>
        <a:off x="6462268" y="1765379"/>
        <a:ext cx="1257141" cy="1257141"/>
      </dsp:txXfrm>
    </dsp:sp>
    <dsp:sp modelId="{743811BD-C54A-4BA0-9CCC-C8EDFFBD2643}">
      <dsp:nvSpPr>
        <dsp:cNvPr id="0" name=""/>
        <dsp:cNvSpPr/>
      </dsp:nvSpPr>
      <dsp:spPr>
        <a:xfrm>
          <a:off x="8124134" y="1878368"/>
          <a:ext cx="1031162" cy="1031162"/>
        </a:xfrm>
        <a:prstGeom prst="mathEqual">
          <a:avLst/>
        </a:prstGeom>
        <a:solidFill>
          <a:schemeClr val="accent5">
            <a:hueOff val="4609379"/>
            <a:satOff val="-64000"/>
            <a:lumOff val="2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CO" sz="2400" kern="1200"/>
        </a:p>
      </dsp:txBody>
      <dsp:txXfrm>
        <a:off x="8260815" y="2090787"/>
        <a:ext cx="757800" cy="606324"/>
      </dsp:txXfrm>
    </dsp:sp>
    <dsp:sp modelId="{EEFBF482-1C58-4D06-8325-2F093F772C77}">
      <dsp:nvSpPr>
        <dsp:cNvPr id="0" name=""/>
        <dsp:cNvSpPr/>
      </dsp:nvSpPr>
      <dsp:spPr>
        <a:xfrm>
          <a:off x="9299659" y="1505017"/>
          <a:ext cx="1777865" cy="1777865"/>
        </a:xfrm>
        <a:prstGeom prst="ellipse">
          <a:avLst/>
        </a:prstGeom>
        <a:solidFill>
          <a:schemeClr val="accent5">
            <a:hueOff val="4609379"/>
            <a:satOff val="-64000"/>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kern="1200" dirty="0"/>
            <a:t>Integración Regional</a:t>
          </a:r>
        </a:p>
      </dsp:txBody>
      <dsp:txXfrm>
        <a:off x="9560021" y="1765379"/>
        <a:ext cx="1257141" cy="1257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B40A8-42E5-4F76-8FD2-495E43239939}">
      <dsp:nvSpPr>
        <dsp:cNvPr id="0" name=""/>
        <dsp:cNvSpPr/>
      </dsp:nvSpPr>
      <dsp:spPr>
        <a:xfrm>
          <a:off x="2584" y="0"/>
          <a:ext cx="2709482" cy="51458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MX" sz="1600" b="1" i="0" kern="1200" dirty="0"/>
            <a:t>Consejo Director </a:t>
          </a:r>
          <a:br>
            <a:rPr lang="es-MX" sz="1600" b="1" i="0" kern="1200" dirty="0"/>
          </a:br>
          <a:r>
            <a:rPr lang="es-MX" sz="1600" b="1" i="0" kern="1200" dirty="0"/>
            <a:t>del MER </a:t>
          </a:r>
          <a:br>
            <a:rPr lang="es-MX" sz="1600" b="1" i="0" kern="1200" dirty="0"/>
          </a:br>
          <a:r>
            <a:rPr lang="es-MX" sz="1600" b="1" i="0" kern="1200" dirty="0"/>
            <a:t>(</a:t>
          </a:r>
          <a:r>
            <a:rPr lang="es-MX" sz="1600" b="1" i="0" kern="1200" dirty="0" err="1"/>
            <a:t>CDMER</a:t>
          </a:r>
          <a:r>
            <a:rPr lang="es-MX" sz="1600" b="1" i="0" kern="1200" dirty="0"/>
            <a:t>)</a:t>
          </a:r>
          <a:br>
            <a:rPr lang="es-MX" sz="1600" b="1" i="0" kern="1200" dirty="0"/>
          </a:br>
          <a:endParaRPr lang="es-MX" sz="1600" b="0" i="0" kern="1200" dirty="0"/>
        </a:p>
        <a:p>
          <a:pPr marL="0" lvl="0" indent="0" algn="l" defTabSz="711200">
            <a:lnSpc>
              <a:spcPct val="90000"/>
            </a:lnSpc>
            <a:spcBef>
              <a:spcPct val="0"/>
            </a:spcBef>
            <a:spcAft>
              <a:spcPct val="35000"/>
            </a:spcAft>
            <a:buNone/>
          </a:pPr>
          <a:r>
            <a:rPr lang="es-MX" sz="1600" b="0" i="0" kern="1200" dirty="0"/>
            <a:t>Responsable de desarrollar el MER y facilitar el cumplimiento de los principios establecidos en el Tratado Marco</a:t>
          </a:r>
          <a:endParaRPr lang="es-CO" sz="1600" kern="1200" dirty="0"/>
        </a:p>
      </dsp:txBody>
      <dsp:txXfrm>
        <a:off x="2584" y="2058335"/>
        <a:ext cx="2709482" cy="2058335"/>
      </dsp:txXfrm>
    </dsp:sp>
    <dsp:sp modelId="{3A47779D-F9D7-4D02-8412-09800B5EDFB7}">
      <dsp:nvSpPr>
        <dsp:cNvPr id="0" name=""/>
        <dsp:cNvSpPr/>
      </dsp:nvSpPr>
      <dsp:spPr>
        <a:xfrm>
          <a:off x="500544" y="308750"/>
          <a:ext cx="1713564" cy="171356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90861-CA94-450E-8E99-610139A20F0B}">
      <dsp:nvSpPr>
        <dsp:cNvPr id="0" name=""/>
        <dsp:cNvSpPr/>
      </dsp:nvSpPr>
      <dsp:spPr>
        <a:xfrm>
          <a:off x="2793352" y="0"/>
          <a:ext cx="2709482" cy="51458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MX" sz="1600" b="1" i="0" kern="1200" dirty="0"/>
            <a:t>Comisión Regional de Interconexión Eléctrica (CRIE)</a:t>
          </a:r>
          <a:endParaRPr lang="es-MX" sz="1600" b="0" i="0" kern="1200" dirty="0"/>
        </a:p>
        <a:p>
          <a:pPr marL="0" lvl="0" indent="0" algn="l" defTabSz="711200">
            <a:lnSpc>
              <a:spcPct val="90000"/>
            </a:lnSpc>
            <a:spcBef>
              <a:spcPct val="0"/>
            </a:spcBef>
            <a:spcAft>
              <a:spcPct val="35000"/>
            </a:spcAft>
            <a:buNone/>
          </a:pPr>
          <a:br>
            <a:rPr lang="es-MX" sz="1600" b="0" i="0" kern="1200" dirty="0"/>
          </a:br>
          <a:r>
            <a:rPr lang="es-MX" sz="1600" b="0" i="0" kern="1200" dirty="0"/>
            <a:t>Responsable de regular las relaciones comerciales entre las instituciones públicas y privadas que se conectan al sistema y de fijar las tarifas</a:t>
          </a:r>
          <a:endParaRPr lang="es-CO" sz="1600" kern="1200" dirty="0"/>
        </a:p>
      </dsp:txBody>
      <dsp:txXfrm>
        <a:off x="2793352" y="2058335"/>
        <a:ext cx="2709482" cy="2058335"/>
      </dsp:txXfrm>
    </dsp:sp>
    <dsp:sp modelId="{D8E9BB86-D8F9-4A8D-960F-D3FDE5344439}">
      <dsp:nvSpPr>
        <dsp:cNvPr id="0" name=""/>
        <dsp:cNvSpPr/>
      </dsp:nvSpPr>
      <dsp:spPr>
        <a:xfrm>
          <a:off x="3291311" y="308750"/>
          <a:ext cx="1713564" cy="171356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3000" r="-7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25A959-D921-40FC-9846-811982950EFB}">
      <dsp:nvSpPr>
        <dsp:cNvPr id="0" name=""/>
        <dsp:cNvSpPr/>
      </dsp:nvSpPr>
      <dsp:spPr>
        <a:xfrm>
          <a:off x="5584119" y="0"/>
          <a:ext cx="2709482" cy="51458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MX" sz="1600" b="1" i="0" kern="1200" dirty="0"/>
            <a:t>Ente </a:t>
          </a:r>
          <a:br>
            <a:rPr lang="es-MX" sz="1600" b="1" i="0" kern="1200" dirty="0"/>
          </a:br>
          <a:r>
            <a:rPr lang="es-MX" sz="1600" b="1" i="0" kern="1200" dirty="0"/>
            <a:t>Operador Regional </a:t>
          </a:r>
          <a:br>
            <a:rPr lang="es-MX" sz="1600" b="1" i="0" kern="1200" dirty="0"/>
          </a:br>
          <a:r>
            <a:rPr lang="es-MX" sz="1600" b="1" i="0" kern="1200" dirty="0"/>
            <a:t>(</a:t>
          </a:r>
          <a:r>
            <a:rPr lang="es-MX" sz="1600" b="1" i="0" kern="1200" dirty="0" err="1"/>
            <a:t>EOR</a:t>
          </a:r>
          <a:r>
            <a:rPr lang="es-MX" sz="1600" b="1" i="0" kern="1200" dirty="0"/>
            <a:t>)</a:t>
          </a:r>
          <a:br>
            <a:rPr lang="es-MX" sz="1600" b="1" i="0" kern="1200" dirty="0"/>
          </a:br>
          <a:endParaRPr lang="es-MX" sz="1600" b="1" i="0" kern="1200" dirty="0"/>
        </a:p>
        <a:p>
          <a:pPr marL="0" lvl="0" indent="0" algn="l" defTabSz="711200">
            <a:lnSpc>
              <a:spcPct val="90000"/>
            </a:lnSpc>
            <a:spcBef>
              <a:spcPct val="0"/>
            </a:spcBef>
            <a:spcAft>
              <a:spcPct val="35000"/>
            </a:spcAft>
            <a:buNone/>
          </a:pPr>
          <a:r>
            <a:rPr lang="es-MX" sz="1600" b="0" i="0" kern="1200" dirty="0"/>
            <a:t>Responsable del despacho e intercambios de energía entre países, en su calidad de administrador del mercado</a:t>
          </a:r>
          <a:endParaRPr lang="es-CO" sz="1600" kern="1200" dirty="0"/>
        </a:p>
      </dsp:txBody>
      <dsp:txXfrm>
        <a:off x="5584119" y="2058335"/>
        <a:ext cx="2709482" cy="2058335"/>
      </dsp:txXfrm>
    </dsp:sp>
    <dsp:sp modelId="{0357D140-0C09-4FCD-A8BB-27FF81F1EA26}">
      <dsp:nvSpPr>
        <dsp:cNvPr id="0" name=""/>
        <dsp:cNvSpPr/>
      </dsp:nvSpPr>
      <dsp:spPr>
        <a:xfrm>
          <a:off x="6082079" y="308750"/>
          <a:ext cx="1713564" cy="1713564"/>
        </a:xfrm>
        <a:prstGeom prst="ellipse">
          <a:avLst/>
        </a:prstGeom>
        <a:blipFill>
          <a:blip xmlns:r="http://schemas.openxmlformats.org/officeDocument/2006/relationships" r:embed="rId3"/>
          <a:srcRect/>
          <a:stretch>
            <a:fillRect l="-3000" r="-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730191-B8BD-4260-B55D-22A61C51B9C5}">
      <dsp:nvSpPr>
        <dsp:cNvPr id="0" name=""/>
        <dsp:cNvSpPr/>
      </dsp:nvSpPr>
      <dsp:spPr>
        <a:xfrm>
          <a:off x="8374887" y="0"/>
          <a:ext cx="2709482" cy="514583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MX" sz="1600" b="1" i="0" kern="1200" dirty="0"/>
            <a:t>Empresa </a:t>
          </a:r>
          <a:br>
            <a:rPr lang="es-MX" sz="1600" b="1" i="0" kern="1200" dirty="0"/>
          </a:br>
          <a:r>
            <a:rPr lang="es-MX" sz="1600" b="1" i="0" kern="1200" dirty="0"/>
            <a:t>Propietaria de la Red </a:t>
          </a:r>
          <a:br>
            <a:rPr lang="es-MX" sz="1600" b="1" i="0" kern="1200" dirty="0"/>
          </a:br>
          <a:r>
            <a:rPr lang="es-MX" sz="1600" b="1" i="0" kern="1200" dirty="0"/>
            <a:t>(EPR)</a:t>
          </a:r>
        </a:p>
        <a:p>
          <a:pPr marL="0" lvl="0" indent="0" algn="l" defTabSz="711200">
            <a:lnSpc>
              <a:spcPct val="90000"/>
            </a:lnSpc>
            <a:spcBef>
              <a:spcPct val="0"/>
            </a:spcBef>
            <a:spcAft>
              <a:spcPct val="35000"/>
            </a:spcAft>
            <a:buNone/>
          </a:pPr>
          <a:br>
            <a:rPr lang="es-MX" sz="1600" b="1" i="0" kern="1200" dirty="0"/>
          </a:br>
          <a:r>
            <a:rPr lang="es-MX" sz="1600" b="0" i="0" kern="1200" dirty="0"/>
            <a:t>Responsable de la ejecución y operación del sistema </a:t>
          </a:r>
          <a:r>
            <a:rPr lang="es-MX" sz="1600" b="0" i="0" kern="1200" dirty="0" err="1"/>
            <a:t>SIEPAC</a:t>
          </a:r>
          <a:endParaRPr lang="es-CO" sz="1600" kern="1200" dirty="0"/>
        </a:p>
      </dsp:txBody>
      <dsp:txXfrm>
        <a:off x="8374887" y="2058335"/>
        <a:ext cx="2709482" cy="2058335"/>
      </dsp:txXfrm>
    </dsp:sp>
    <dsp:sp modelId="{1FBA4CCA-E4F5-4398-A19F-7BF63FADE2B8}">
      <dsp:nvSpPr>
        <dsp:cNvPr id="0" name=""/>
        <dsp:cNvSpPr/>
      </dsp:nvSpPr>
      <dsp:spPr>
        <a:xfrm>
          <a:off x="8872846" y="308750"/>
          <a:ext cx="1713564" cy="171356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1000" r="-2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FAC50-5E0B-45FC-8AF7-3EF0D57299CA}">
      <dsp:nvSpPr>
        <dsp:cNvPr id="0" name=""/>
        <dsp:cNvSpPr/>
      </dsp:nvSpPr>
      <dsp:spPr>
        <a:xfrm>
          <a:off x="443478" y="4373962"/>
          <a:ext cx="10199998" cy="771875"/>
        </a:xfrm>
        <a:prstGeom prst="leftRight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6EC8D-C242-45E2-A8CD-69711AEBCB5B}">
      <dsp:nvSpPr>
        <dsp:cNvPr id="0" name=""/>
        <dsp:cNvSpPr/>
      </dsp:nvSpPr>
      <dsp:spPr>
        <a:xfrm>
          <a:off x="24033" y="1847687"/>
          <a:ext cx="1022029" cy="10220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B40502-1D6A-49DD-896B-80BF58A0A91D}">
      <dsp:nvSpPr>
        <dsp:cNvPr id="0" name=""/>
        <dsp:cNvSpPr/>
      </dsp:nvSpPr>
      <dsp:spPr>
        <a:xfrm>
          <a:off x="238660" y="2062313"/>
          <a:ext cx="592776" cy="592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21E456-F9C0-4833-8980-10E50644B971}">
      <dsp:nvSpPr>
        <dsp:cNvPr id="0" name=""/>
        <dsp:cNvSpPr/>
      </dsp:nvSpPr>
      <dsp:spPr>
        <a:xfrm>
          <a:off x="1265069" y="1847687"/>
          <a:ext cx="2409068" cy="10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s-CR" sz="1200" kern="1200" dirty="0" err="1"/>
            <a:t>EOR</a:t>
          </a:r>
          <a:r>
            <a:rPr lang="es-CR" sz="1200" kern="1200" dirty="0"/>
            <a:t> publicó el </a:t>
          </a:r>
          <a:r>
            <a:rPr lang="es-CO" sz="1200" kern="1200" dirty="0"/>
            <a:t>Informe de la Planificación de la Transmisión Regional de Largo Plazo correspondiente al horizonte 2024-2033</a:t>
          </a:r>
          <a:r>
            <a:rPr lang="es-CR" sz="1200" kern="1200" dirty="0"/>
            <a:t>. </a:t>
          </a:r>
          <a:endParaRPr lang="en-US" sz="1200" kern="1200" dirty="0"/>
        </a:p>
      </dsp:txBody>
      <dsp:txXfrm>
        <a:off x="1265069" y="1847687"/>
        <a:ext cx="2409068" cy="1022029"/>
      </dsp:txXfrm>
    </dsp:sp>
    <dsp:sp modelId="{3F39466E-4C75-496F-9603-6F55330CD344}">
      <dsp:nvSpPr>
        <dsp:cNvPr id="0" name=""/>
        <dsp:cNvSpPr/>
      </dsp:nvSpPr>
      <dsp:spPr>
        <a:xfrm>
          <a:off x="24033" y="3288473"/>
          <a:ext cx="1022029" cy="10220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5C1261-0067-4378-BB07-15B0E8DB02DC}">
      <dsp:nvSpPr>
        <dsp:cNvPr id="0" name=""/>
        <dsp:cNvSpPr/>
      </dsp:nvSpPr>
      <dsp:spPr>
        <a:xfrm>
          <a:off x="238660" y="3503100"/>
          <a:ext cx="592776" cy="5927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2C4F2F-A625-45CA-9996-C768C0D56C2D}">
      <dsp:nvSpPr>
        <dsp:cNvPr id="0" name=""/>
        <dsp:cNvSpPr/>
      </dsp:nvSpPr>
      <dsp:spPr>
        <a:xfrm>
          <a:off x="1265069" y="3288473"/>
          <a:ext cx="2409068" cy="10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s-CR" sz="1200" u="sng" kern="1200" dirty="0"/>
            <a:t>El escenario de autosuficiencia A5 </a:t>
          </a:r>
          <a:r>
            <a:rPr lang="es-MX" sz="1200" u="sng" kern="1200" dirty="0"/>
            <a:t>considera en sus características que la interconexión eléctrica Colombia – Panamá se encuentra operativa a partir del año 2026</a:t>
          </a:r>
          <a:r>
            <a:rPr lang="es-MX" sz="1200" kern="1200" dirty="0"/>
            <a:t>, y </a:t>
          </a:r>
          <a:r>
            <a:rPr lang="es-MX" sz="1200" kern="1200" dirty="0">
              <a:highlight>
                <a:srgbClr val="BCE292"/>
              </a:highlight>
            </a:rPr>
            <a:t>es el escenario que </a:t>
          </a:r>
          <a:r>
            <a:rPr lang="es-CR" sz="1200" kern="1200" dirty="0">
              <a:highlight>
                <a:srgbClr val="BCE292"/>
              </a:highlight>
            </a:rPr>
            <a:t>presenta los mejores atributos por tener el menor costo incremental neto.</a:t>
          </a:r>
          <a:endParaRPr lang="en-US" sz="1200" kern="1200" dirty="0">
            <a:highlight>
              <a:srgbClr val="BCE292"/>
            </a:highlight>
          </a:endParaRPr>
        </a:p>
      </dsp:txBody>
      <dsp:txXfrm>
        <a:off x="1265069" y="3288473"/>
        <a:ext cx="2409068" cy="1022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E7850-62F1-49F2-8B19-CE1EAE4EB1F9}">
      <dsp:nvSpPr>
        <dsp:cNvPr id="0" name=""/>
        <dsp:cNvSpPr/>
      </dsp:nvSpPr>
      <dsp:spPr>
        <a:xfrm>
          <a:off x="2188" y="1173274"/>
          <a:ext cx="775531" cy="775531"/>
        </a:xfrm>
        <a:prstGeom prst="chord">
          <a:avLst>
            <a:gd name="adj1" fmla="val 4800000"/>
            <a:gd name="adj2" fmla="val 1680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1DD3D-5830-49D8-A911-314CBB5B4C44}">
      <dsp:nvSpPr>
        <dsp:cNvPr id="0" name=""/>
        <dsp:cNvSpPr/>
      </dsp:nvSpPr>
      <dsp:spPr>
        <a:xfrm>
          <a:off x="79741" y="1250827"/>
          <a:ext cx="620425" cy="620425"/>
        </a:xfrm>
        <a:prstGeom prst="pie">
          <a:avLst>
            <a:gd name="adj1" fmla="val 13500000"/>
            <a:gd name="adj2" fmla="val 162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E4E87-F267-4FDC-A494-E0E691C33634}">
      <dsp:nvSpPr>
        <dsp:cNvPr id="0" name=""/>
        <dsp:cNvSpPr/>
      </dsp:nvSpPr>
      <dsp:spPr>
        <a:xfrm rot="16200000">
          <a:off x="-889672" y="2918220"/>
          <a:ext cx="2249042" cy="46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144000" rIns="36000" bIns="0" numCol="1" spcCol="1270" anchor="b" anchorCtr="0">
          <a:noAutofit/>
        </a:bodyPr>
        <a:lstStyle/>
        <a:p>
          <a:pPr marL="0" lvl="0" indent="0" algn="r" defTabSz="622300">
            <a:lnSpc>
              <a:spcPct val="90000"/>
            </a:lnSpc>
            <a:spcBef>
              <a:spcPct val="0"/>
            </a:spcBef>
            <a:spcAft>
              <a:spcPct val="35000"/>
            </a:spcAft>
            <a:buNone/>
          </a:pPr>
          <a:r>
            <a:rPr lang="es-CO" sz="1400" b="0" kern="1200" dirty="0"/>
            <a:t>Dic 2002</a:t>
          </a:r>
        </a:p>
      </dsp:txBody>
      <dsp:txXfrm>
        <a:off x="-889672" y="2918220"/>
        <a:ext cx="2249042" cy="465319"/>
      </dsp:txXfrm>
    </dsp:sp>
    <dsp:sp modelId="{3A0EE396-5182-4F45-AD31-5D68B20DAE8F}">
      <dsp:nvSpPr>
        <dsp:cNvPr id="0" name=""/>
        <dsp:cNvSpPr/>
      </dsp:nvSpPr>
      <dsp:spPr>
        <a:xfrm>
          <a:off x="545060" y="1173274"/>
          <a:ext cx="1551063" cy="310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144000" rIns="0" bIns="0" numCol="1" spcCol="1270" anchor="t" anchorCtr="0">
          <a:noAutofit/>
        </a:bodyPr>
        <a:lstStyle/>
        <a:p>
          <a:pPr marL="0" lvl="0" indent="0" algn="l" defTabSz="622300">
            <a:lnSpc>
              <a:spcPct val="90000"/>
            </a:lnSpc>
            <a:spcBef>
              <a:spcPct val="0"/>
            </a:spcBef>
            <a:spcAft>
              <a:spcPts val="1200"/>
            </a:spcAft>
            <a:buNone/>
          </a:pPr>
          <a:r>
            <a:rPr lang="es-CO" sz="1400" b="1" kern="1200" dirty="0"/>
            <a:t>Decisión 536</a:t>
          </a:r>
          <a:br>
            <a:rPr lang="es-CO" sz="1400" b="1" kern="1200" dirty="0"/>
          </a:br>
          <a:endParaRPr lang="es-CO" sz="1400" b="1" kern="1200" dirty="0"/>
        </a:p>
        <a:p>
          <a:pPr marL="0" lvl="0" indent="0" algn="l" defTabSz="622300">
            <a:lnSpc>
              <a:spcPct val="95000"/>
            </a:lnSpc>
            <a:spcBef>
              <a:spcPct val="0"/>
            </a:spcBef>
            <a:spcAft>
              <a:spcPts val="600"/>
            </a:spcAft>
            <a:buNone/>
          </a:pPr>
          <a:r>
            <a:rPr lang="es-CO" sz="1400" b="0" kern="1200" dirty="0"/>
            <a:t>Marco general para interconexión e intercambio de energía</a:t>
          </a:r>
        </a:p>
      </dsp:txBody>
      <dsp:txXfrm>
        <a:off x="545060" y="1173274"/>
        <a:ext cx="1551063" cy="3102127"/>
      </dsp:txXfrm>
    </dsp:sp>
    <dsp:sp modelId="{AB2FD5C7-9039-49FE-B52D-40D126D78E44}">
      <dsp:nvSpPr>
        <dsp:cNvPr id="0" name=""/>
        <dsp:cNvSpPr/>
      </dsp:nvSpPr>
      <dsp:spPr>
        <a:xfrm>
          <a:off x="2314767" y="1173274"/>
          <a:ext cx="775531" cy="775531"/>
        </a:xfrm>
        <a:prstGeom prst="chord">
          <a:avLst>
            <a:gd name="adj1" fmla="val 4800000"/>
            <a:gd name="adj2" fmla="val 1680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F00C0-649B-447F-9C95-84DB7496E1D9}">
      <dsp:nvSpPr>
        <dsp:cNvPr id="0" name=""/>
        <dsp:cNvSpPr/>
      </dsp:nvSpPr>
      <dsp:spPr>
        <a:xfrm>
          <a:off x="2392320" y="1250827"/>
          <a:ext cx="620425" cy="620425"/>
        </a:xfrm>
        <a:prstGeom prst="pie">
          <a:avLst>
            <a:gd name="adj1" fmla="val 10800000"/>
            <a:gd name="adj2" fmla="val 16200000"/>
          </a:avLst>
        </a:prstGeom>
        <a:solidFill>
          <a:schemeClr val="accent5">
            <a:hueOff val="1536460"/>
            <a:satOff val="-21333"/>
            <a:lumOff val="7059"/>
            <a:alphaOff val="0"/>
          </a:schemeClr>
        </a:solidFill>
        <a:ln w="12700" cap="flat" cmpd="sng" algn="ctr">
          <a:solidFill>
            <a:schemeClr val="accent5">
              <a:hueOff val="1536460"/>
              <a:satOff val="-21333"/>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1D699-535F-4F55-96D7-D4B4224D8ACF}">
      <dsp:nvSpPr>
        <dsp:cNvPr id="0" name=""/>
        <dsp:cNvSpPr/>
      </dsp:nvSpPr>
      <dsp:spPr>
        <a:xfrm rot="16200000">
          <a:off x="1422906" y="2918220"/>
          <a:ext cx="2249042" cy="46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0" rIns="36000" bIns="0" numCol="1" spcCol="1270" anchor="b" anchorCtr="0">
          <a:noAutofit/>
        </a:bodyPr>
        <a:lstStyle/>
        <a:p>
          <a:pPr marL="0" lvl="0" indent="0" algn="r" defTabSz="622300">
            <a:lnSpc>
              <a:spcPct val="90000"/>
            </a:lnSpc>
            <a:spcBef>
              <a:spcPct val="0"/>
            </a:spcBef>
            <a:spcAft>
              <a:spcPct val="35000"/>
            </a:spcAft>
            <a:buNone/>
          </a:pPr>
          <a:r>
            <a:rPr lang="es-CO" sz="1400" b="0" kern="1200" dirty="0"/>
            <a:t>Nov 2009</a:t>
          </a:r>
        </a:p>
      </dsp:txBody>
      <dsp:txXfrm>
        <a:off x="1422906" y="2918220"/>
        <a:ext cx="2249042" cy="465319"/>
      </dsp:txXfrm>
    </dsp:sp>
    <dsp:sp modelId="{83E41911-C6AB-4803-A42A-CC23E9F15B59}">
      <dsp:nvSpPr>
        <dsp:cNvPr id="0" name=""/>
        <dsp:cNvSpPr/>
      </dsp:nvSpPr>
      <dsp:spPr>
        <a:xfrm>
          <a:off x="2857639" y="1173274"/>
          <a:ext cx="1551063" cy="310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4000" rIns="0" bIns="0" numCol="1" spcCol="1270" anchor="t" anchorCtr="0">
          <a:noAutofit/>
        </a:bodyPr>
        <a:lstStyle/>
        <a:p>
          <a:pPr marL="0" lvl="0" indent="0" algn="l" defTabSz="622300">
            <a:lnSpc>
              <a:spcPct val="95000"/>
            </a:lnSpc>
            <a:spcBef>
              <a:spcPct val="0"/>
            </a:spcBef>
            <a:spcAft>
              <a:spcPts val="600"/>
            </a:spcAft>
            <a:buNone/>
          </a:pPr>
          <a:r>
            <a:rPr lang="es-CO" sz="1400" b="1" kern="1200" dirty="0"/>
            <a:t>Decisión 720</a:t>
          </a:r>
          <a:br>
            <a:rPr lang="es-CO" sz="1400" b="1" kern="1200" dirty="0"/>
          </a:br>
          <a:endParaRPr lang="es-CO" sz="1400" b="1" kern="1200" dirty="0"/>
        </a:p>
        <a:p>
          <a:pPr marL="0" lvl="0" indent="0" algn="l" defTabSz="622300">
            <a:lnSpc>
              <a:spcPct val="95000"/>
            </a:lnSpc>
            <a:spcBef>
              <a:spcPct val="0"/>
            </a:spcBef>
            <a:spcAft>
              <a:spcPts val="600"/>
            </a:spcAft>
            <a:buNone/>
          </a:pPr>
          <a:r>
            <a:rPr lang="es-CO" sz="1400" b="0" kern="1200" dirty="0"/>
            <a:t>Anexo I:</a:t>
          </a:r>
        </a:p>
        <a:p>
          <a:pPr marL="0" lvl="0" indent="0" algn="l" defTabSz="622300">
            <a:lnSpc>
              <a:spcPct val="95000"/>
            </a:lnSpc>
            <a:spcBef>
              <a:spcPct val="0"/>
            </a:spcBef>
            <a:spcAft>
              <a:spcPts val="600"/>
            </a:spcAft>
            <a:buNone/>
          </a:pPr>
          <a:r>
            <a:rPr lang="es-CO" sz="1400" b="0" kern="1200" dirty="0"/>
            <a:t>Régimen transitorio aplicable a transacciones entre Col-Ecu</a:t>
          </a:r>
        </a:p>
        <a:p>
          <a:pPr marL="0" lvl="0" indent="0" algn="l" defTabSz="622300">
            <a:lnSpc>
              <a:spcPct val="95000"/>
            </a:lnSpc>
            <a:spcBef>
              <a:spcPct val="0"/>
            </a:spcBef>
            <a:spcAft>
              <a:spcPts val="600"/>
            </a:spcAft>
            <a:buNone/>
          </a:pPr>
          <a:r>
            <a:rPr lang="es-CO" sz="1400" b="0" kern="1200" dirty="0"/>
            <a:t>Asignación de las rentas de congestión: 50%-50%</a:t>
          </a:r>
        </a:p>
      </dsp:txBody>
      <dsp:txXfrm>
        <a:off x="2857639" y="1173274"/>
        <a:ext cx="1551063" cy="3102127"/>
      </dsp:txXfrm>
    </dsp:sp>
    <dsp:sp modelId="{D3A5AE56-3DDC-4156-ADC8-3A51CF75A804}">
      <dsp:nvSpPr>
        <dsp:cNvPr id="0" name=""/>
        <dsp:cNvSpPr/>
      </dsp:nvSpPr>
      <dsp:spPr>
        <a:xfrm>
          <a:off x="4627346" y="1173274"/>
          <a:ext cx="775531" cy="775531"/>
        </a:xfrm>
        <a:prstGeom prst="chord">
          <a:avLst>
            <a:gd name="adj1" fmla="val 4800000"/>
            <a:gd name="adj2" fmla="val 1680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BA2B0D-4C5A-4C73-B80B-3B98721E8740}">
      <dsp:nvSpPr>
        <dsp:cNvPr id="0" name=""/>
        <dsp:cNvSpPr/>
      </dsp:nvSpPr>
      <dsp:spPr>
        <a:xfrm>
          <a:off x="4704899" y="1250827"/>
          <a:ext cx="620425" cy="620425"/>
        </a:xfrm>
        <a:prstGeom prst="pie">
          <a:avLst>
            <a:gd name="adj1" fmla="val 8100000"/>
            <a:gd name="adj2" fmla="val 16200000"/>
          </a:avLst>
        </a:prstGeom>
        <a:solidFill>
          <a:schemeClr val="accent5">
            <a:hueOff val="3072919"/>
            <a:satOff val="-42667"/>
            <a:lumOff val="14117"/>
            <a:alphaOff val="0"/>
          </a:schemeClr>
        </a:solidFill>
        <a:ln w="12700" cap="flat" cmpd="sng" algn="ctr">
          <a:solidFill>
            <a:schemeClr val="accent5">
              <a:hueOff val="3072919"/>
              <a:satOff val="-42667"/>
              <a:lumOff val="14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27FAB-75DA-425C-8FBB-129964F216F9}">
      <dsp:nvSpPr>
        <dsp:cNvPr id="0" name=""/>
        <dsp:cNvSpPr/>
      </dsp:nvSpPr>
      <dsp:spPr>
        <a:xfrm rot="16200000">
          <a:off x="3735485" y="2918220"/>
          <a:ext cx="2249042" cy="46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000" bIns="0" numCol="1" spcCol="1270" anchor="b" anchorCtr="0">
          <a:noAutofit/>
        </a:bodyPr>
        <a:lstStyle/>
        <a:p>
          <a:pPr marL="0" lvl="0" indent="0" algn="r" defTabSz="622300">
            <a:lnSpc>
              <a:spcPct val="90000"/>
            </a:lnSpc>
            <a:spcBef>
              <a:spcPct val="0"/>
            </a:spcBef>
            <a:spcAft>
              <a:spcPct val="35000"/>
            </a:spcAft>
            <a:buNone/>
          </a:pPr>
          <a:r>
            <a:rPr lang="es-CO" sz="1400" b="0" kern="1200" dirty="0" err="1"/>
            <a:t>Ago</a:t>
          </a:r>
          <a:r>
            <a:rPr lang="es-CO" sz="1400" b="0" kern="1200" dirty="0"/>
            <a:t> 2010</a:t>
          </a:r>
        </a:p>
      </dsp:txBody>
      <dsp:txXfrm>
        <a:off x="3735485" y="2918220"/>
        <a:ext cx="2249042" cy="465319"/>
      </dsp:txXfrm>
    </dsp:sp>
    <dsp:sp modelId="{D546694B-72DB-48B7-B720-3E7F25598F4D}">
      <dsp:nvSpPr>
        <dsp:cNvPr id="0" name=""/>
        <dsp:cNvSpPr/>
      </dsp:nvSpPr>
      <dsp:spPr>
        <a:xfrm>
          <a:off x="5170218" y="1173274"/>
          <a:ext cx="1551063" cy="310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144000" rIns="0" bIns="0" numCol="1" spcCol="1270" anchor="t" anchorCtr="0">
          <a:noAutofit/>
        </a:bodyPr>
        <a:lstStyle/>
        <a:p>
          <a:pPr marL="0" lvl="0" indent="0" algn="l" defTabSz="622300">
            <a:lnSpc>
              <a:spcPct val="95000"/>
            </a:lnSpc>
            <a:spcBef>
              <a:spcPct val="0"/>
            </a:spcBef>
            <a:spcAft>
              <a:spcPts val="600"/>
            </a:spcAft>
            <a:buNone/>
          </a:pPr>
          <a:r>
            <a:rPr lang="es-CO" sz="1400" b="1" kern="1200" dirty="0"/>
            <a:t>Decisión 757</a:t>
          </a:r>
          <a:br>
            <a:rPr lang="es-CO" sz="1400" b="1" kern="1200" dirty="0"/>
          </a:br>
          <a:endParaRPr lang="es-CO" sz="1400" b="1" kern="1200" dirty="0"/>
        </a:p>
        <a:p>
          <a:pPr marL="0" lvl="0" indent="0" algn="l" defTabSz="622300">
            <a:lnSpc>
              <a:spcPct val="95000"/>
            </a:lnSpc>
            <a:spcBef>
              <a:spcPct val="0"/>
            </a:spcBef>
            <a:spcAft>
              <a:spcPts val="600"/>
            </a:spcAft>
            <a:buNone/>
          </a:pPr>
          <a:r>
            <a:rPr lang="es-CO" sz="1400" b="0" kern="1200" dirty="0"/>
            <a:t>Anexo I: ídem</a:t>
          </a:r>
        </a:p>
        <a:p>
          <a:pPr marL="0" lvl="0" indent="0" algn="l" defTabSz="622300">
            <a:lnSpc>
              <a:spcPct val="95000"/>
            </a:lnSpc>
            <a:spcBef>
              <a:spcPct val="0"/>
            </a:spcBef>
            <a:spcAft>
              <a:spcPts val="600"/>
            </a:spcAft>
            <a:buNone/>
          </a:pPr>
          <a:r>
            <a:rPr lang="es-CO" sz="1400" b="0" kern="1200" dirty="0"/>
            <a:t>Anexo II:</a:t>
          </a:r>
        </a:p>
        <a:p>
          <a:pPr marL="0" lvl="0" indent="0" algn="l" defTabSz="622300">
            <a:lnSpc>
              <a:spcPct val="95000"/>
            </a:lnSpc>
            <a:spcBef>
              <a:spcPct val="0"/>
            </a:spcBef>
            <a:spcAft>
              <a:spcPts val="600"/>
            </a:spcAft>
            <a:buNone/>
          </a:pPr>
          <a:r>
            <a:rPr lang="es-CO" sz="1400" b="0" kern="1200" dirty="0"/>
            <a:t>Régimen transitorio aplicable a transacciones Ecu- Per</a:t>
          </a:r>
        </a:p>
        <a:p>
          <a:pPr marL="0" lvl="0" indent="0" algn="l" defTabSz="622300">
            <a:lnSpc>
              <a:spcPct val="95000"/>
            </a:lnSpc>
            <a:spcBef>
              <a:spcPct val="0"/>
            </a:spcBef>
            <a:spcAft>
              <a:spcPts val="600"/>
            </a:spcAft>
            <a:buNone/>
          </a:pPr>
          <a:r>
            <a:rPr lang="es-CO" sz="1400" b="0" kern="1200" dirty="0"/>
            <a:t>Contratos bilaterales</a:t>
          </a:r>
        </a:p>
        <a:p>
          <a:pPr marL="0" lvl="0" indent="0" algn="l" defTabSz="622300">
            <a:lnSpc>
              <a:spcPct val="95000"/>
            </a:lnSpc>
            <a:spcBef>
              <a:spcPct val="0"/>
            </a:spcBef>
            <a:spcAft>
              <a:spcPts val="600"/>
            </a:spcAft>
            <a:buNone/>
          </a:pPr>
          <a:r>
            <a:rPr lang="es-CO" sz="1400" b="0" kern="1200" dirty="0"/>
            <a:t>Mediante Decisión 789 (Jun 2013) se prolonga su vigencia)</a:t>
          </a:r>
        </a:p>
      </dsp:txBody>
      <dsp:txXfrm>
        <a:off x="5170218" y="1173274"/>
        <a:ext cx="1551063" cy="3102127"/>
      </dsp:txXfrm>
    </dsp:sp>
    <dsp:sp modelId="{92ABC456-3F3B-4B68-BF29-635B6EE5C6E4}">
      <dsp:nvSpPr>
        <dsp:cNvPr id="0" name=""/>
        <dsp:cNvSpPr/>
      </dsp:nvSpPr>
      <dsp:spPr>
        <a:xfrm>
          <a:off x="6939925" y="1173274"/>
          <a:ext cx="775531" cy="775531"/>
        </a:xfrm>
        <a:prstGeom prst="chord">
          <a:avLst>
            <a:gd name="adj1" fmla="val 4800000"/>
            <a:gd name="adj2" fmla="val 1680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B119E-92C5-498E-8680-0AD3943E1E2C}">
      <dsp:nvSpPr>
        <dsp:cNvPr id="0" name=""/>
        <dsp:cNvSpPr/>
      </dsp:nvSpPr>
      <dsp:spPr>
        <a:xfrm>
          <a:off x="7017478" y="1250827"/>
          <a:ext cx="620425" cy="620425"/>
        </a:xfrm>
        <a:prstGeom prst="pie">
          <a:avLst>
            <a:gd name="adj1" fmla="val 5400000"/>
            <a:gd name="adj2" fmla="val 16200000"/>
          </a:avLst>
        </a:prstGeom>
        <a:solidFill>
          <a:schemeClr val="accent5">
            <a:hueOff val="4609379"/>
            <a:satOff val="-64000"/>
            <a:lumOff val="21176"/>
            <a:alphaOff val="0"/>
          </a:schemeClr>
        </a:solidFill>
        <a:ln w="12700" cap="flat" cmpd="sng" algn="ctr">
          <a:solidFill>
            <a:schemeClr val="accent5">
              <a:hueOff val="4609379"/>
              <a:satOff val="-64000"/>
              <a:lumOff val="2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E6D6D-873B-4DC2-9B17-600215F8E44D}">
      <dsp:nvSpPr>
        <dsp:cNvPr id="0" name=""/>
        <dsp:cNvSpPr/>
      </dsp:nvSpPr>
      <dsp:spPr>
        <a:xfrm rot="16200000">
          <a:off x="6048064" y="2918220"/>
          <a:ext cx="2249042" cy="46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000" bIns="0" numCol="1" spcCol="1270" anchor="b" anchorCtr="0">
          <a:noAutofit/>
        </a:bodyPr>
        <a:lstStyle/>
        <a:p>
          <a:pPr marL="0" lvl="0" indent="0" algn="r" defTabSz="622300">
            <a:lnSpc>
              <a:spcPct val="90000"/>
            </a:lnSpc>
            <a:spcBef>
              <a:spcPct val="0"/>
            </a:spcBef>
            <a:spcAft>
              <a:spcPct val="35000"/>
            </a:spcAft>
            <a:buNone/>
          </a:pPr>
          <a:r>
            <a:rPr lang="es-CO" sz="1400" b="0" kern="1200" dirty="0"/>
            <a:t>Dic 2023</a:t>
          </a:r>
        </a:p>
      </dsp:txBody>
      <dsp:txXfrm>
        <a:off x="6048064" y="2918220"/>
        <a:ext cx="2249042" cy="465319"/>
      </dsp:txXfrm>
    </dsp:sp>
    <dsp:sp modelId="{339523D9-2107-436B-AEBB-230914C49472}">
      <dsp:nvSpPr>
        <dsp:cNvPr id="0" name=""/>
        <dsp:cNvSpPr/>
      </dsp:nvSpPr>
      <dsp:spPr>
        <a:xfrm>
          <a:off x="7482797" y="1173274"/>
          <a:ext cx="1551063" cy="3102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144000" rIns="0" bIns="0" numCol="1" spcCol="1270" anchor="t" anchorCtr="0">
          <a:noAutofit/>
        </a:bodyPr>
        <a:lstStyle/>
        <a:p>
          <a:pPr marL="0" lvl="0" indent="0" algn="l" defTabSz="622300">
            <a:lnSpc>
              <a:spcPct val="95000"/>
            </a:lnSpc>
            <a:spcBef>
              <a:spcPct val="0"/>
            </a:spcBef>
            <a:spcAft>
              <a:spcPts val="600"/>
            </a:spcAft>
            <a:buNone/>
          </a:pPr>
          <a:r>
            <a:rPr lang="es-CO" sz="1400" b="1" kern="1200" dirty="0"/>
            <a:t>Decisión 919</a:t>
          </a:r>
          <a:br>
            <a:rPr lang="es-CO" sz="1400" b="1" kern="1200" dirty="0"/>
          </a:br>
          <a:endParaRPr lang="es-CO" sz="1400" b="1" kern="1200" dirty="0"/>
        </a:p>
        <a:p>
          <a:pPr marL="0" lvl="0" indent="0" algn="l" defTabSz="622300">
            <a:lnSpc>
              <a:spcPct val="95000"/>
            </a:lnSpc>
            <a:spcBef>
              <a:spcPct val="0"/>
            </a:spcBef>
            <a:spcAft>
              <a:spcPts val="600"/>
            </a:spcAft>
            <a:buNone/>
          </a:pPr>
          <a:r>
            <a:rPr lang="es-CO" sz="1400" b="0" kern="1200" dirty="0"/>
            <a:t>Establece exigencia de adecuar legislación nacional (para asegurar el funcionamiento del mercado) a más tardar en la fecha de entrada de los Reglamentos</a:t>
          </a:r>
        </a:p>
        <a:p>
          <a:pPr marL="0" lvl="0" indent="0" algn="l" defTabSz="622300">
            <a:lnSpc>
              <a:spcPct val="95000"/>
            </a:lnSpc>
            <a:spcBef>
              <a:spcPct val="0"/>
            </a:spcBef>
            <a:spcAft>
              <a:spcPts val="600"/>
            </a:spcAft>
            <a:buNone/>
          </a:pPr>
          <a:endParaRPr lang="es-CO" sz="1400" b="0" kern="1200" dirty="0"/>
        </a:p>
      </dsp:txBody>
      <dsp:txXfrm>
        <a:off x="7482797" y="1173274"/>
        <a:ext cx="1551063" cy="31021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67C59-2EB7-43EC-9E57-B01D31FCD47E}">
      <dsp:nvSpPr>
        <dsp:cNvPr id="0" name=""/>
        <dsp:cNvSpPr/>
      </dsp:nvSpPr>
      <dsp:spPr>
        <a:xfrm>
          <a:off x="669603" y="0"/>
          <a:ext cx="7588842" cy="1260330"/>
        </a:xfrm>
        <a:prstGeom prst="rightArrow">
          <a:avLst/>
        </a:prstGeom>
        <a:solidFill>
          <a:schemeClr val="bg1"/>
        </a:solidFill>
        <a:ln w="12700">
          <a:solidFill>
            <a:schemeClr val="tx1">
              <a:lumMod val="50000"/>
              <a:lumOff val="50000"/>
            </a:schemeClr>
          </a:solidFill>
        </a:ln>
        <a:effectLst/>
      </dsp:spPr>
      <dsp:style>
        <a:lnRef idx="0">
          <a:scrgbClr r="0" g="0" b="0"/>
        </a:lnRef>
        <a:fillRef idx="1">
          <a:scrgbClr r="0" g="0" b="0"/>
        </a:fillRef>
        <a:effectRef idx="0">
          <a:scrgbClr r="0" g="0" b="0"/>
        </a:effectRef>
        <a:fontRef idx="minor"/>
      </dsp:style>
    </dsp:sp>
    <dsp:sp modelId="{C2505CAD-30A4-482D-9CAF-FDC9BF733E4F}">
      <dsp:nvSpPr>
        <dsp:cNvPr id="0" name=""/>
        <dsp:cNvSpPr/>
      </dsp:nvSpPr>
      <dsp:spPr>
        <a:xfrm>
          <a:off x="2615" y="378098"/>
          <a:ext cx="1574615" cy="504132"/>
        </a:xfrm>
        <a:prstGeom prst="roundRect">
          <a:avLst/>
        </a:prstGeom>
        <a:solidFill>
          <a:srgbClr val="92D050"/>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t>. . .</a:t>
          </a:r>
        </a:p>
      </dsp:txBody>
      <dsp:txXfrm>
        <a:off x="27225" y="402708"/>
        <a:ext cx="1525395" cy="454912"/>
      </dsp:txXfrm>
    </dsp:sp>
    <dsp:sp modelId="{988AC1AB-86CA-4E80-9245-1C029CD0FA26}">
      <dsp:nvSpPr>
        <dsp:cNvPr id="0" name=""/>
        <dsp:cNvSpPr/>
      </dsp:nvSpPr>
      <dsp:spPr>
        <a:xfrm>
          <a:off x="1839666" y="378098"/>
          <a:ext cx="1574615" cy="504132"/>
        </a:xfrm>
        <a:prstGeom prst="roundRect">
          <a:avLst/>
        </a:prstGeom>
        <a:solidFill>
          <a:srgbClr val="339933">
            <a:alpha val="69804"/>
          </a:srgb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t>. . .</a:t>
          </a:r>
        </a:p>
      </dsp:txBody>
      <dsp:txXfrm>
        <a:off x="1864276" y="402708"/>
        <a:ext cx="1525395" cy="454912"/>
      </dsp:txXfrm>
    </dsp:sp>
    <dsp:sp modelId="{D0CF00A1-2244-4CBA-8C62-FD3A1D42A72B}">
      <dsp:nvSpPr>
        <dsp:cNvPr id="0" name=""/>
        <dsp:cNvSpPr/>
      </dsp:nvSpPr>
      <dsp:spPr>
        <a:xfrm>
          <a:off x="3676717" y="378098"/>
          <a:ext cx="1574615" cy="504132"/>
        </a:xfrm>
        <a:prstGeom prst="roundRect">
          <a:avLst/>
        </a:prstGeom>
        <a:solidFill>
          <a:srgbClr val="31859C">
            <a:alpha val="80000"/>
          </a:srgb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t>Antecedentes</a:t>
          </a:r>
        </a:p>
      </dsp:txBody>
      <dsp:txXfrm>
        <a:off x="3701327" y="402708"/>
        <a:ext cx="1525395" cy="454912"/>
      </dsp:txXfrm>
    </dsp:sp>
    <dsp:sp modelId="{FB01F73C-B53E-4151-A53B-5FBB117A5C36}">
      <dsp:nvSpPr>
        <dsp:cNvPr id="0" name=""/>
        <dsp:cNvSpPr/>
      </dsp:nvSpPr>
      <dsp:spPr>
        <a:xfrm>
          <a:off x="5513768" y="378098"/>
          <a:ext cx="1574615" cy="504132"/>
        </a:xfrm>
        <a:prstGeom prst="roundRect">
          <a:avLst/>
        </a:prstGeom>
        <a:solidFill>
          <a:schemeClr val="accent1">
            <a:lumMod val="75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t>Formulación</a:t>
          </a:r>
        </a:p>
      </dsp:txBody>
      <dsp:txXfrm>
        <a:off x="5538378" y="402708"/>
        <a:ext cx="1525395" cy="454912"/>
      </dsp:txXfrm>
    </dsp:sp>
    <dsp:sp modelId="{4CDE8A35-BA13-4925-BAD3-D4F16543AB8E}">
      <dsp:nvSpPr>
        <dsp:cNvPr id="0" name=""/>
        <dsp:cNvSpPr/>
      </dsp:nvSpPr>
      <dsp:spPr>
        <a:xfrm>
          <a:off x="7350819" y="378098"/>
          <a:ext cx="1574615" cy="504132"/>
        </a:xfrm>
        <a:prstGeom prst="roundRect">
          <a:avLst/>
        </a:prstGeom>
        <a:solidFill>
          <a:schemeClr val="tx2"/>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dirty="0">
              <a:solidFill>
                <a:schemeClr val="bg1"/>
              </a:solidFill>
            </a:rPr>
            <a:t>Implementación</a:t>
          </a:r>
        </a:p>
      </dsp:txBody>
      <dsp:txXfrm>
        <a:off x="7375429" y="402708"/>
        <a:ext cx="1525395" cy="454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46E15-E41F-428D-B703-B2E3DA4647DA}">
      <dsp:nvSpPr>
        <dsp:cNvPr id="0" name=""/>
        <dsp:cNvSpPr/>
      </dsp:nvSpPr>
      <dsp:spPr>
        <a:xfrm>
          <a:off x="-5330079" y="-785776"/>
          <a:ext cx="6509660" cy="6108628"/>
        </a:xfrm>
        <a:prstGeom prst="blockArc">
          <a:avLst>
            <a:gd name="adj1" fmla="val 18900000"/>
            <a:gd name="adj2" fmla="val 2700000"/>
            <a:gd name="adj3" fmla="val 354"/>
          </a:avLst>
        </a:prstGeom>
        <a:noFill/>
        <a:ln w="57150" cap="flat" cmpd="sng" algn="ctr">
          <a:solidFill>
            <a:schemeClr val="accent6">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5A5507F0-7355-4C0E-B1C3-68D6D99E3D0C}">
      <dsp:nvSpPr>
        <dsp:cNvPr id="0" name=""/>
        <dsp:cNvSpPr/>
      </dsp:nvSpPr>
      <dsp:spPr>
        <a:xfrm>
          <a:off x="795302" y="466472"/>
          <a:ext cx="10078775" cy="165954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8000" tIns="72000" rIns="72000" bIns="72000" numCol="1" spcCol="1270" anchor="ctr" anchorCtr="0">
          <a:noAutofit/>
        </a:bodyPr>
        <a:lstStyle/>
        <a:p>
          <a:pPr marL="0" lvl="0" indent="0" algn="l" defTabSz="889000">
            <a:lnSpc>
              <a:spcPct val="95000"/>
            </a:lnSpc>
            <a:spcBef>
              <a:spcPct val="0"/>
            </a:spcBef>
            <a:spcAft>
              <a:spcPts val="0"/>
            </a:spcAft>
            <a:buNone/>
          </a:pPr>
          <a:r>
            <a:rPr lang="es-PA" sz="2000" kern="1200" dirty="0">
              <a:solidFill>
                <a:schemeClr val="accent1"/>
              </a:solidFill>
            </a:rPr>
            <a:t>La línea será del tipo activo de conexión</a:t>
          </a:r>
          <a:r>
            <a:rPr lang="es-PA" sz="2000" kern="1200" dirty="0"/>
            <a:t> y se desarrollará </a:t>
          </a:r>
          <a:r>
            <a:rPr lang="es-PA" sz="2000" kern="1200" dirty="0">
              <a:solidFill>
                <a:schemeClr val="accent1"/>
              </a:solidFill>
            </a:rPr>
            <a:t>como una inversión que tendrá una componente de riesgo a cargo de </a:t>
          </a:r>
          <a:r>
            <a:rPr lang="es-PA" sz="2000" kern="1200" dirty="0" err="1">
              <a:solidFill>
                <a:schemeClr val="accent1"/>
              </a:solidFill>
            </a:rPr>
            <a:t>ICP</a:t>
          </a:r>
          <a:r>
            <a:rPr lang="es-PA" sz="2000" kern="1200" dirty="0"/>
            <a:t>. Esto sin perjuicio de que los países establezcan reglas de acceso, asignación y uso de la capacidad y esquemas de remuneración para la interconexión</a:t>
          </a:r>
          <a:endParaRPr lang="es-CO" sz="2000" kern="1200" dirty="0"/>
        </a:p>
      </dsp:txBody>
      <dsp:txXfrm>
        <a:off x="795302" y="466472"/>
        <a:ext cx="10078775" cy="1659540"/>
      </dsp:txXfrm>
    </dsp:sp>
    <dsp:sp modelId="{CC065B2B-21DF-4FDC-AD2F-4E044D578EDC}">
      <dsp:nvSpPr>
        <dsp:cNvPr id="0" name=""/>
        <dsp:cNvSpPr/>
      </dsp:nvSpPr>
      <dsp:spPr>
        <a:xfrm>
          <a:off x="172793" y="673733"/>
          <a:ext cx="1245018" cy="1245018"/>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23A7459-9C41-4748-AD73-12CC35D79426}">
      <dsp:nvSpPr>
        <dsp:cNvPr id="0" name=""/>
        <dsp:cNvSpPr/>
      </dsp:nvSpPr>
      <dsp:spPr>
        <a:xfrm>
          <a:off x="795302" y="2411062"/>
          <a:ext cx="10078775" cy="165954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8000" tIns="72000" rIns="72000" bIns="72000" numCol="1" spcCol="1270" anchor="ctr" anchorCtr="0">
          <a:noAutofit/>
        </a:bodyPr>
        <a:lstStyle/>
        <a:p>
          <a:pPr marL="0" lvl="0" indent="0" algn="l" defTabSz="889000">
            <a:lnSpc>
              <a:spcPct val="95000"/>
            </a:lnSpc>
            <a:spcBef>
              <a:spcPct val="0"/>
            </a:spcBef>
            <a:spcAft>
              <a:spcPts val="0"/>
            </a:spcAft>
            <a:buNone/>
          </a:pPr>
          <a:r>
            <a:rPr lang="es-PA" sz="2000" u="sng" kern="1200" dirty="0"/>
            <a:t>La </a:t>
          </a:r>
          <a:r>
            <a:rPr lang="es-PA" sz="2000" u="sng" kern="1200" dirty="0" err="1"/>
            <a:t>ASEP</a:t>
          </a:r>
          <a:r>
            <a:rPr lang="es-PA" sz="2000" u="sng" kern="1200" dirty="0"/>
            <a:t> y la </a:t>
          </a:r>
          <a:r>
            <a:rPr lang="es-PA" sz="2000" u="sng" kern="1200" dirty="0" err="1"/>
            <a:t>CREG</a:t>
          </a:r>
          <a:r>
            <a:rPr lang="es-PA" sz="2000" u="sng" kern="1200" dirty="0"/>
            <a:t> definirán los ajustes en las regulaciones nacionales</a:t>
          </a:r>
          <a:r>
            <a:rPr lang="es-PA" sz="2000" kern="1200" dirty="0"/>
            <a:t>, a fin de </a:t>
          </a:r>
          <a:r>
            <a:rPr lang="es-PA" sz="2000" kern="1200" dirty="0">
              <a:solidFill>
                <a:schemeClr val="accent1"/>
              </a:solidFill>
            </a:rPr>
            <a:t>incorporar los mecanismos económicos que permitan obtener el ingreso requerido para la viabilización financiera del proyecto</a:t>
          </a:r>
          <a:r>
            <a:rPr lang="es-PA" sz="2000" kern="1200" dirty="0"/>
            <a:t>, considerando los beneficios globales y en cada país</a:t>
          </a:r>
          <a:endParaRPr lang="es-CO" sz="2000" kern="1200" dirty="0"/>
        </a:p>
      </dsp:txBody>
      <dsp:txXfrm>
        <a:off x="795302" y="2411062"/>
        <a:ext cx="10078775" cy="1659540"/>
      </dsp:txXfrm>
    </dsp:sp>
    <dsp:sp modelId="{AE222AEC-5B7D-4DDB-A8C3-8BF2B3B2F567}">
      <dsp:nvSpPr>
        <dsp:cNvPr id="0" name=""/>
        <dsp:cNvSpPr/>
      </dsp:nvSpPr>
      <dsp:spPr>
        <a:xfrm>
          <a:off x="172793" y="2618323"/>
          <a:ext cx="1245018" cy="1245018"/>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74F4782-2552-4D8D-95ED-275659B3C7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91E12EC-0BBB-42A1-9D95-E73F2DB657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F05B92-E46F-444D-9757-4480BE06576B}" type="datetimeFigureOut">
              <a:rPr lang="es-CO" smtClean="0"/>
              <a:t>8/05/2024</a:t>
            </a:fld>
            <a:endParaRPr lang="es-CO"/>
          </a:p>
        </p:txBody>
      </p:sp>
      <p:sp>
        <p:nvSpPr>
          <p:cNvPr id="4" name="Marcador de pie de página 3">
            <a:extLst>
              <a:ext uri="{FF2B5EF4-FFF2-40B4-BE49-F238E27FC236}">
                <a16:creationId xmlns:a16="http://schemas.microsoft.com/office/drawing/2014/main" id="{F1339E11-683F-47FB-A935-C2EED3206E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05BAAF3B-C417-464C-9131-F297AD1473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A6ED34-0DE7-42D5-9903-DE3BC9947B48}" type="slidenum">
              <a:rPr lang="es-CO" smtClean="0"/>
              <a:t>‹Nº›</a:t>
            </a:fld>
            <a:endParaRPr lang="es-CO"/>
          </a:p>
        </p:txBody>
      </p:sp>
    </p:spTree>
    <p:extLst>
      <p:ext uri="{BB962C8B-B14F-4D97-AF65-F5344CB8AC3E}">
        <p14:creationId xmlns:p14="http://schemas.microsoft.com/office/powerpoint/2010/main" val="2632474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A2C62-05ED-433B-8F38-4C082A54B17A}" type="datetimeFigureOut">
              <a:rPr lang="es-CO" smtClean="0"/>
              <a:t>8/05/2024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516DB-E1D7-4E23-BE16-8EF013FFBEC9}" type="slidenum">
              <a:rPr lang="es-CO" smtClean="0"/>
              <a:t>‹Nº›</a:t>
            </a:fld>
            <a:endParaRPr lang="es-CO"/>
          </a:p>
        </p:txBody>
      </p:sp>
    </p:spTree>
    <p:extLst>
      <p:ext uri="{BB962C8B-B14F-4D97-AF65-F5344CB8AC3E}">
        <p14:creationId xmlns:p14="http://schemas.microsoft.com/office/powerpoint/2010/main" val="54944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ithub.com/carderne/gridfind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FD3B22A-915A-4E27-AABD-D0140CC4FAC0}" type="slidenum">
              <a:rPr lang="es-CO" smtClean="0"/>
              <a:t>4</a:t>
            </a:fld>
            <a:endParaRPr lang="es-CO"/>
          </a:p>
        </p:txBody>
      </p:sp>
    </p:spTree>
    <p:extLst>
      <p:ext uri="{BB962C8B-B14F-4D97-AF65-F5344CB8AC3E}">
        <p14:creationId xmlns:p14="http://schemas.microsoft.com/office/powerpoint/2010/main" val="2447425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PM forma parte del Mecanismo de Diálogo y Concertación de TUXTLA, está integrado por México, Guatemala, Belice, El Salvador, Honduras, Nicaragua, Costa Rica, Panamá, Colombia y República Dominicana, y tiene dos objetivos estratégicos: Integración física y Promoción del desarrollo social</a:t>
            </a:r>
          </a:p>
          <a:p>
            <a:r>
              <a:rPr lang="es-CO" dirty="0"/>
              <a:t>Para el cumplimiento de estos objetivos se han formulado dos ejes y ocho áreas de trabajo:</a:t>
            </a:r>
          </a:p>
          <a:p>
            <a:pPr lvl="1"/>
            <a:r>
              <a:rPr lang="es-CO" b="1" dirty="0"/>
              <a:t>Eje Económico</a:t>
            </a:r>
            <a:r>
              <a:rPr lang="es-CO" dirty="0"/>
              <a:t>, que incluye las áreas de: transporte, </a:t>
            </a:r>
            <a:r>
              <a:rPr lang="es-CO" u="sng" dirty="0"/>
              <a:t>energía</a:t>
            </a:r>
            <a:r>
              <a:rPr lang="es-CO" dirty="0"/>
              <a:t>, telecomunicaciones, facilitación comercial y competitividad</a:t>
            </a:r>
          </a:p>
          <a:p>
            <a:pPr lvl="1"/>
            <a:r>
              <a:rPr lang="es-CO" b="1" dirty="0"/>
              <a:t>Eje Social</a:t>
            </a:r>
            <a:r>
              <a:rPr lang="es-CO" dirty="0"/>
              <a:t>, con las áreas de: salud, gestión del riesgo, medio ambiente y vivienda</a:t>
            </a:r>
          </a:p>
          <a:p>
            <a:r>
              <a:rPr lang="es-CO" u="sng" dirty="0"/>
              <a:t>Líneas estratégicas en energía</a:t>
            </a:r>
            <a:r>
              <a:rPr lang="es-CO" dirty="0"/>
              <a:t>:</a:t>
            </a:r>
          </a:p>
          <a:p>
            <a:pPr lvl="1"/>
            <a:r>
              <a:rPr lang="es-CO" dirty="0">
                <a:solidFill>
                  <a:schemeClr val="tx2"/>
                </a:solidFill>
                <a:highlight>
                  <a:srgbClr val="0099FF"/>
                </a:highlight>
              </a:rPr>
              <a:t>Interconexión eléctrica mesoamericana </a:t>
            </a:r>
            <a:r>
              <a:rPr lang="es-CO" dirty="0">
                <a:solidFill>
                  <a:schemeClr val="accent1"/>
                </a:solidFill>
              </a:rPr>
              <a:t>(México-</a:t>
            </a:r>
            <a:r>
              <a:rPr lang="es-CO" dirty="0" err="1">
                <a:solidFill>
                  <a:schemeClr val="accent1"/>
                </a:solidFill>
              </a:rPr>
              <a:t>SIEPAC</a:t>
            </a:r>
            <a:r>
              <a:rPr lang="es-CO" dirty="0">
                <a:solidFill>
                  <a:schemeClr val="accent1"/>
                </a:solidFill>
              </a:rPr>
              <a:t>-Colombia)</a:t>
            </a:r>
          </a:p>
          <a:p>
            <a:pPr lvl="1"/>
            <a:r>
              <a:rPr lang="es-CO" dirty="0"/>
              <a:t>Fomento de fuentes renovables y/o alternas de energía</a:t>
            </a:r>
          </a:p>
          <a:p>
            <a:pPr lvl="1"/>
            <a:r>
              <a:rPr lang="es-CO" dirty="0"/>
              <a:t>Uso racional y eficiente de energía</a:t>
            </a:r>
          </a:p>
          <a:p>
            <a:pPr lvl="1"/>
            <a:r>
              <a:rPr lang="es-CO" dirty="0"/>
              <a:t>Energía y cambio climático</a:t>
            </a:r>
          </a:p>
          <a:p>
            <a:endParaRPr lang="es-CO" dirty="0"/>
          </a:p>
        </p:txBody>
      </p:sp>
      <p:sp>
        <p:nvSpPr>
          <p:cNvPr id="4" name="Marcador de número de diapositiva 3"/>
          <p:cNvSpPr>
            <a:spLocks noGrp="1"/>
          </p:cNvSpPr>
          <p:nvPr>
            <p:ph type="sldNum" sz="quarter" idx="5"/>
          </p:nvPr>
        </p:nvSpPr>
        <p:spPr/>
        <p:txBody>
          <a:bodyPr/>
          <a:lstStyle/>
          <a:p>
            <a:fld id="{E2965FA1-D34D-4D5E-BF84-D1926DA169CB}" type="slidenum">
              <a:rPr lang="es-CO" smtClean="0"/>
              <a:t>32</a:t>
            </a:fld>
            <a:endParaRPr lang="es-CO"/>
          </a:p>
        </p:txBody>
      </p:sp>
    </p:spTree>
    <p:extLst>
      <p:ext uri="{BB962C8B-B14F-4D97-AF65-F5344CB8AC3E}">
        <p14:creationId xmlns:p14="http://schemas.microsoft.com/office/powerpoint/2010/main" val="263830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i="0" u="none" strike="noStrike" dirty="0" err="1">
                <a:solidFill>
                  <a:srgbClr val="055999"/>
                </a:solidFill>
                <a:effectLst/>
                <a:latin typeface="Open Sans" panose="020B0606030504020204" pitchFamily="34" charset="0"/>
                <a:hlinkClick r:id="rId3"/>
              </a:rPr>
              <a:t>Gridfinder</a:t>
            </a:r>
            <a:r>
              <a:rPr lang="en-US" b="0" i="0" dirty="0">
                <a:effectLst/>
                <a:latin typeface="Open Sans" panose="020B0606030504020204" pitchFamily="34" charset="0"/>
              </a:rPr>
              <a:t> model: Uses night-time lights, road networks and existing grid network data to predict the location of transmission and distribution lines globally. Validated in several countries with ~70% accuracy at 1 km.</a:t>
            </a:r>
            <a:endParaRPr lang="es-CO" dirty="0"/>
          </a:p>
        </p:txBody>
      </p:sp>
      <p:sp>
        <p:nvSpPr>
          <p:cNvPr id="4" name="Marcador de número de diapositiva 3"/>
          <p:cNvSpPr>
            <a:spLocks noGrp="1"/>
          </p:cNvSpPr>
          <p:nvPr>
            <p:ph type="sldNum" sz="quarter" idx="5"/>
          </p:nvPr>
        </p:nvSpPr>
        <p:spPr/>
        <p:txBody>
          <a:bodyPr/>
          <a:lstStyle/>
          <a:p>
            <a:fld id="{FFD3B22A-915A-4E27-AABD-D0140CC4FAC0}" type="slidenum">
              <a:rPr lang="es-CO" smtClean="0"/>
              <a:t>7</a:t>
            </a:fld>
            <a:endParaRPr lang="es-CO"/>
          </a:p>
        </p:txBody>
      </p:sp>
    </p:spTree>
    <p:extLst>
      <p:ext uri="{BB962C8B-B14F-4D97-AF65-F5344CB8AC3E}">
        <p14:creationId xmlns:p14="http://schemas.microsoft.com/office/powerpoint/2010/main" val="79180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FD3B22A-915A-4E27-AABD-D0140CC4FAC0}" type="slidenum">
              <a:rPr lang="es-CO" smtClean="0"/>
              <a:t>8</a:t>
            </a:fld>
            <a:endParaRPr lang="es-CO"/>
          </a:p>
        </p:txBody>
      </p:sp>
    </p:spTree>
    <p:extLst>
      <p:ext uri="{BB962C8B-B14F-4D97-AF65-F5344CB8AC3E}">
        <p14:creationId xmlns:p14="http://schemas.microsoft.com/office/powerpoint/2010/main" val="314752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F831B59-CB0C-E9BC-D03E-EB85833D71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fld id="{A2D69340-C02B-4160-A0EA-8CB9E1A347F2}" type="slidenum">
              <a:rPr lang="es-ES" altLang="es-CO" sz="1200" b="0"/>
              <a:pPr eaLnBrk="1" hangingPunct="1"/>
              <a:t>13</a:t>
            </a:fld>
            <a:endParaRPr lang="es-ES" altLang="es-CO" sz="1200" b="0"/>
          </a:p>
        </p:txBody>
      </p:sp>
      <p:sp>
        <p:nvSpPr>
          <p:cNvPr id="31747" name="Rectangle 2">
            <a:extLst>
              <a:ext uri="{FF2B5EF4-FFF2-40B4-BE49-F238E27FC236}">
                <a16:creationId xmlns:a16="http://schemas.microsoft.com/office/drawing/2014/main" id="{4BDEDD5A-0C90-4DC9-1DC6-0A871DFE1D95}"/>
              </a:ext>
            </a:extLst>
          </p:cNvPr>
          <p:cNvSpPr>
            <a:spLocks noGrp="1" noRot="1" noChangeAspect="1" noChangeArrowheads="1" noTextEdit="1"/>
          </p:cNvSpPr>
          <p:nvPr>
            <p:ph type="sldImg"/>
          </p:nvPr>
        </p:nvSpPr>
        <p:spPr>
          <a:xfrm>
            <a:off x="698500" y="650875"/>
            <a:ext cx="5707063" cy="3211513"/>
          </a:xfrm>
          <a:solidFill>
            <a:srgbClr val="FFFFFF"/>
          </a:solidFill>
          <a:ln/>
        </p:spPr>
      </p:sp>
      <p:sp>
        <p:nvSpPr>
          <p:cNvPr id="31748" name="Rectangle 3">
            <a:extLst>
              <a:ext uri="{FF2B5EF4-FFF2-40B4-BE49-F238E27FC236}">
                <a16:creationId xmlns:a16="http://schemas.microsoft.com/office/drawing/2014/main" id="{FD0821E6-D480-18E7-A145-0CCBA7E358B6}"/>
              </a:ext>
            </a:extLst>
          </p:cNvPr>
          <p:cNvSpPr>
            <a:spLocks noGrp="1" noChangeArrowheads="1"/>
          </p:cNvSpPr>
          <p:nvPr>
            <p:ph type="body" idx="1"/>
          </p:nvPr>
        </p:nvSpPr>
        <p:spPr>
          <a:xfrm>
            <a:off x="947738" y="4083050"/>
            <a:ext cx="5207000" cy="3868738"/>
          </a:xfrm>
          <a:solidFill>
            <a:srgbClr val="FFFFFF"/>
          </a:solidFill>
          <a:ln>
            <a:solidFill>
              <a:srgbClr val="000000"/>
            </a:solidFill>
          </a:ln>
        </p:spPr>
        <p:txBody>
          <a:bodyPr/>
          <a:lstStyle/>
          <a:p>
            <a:endParaRPr lang="es-CO" altLang="es-C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0364A8E-65A1-4B01-B593-BA9338DBCAF4}" type="slidenum">
              <a:rPr lang="es-ES"/>
              <a:pPr/>
              <a:t>15</a:t>
            </a:fld>
            <a:endParaRPr lang="es-ES"/>
          </a:p>
        </p:txBody>
      </p:sp>
      <p:sp>
        <p:nvSpPr>
          <p:cNvPr id="5122" name="1 Marcador de imagen de diapositiva"/>
          <p:cNvSpPr>
            <a:spLocks noGrp="1" noRot="1" noChangeAspect="1" noTextEdit="1"/>
          </p:cNvSpPr>
          <p:nvPr>
            <p:ph type="sldImg"/>
          </p:nvPr>
        </p:nvSpPr>
        <p:spPr>
          <a:xfrm>
            <a:off x="-211138" y="817563"/>
            <a:ext cx="7250113" cy="4079875"/>
          </a:xfrm>
          <a:ln/>
        </p:spPr>
      </p:sp>
      <p:sp>
        <p:nvSpPr>
          <p:cNvPr id="5123" name="2 Marcador de notas"/>
          <p:cNvSpPr>
            <a:spLocks noGrp="1"/>
          </p:cNvSpPr>
          <p:nvPr>
            <p:ph type="body" idx="1"/>
          </p:nvPr>
        </p:nvSpPr>
        <p:spPr/>
        <p:txBody>
          <a:bodyPr/>
          <a:lstStyle/>
          <a:p>
            <a:pPr>
              <a:spcBef>
                <a:spcPct val="0"/>
              </a:spcBef>
            </a:pPr>
            <a:endParaRPr lang="es-CR"/>
          </a:p>
        </p:txBody>
      </p:sp>
      <p:sp>
        <p:nvSpPr>
          <p:cNvPr id="5124" name="3 Marcador de número de diapositiva"/>
          <p:cNvSpPr txBox="1">
            <a:spLocks noGrp="1"/>
          </p:cNvSpPr>
          <p:nvPr/>
        </p:nvSpPr>
        <p:spPr bwMode="auto">
          <a:xfrm>
            <a:off x="3867379" y="10333810"/>
            <a:ext cx="2958615" cy="54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77" tIns="43438" rIns="86877" bIns="43438"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82E35582-E6F0-4F49-A8C7-8429250B5788}" type="slidenum">
              <a:rPr lang="es-MX" sz="1200"/>
              <a:pPr algn="r"/>
              <a:t>15</a:t>
            </a:fld>
            <a:endParaRPr lang="es-MX" sz="1200"/>
          </a:p>
        </p:txBody>
      </p:sp>
    </p:spTree>
    <p:extLst>
      <p:ext uri="{BB962C8B-B14F-4D97-AF65-F5344CB8AC3E}">
        <p14:creationId xmlns:p14="http://schemas.microsoft.com/office/powerpoint/2010/main" val="267706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F21D4BC-7485-0741-B440-11542E210A08}" type="slidenum">
              <a:rPr lang="es-CO" smtClean="0"/>
              <a:t>21</a:t>
            </a:fld>
            <a:endParaRPr lang="es-CO"/>
          </a:p>
        </p:txBody>
      </p:sp>
    </p:spTree>
    <p:extLst>
      <p:ext uri="{BB962C8B-B14F-4D97-AF65-F5344CB8AC3E}">
        <p14:creationId xmlns:p14="http://schemas.microsoft.com/office/powerpoint/2010/main" val="2965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D8C8650-E4C1-4D63-80AC-E92C23B991A7}" type="slidenum">
              <a:rPr lang="es-CO" smtClean="0"/>
              <a:t>29</a:t>
            </a:fld>
            <a:endParaRPr lang="es-CO"/>
          </a:p>
        </p:txBody>
      </p:sp>
    </p:spTree>
    <p:extLst>
      <p:ext uri="{BB962C8B-B14F-4D97-AF65-F5344CB8AC3E}">
        <p14:creationId xmlns:p14="http://schemas.microsoft.com/office/powerpoint/2010/main" val="310243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2965FA1-D34D-4D5E-BF84-D1926DA169CB}" type="slidenum">
              <a:rPr lang="es-CO" smtClean="0"/>
              <a:t>30</a:t>
            </a:fld>
            <a:endParaRPr lang="es-CO"/>
          </a:p>
        </p:txBody>
      </p:sp>
    </p:spTree>
    <p:extLst>
      <p:ext uri="{BB962C8B-B14F-4D97-AF65-F5344CB8AC3E}">
        <p14:creationId xmlns:p14="http://schemas.microsoft.com/office/powerpoint/2010/main" val="357766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PM forma parte del Mecanismo de Diálogo y Concertación de TUXTLA, está integrado por México, Guatemala, Belice, El Salvador, Honduras, Nicaragua, Costa Rica, Panamá, Colombia y República Dominicana, y tiene dos objetivos estratégicos: Integración física y Promoción del desarrollo social</a:t>
            </a:r>
          </a:p>
          <a:p>
            <a:r>
              <a:rPr lang="es-CO" dirty="0"/>
              <a:t>Para el cumplimiento de estos objetivos se han formulado dos ejes y ocho áreas de trabajo:</a:t>
            </a:r>
          </a:p>
          <a:p>
            <a:pPr lvl="1"/>
            <a:r>
              <a:rPr lang="es-CO" dirty="0"/>
              <a:t>Eje Económico, que incluye las áreas de: transporte, </a:t>
            </a:r>
            <a:r>
              <a:rPr lang="es-CO" u="sng" dirty="0"/>
              <a:t>energía</a:t>
            </a:r>
            <a:r>
              <a:rPr lang="es-CO" dirty="0"/>
              <a:t>, telecomunicaciones, facilitación comercial y competitividad</a:t>
            </a:r>
          </a:p>
          <a:p>
            <a:pPr lvl="1"/>
            <a:r>
              <a:rPr lang="es-CO" dirty="0"/>
              <a:t>Eje Social, con las áreas de: salud, gestión del riesgo, medio ambiente y vivienda</a:t>
            </a:r>
          </a:p>
          <a:p>
            <a:r>
              <a:rPr lang="es-CO" u="sng" dirty="0"/>
              <a:t>Líneas estratégicas en energía</a:t>
            </a:r>
            <a:r>
              <a:rPr lang="es-CO" dirty="0"/>
              <a:t>:</a:t>
            </a:r>
          </a:p>
          <a:p>
            <a:pPr lvl="1"/>
            <a:r>
              <a:rPr lang="es-CO" dirty="0">
                <a:solidFill>
                  <a:schemeClr val="accent1"/>
                </a:solidFill>
              </a:rPr>
              <a:t>Interconexión eléctrica mesoamericana (México-</a:t>
            </a:r>
            <a:r>
              <a:rPr lang="es-CO" dirty="0" err="1">
                <a:solidFill>
                  <a:schemeClr val="accent1"/>
                </a:solidFill>
              </a:rPr>
              <a:t>SIEPAC</a:t>
            </a:r>
            <a:r>
              <a:rPr lang="es-CO" dirty="0">
                <a:solidFill>
                  <a:schemeClr val="accent1"/>
                </a:solidFill>
              </a:rPr>
              <a:t>-Colombia)</a:t>
            </a:r>
          </a:p>
          <a:p>
            <a:pPr lvl="1"/>
            <a:r>
              <a:rPr lang="es-CO" dirty="0"/>
              <a:t>Fomento de fuentes renovables y/o alternas de energía</a:t>
            </a:r>
          </a:p>
          <a:p>
            <a:pPr lvl="1"/>
            <a:r>
              <a:rPr lang="es-CO" dirty="0"/>
              <a:t>Uso racional y eficiente de energía</a:t>
            </a:r>
          </a:p>
          <a:p>
            <a:pPr lvl="1"/>
            <a:r>
              <a:rPr lang="es-CO" dirty="0"/>
              <a:t>Energía y cambio climático</a:t>
            </a:r>
          </a:p>
          <a:p>
            <a:endParaRPr lang="es-CO" dirty="0"/>
          </a:p>
        </p:txBody>
      </p:sp>
      <p:sp>
        <p:nvSpPr>
          <p:cNvPr id="4" name="Marcador de número de diapositiva 3"/>
          <p:cNvSpPr>
            <a:spLocks noGrp="1"/>
          </p:cNvSpPr>
          <p:nvPr>
            <p:ph type="sldNum" sz="quarter" idx="5"/>
          </p:nvPr>
        </p:nvSpPr>
        <p:spPr/>
        <p:txBody>
          <a:bodyPr/>
          <a:lstStyle/>
          <a:p>
            <a:fld id="{E2965FA1-D34D-4D5E-BF84-D1926DA169CB}" type="slidenum">
              <a:rPr lang="es-CO" smtClean="0"/>
              <a:t>31</a:t>
            </a:fld>
            <a:endParaRPr lang="es-CO"/>
          </a:p>
        </p:txBody>
      </p:sp>
    </p:spTree>
    <p:extLst>
      <p:ext uri="{BB962C8B-B14F-4D97-AF65-F5344CB8AC3E}">
        <p14:creationId xmlns:p14="http://schemas.microsoft.com/office/powerpoint/2010/main" val="3885578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p:spTree>
      <p:nvGrpSpPr>
        <p:cNvPr id="1" name=""/>
        <p:cNvGrpSpPr/>
        <p:nvPr/>
      </p:nvGrpSpPr>
      <p:grpSpPr>
        <a:xfrm>
          <a:off x="0" y="0"/>
          <a:ext cx="0" cy="0"/>
          <a:chOff x="0" y="0"/>
          <a:chExt cx="0" cy="0"/>
        </a:xfrm>
      </p:grpSpPr>
      <p:sp>
        <p:nvSpPr>
          <p:cNvPr id="5" name="Rectángulo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CuadroTexto 10"/>
          <p:cNvSpPr txBox="1"/>
          <p:nvPr/>
        </p:nvSpPr>
        <p:spPr>
          <a:xfrm>
            <a:off x="3974869" y="6499934"/>
            <a:ext cx="4242262" cy="215444"/>
          </a:xfrm>
          <a:prstGeom prst="rect">
            <a:avLst/>
          </a:prstGeom>
          <a:noFill/>
        </p:spPr>
        <p:txBody>
          <a:bodyPr wrap="square" lIns="0" rtlCol="0">
            <a:spAutoFit/>
          </a:bodyPr>
          <a:lstStyle/>
          <a:p>
            <a:pPr algn="ctr"/>
            <a:r>
              <a:rPr lang="es-ES_tradnl" sz="800" dirty="0">
                <a:solidFill>
                  <a:schemeClr val="accent1"/>
                </a:solidFill>
              </a:rPr>
              <a:t>© TODOS LOS DERECHOS RESERVADOS POR INTERCONEXI</a:t>
            </a:r>
            <a:r>
              <a:rPr lang="es-ES" sz="800" dirty="0">
                <a:solidFill>
                  <a:schemeClr val="accent1"/>
                </a:solidFill>
              </a:rPr>
              <a:t>ÓN ELÉCTRICA S.A. E.S.P.</a:t>
            </a:r>
            <a:endParaRPr lang="es-ES_tradnl" sz="800" dirty="0">
              <a:solidFill>
                <a:schemeClr val="accent1"/>
              </a:solidFill>
            </a:endParaRPr>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140" y="634915"/>
            <a:ext cx="1401184" cy="1095725"/>
          </a:xfrm>
          <a:prstGeom prst="rect">
            <a:avLst/>
          </a:prstGeom>
        </p:spPr>
      </p:pic>
      <p:pic>
        <p:nvPicPr>
          <p:cNvPr id="9" name="Imagen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5548" cy="2600579"/>
          </a:xfrm>
          <a:prstGeom prst="rect">
            <a:avLst/>
          </a:prstGeom>
        </p:spPr>
      </p:pic>
    </p:spTree>
    <p:extLst>
      <p:ext uri="{BB962C8B-B14F-4D97-AF65-F5344CB8AC3E}">
        <p14:creationId xmlns:p14="http://schemas.microsoft.com/office/powerpoint/2010/main" val="158334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Slide Esquem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2174EFA-75F6-41E7-B5FB-55FAD0BEEA68}"/>
              </a:ext>
            </a:extLst>
          </p:cNvPr>
          <p:cNvPicPr>
            <a:picLocks noChangeAspect="1"/>
          </p:cNvPicPr>
          <p:nvPr userDrawn="1"/>
        </p:nvPicPr>
        <p:blipFill>
          <a:blip r:embed="rId2"/>
          <a:stretch>
            <a:fillRect/>
          </a:stretch>
        </p:blipFill>
        <p:spPr>
          <a:xfrm>
            <a:off x="-1" y="0"/>
            <a:ext cx="7176655" cy="6858000"/>
          </a:xfrm>
          <a:prstGeom prst="rect">
            <a:avLst/>
          </a:prstGeom>
        </p:spPr>
      </p:pic>
      <p:sp>
        <p:nvSpPr>
          <p:cNvPr id="5" name="Título 1">
            <a:extLst>
              <a:ext uri="{FF2B5EF4-FFF2-40B4-BE49-F238E27FC236}">
                <a16:creationId xmlns:a16="http://schemas.microsoft.com/office/drawing/2014/main" id="{FBAC669B-0DEE-3641-1B92-174543CF20CF}"/>
              </a:ext>
            </a:extLst>
          </p:cNvPr>
          <p:cNvSpPr>
            <a:spLocks noGrp="1"/>
          </p:cNvSpPr>
          <p:nvPr>
            <p:ph type="title"/>
          </p:nvPr>
        </p:nvSpPr>
        <p:spPr>
          <a:xfrm>
            <a:off x="215186" y="368300"/>
            <a:ext cx="4476084" cy="1081088"/>
          </a:xfrm>
        </p:spPr>
        <p:txBody>
          <a:bodyPr anchor="t">
            <a:normAutofit/>
          </a:bodyPr>
          <a:lstStyle>
            <a:lvl1pPr algn="l">
              <a:defRPr sz="28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a:t>
            </a:r>
            <a:endParaRPr lang="es-CO" dirty="0"/>
          </a:p>
        </p:txBody>
      </p:sp>
      <p:sp>
        <p:nvSpPr>
          <p:cNvPr id="4" name="Marcador de texto 3">
            <a:extLst>
              <a:ext uri="{FF2B5EF4-FFF2-40B4-BE49-F238E27FC236}">
                <a16:creationId xmlns:a16="http://schemas.microsoft.com/office/drawing/2014/main" id="{7817F979-C3C3-4E41-841E-96CCE2E362C6}"/>
              </a:ext>
            </a:extLst>
          </p:cNvPr>
          <p:cNvSpPr>
            <a:spLocks noGrp="1"/>
          </p:cNvSpPr>
          <p:nvPr>
            <p:ph type="body" sz="quarter" idx="10"/>
          </p:nvPr>
        </p:nvSpPr>
        <p:spPr>
          <a:xfrm>
            <a:off x="215186" y="1898374"/>
            <a:ext cx="4476084" cy="4400532"/>
          </a:xfrm>
        </p:spPr>
        <p:txBody>
          <a:bodyPr/>
          <a:lstStyle>
            <a:lvl1pPr marL="357188" indent="-357188">
              <a:lnSpc>
                <a:spcPct val="100000"/>
              </a:lnSpc>
              <a:spcBef>
                <a:spcPts val="0"/>
              </a:spcBef>
              <a:spcAft>
                <a:spcPts val="600"/>
              </a:spcAft>
              <a:buFont typeface="Courier New" panose="02070309020205020404" pitchFamily="49" charset="0"/>
              <a:buChar char="o"/>
              <a:defRPr sz="2400">
                <a:solidFill>
                  <a:schemeClr val="bg1"/>
                </a:solidFill>
              </a:defRPr>
            </a:lvl1pPr>
            <a:lvl2pPr marL="893763" indent="-436563">
              <a:lnSpc>
                <a:spcPct val="100000"/>
              </a:lnSpc>
              <a:spcBef>
                <a:spcPts val="0"/>
              </a:spcBef>
              <a:spcAft>
                <a:spcPts val="600"/>
              </a:spcAft>
              <a:buFont typeface="Tahoma" panose="020B0604030504040204" pitchFamily="34" charset="0"/>
              <a:buChar char="●"/>
              <a:defRPr>
                <a:solidFill>
                  <a:schemeClr val="bg1"/>
                </a:solidFill>
              </a:defRPr>
            </a:lvl2pPr>
            <a:lvl3pPr marL="1257300" indent="-342900">
              <a:lnSpc>
                <a:spcPct val="100000"/>
              </a:lnSpc>
              <a:spcBef>
                <a:spcPts val="0"/>
              </a:spcBef>
              <a:spcAft>
                <a:spcPts val="600"/>
              </a:spcAft>
              <a:buFont typeface="Tahoma" panose="020B0604030504040204" pitchFamily="34" charset="0"/>
              <a:buChar char="⁻"/>
              <a:defRPr>
                <a:solidFill>
                  <a:schemeClr val="bg1"/>
                </a:solidFill>
              </a:defRPr>
            </a:lvl3pPr>
            <a:lvl4pPr>
              <a:lnSpc>
                <a:spcPct val="100000"/>
              </a:lnSpc>
              <a:spcBef>
                <a:spcPts val="0"/>
              </a:spcBef>
              <a:spcAft>
                <a:spcPts val="600"/>
              </a:spcAft>
              <a:defRPr>
                <a:solidFill>
                  <a:schemeClr val="bg1"/>
                </a:solidFill>
              </a:defRPr>
            </a:lvl4pPr>
            <a:lvl5pPr>
              <a:lnSpc>
                <a:spcPct val="100000"/>
              </a:lnSpc>
              <a:spcBef>
                <a:spcPts val="0"/>
              </a:spcBef>
              <a:spcAft>
                <a:spcPts val="600"/>
              </a:spcAft>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CuadroTexto 7">
            <a:extLst>
              <a:ext uri="{FF2B5EF4-FFF2-40B4-BE49-F238E27FC236}">
                <a16:creationId xmlns:a16="http://schemas.microsoft.com/office/drawing/2014/main" id="{B13940BB-5E27-44AA-8CF5-191CFD5AA7F2}"/>
              </a:ext>
            </a:extLst>
          </p:cNvPr>
          <p:cNvSpPr txBox="1"/>
          <p:nvPr userDrawn="1"/>
        </p:nvSpPr>
        <p:spPr>
          <a:xfrm>
            <a:off x="10954316" y="6393787"/>
            <a:ext cx="1126837" cy="461665"/>
          </a:xfrm>
          <a:prstGeom prst="rect">
            <a:avLst/>
          </a:prstGeom>
          <a:noFill/>
        </p:spPr>
        <p:txBody>
          <a:bodyPr wrap="square" rtlCol="0">
            <a:spAutoFit/>
          </a:bodyPr>
          <a:lstStyle/>
          <a:p>
            <a:pPr algn="r"/>
            <a:fld id="{AA96CECC-8A05-4AF6-83D2-9E6053262FF3}" type="slidenum">
              <a:rPr lang="es-MX" sz="2400" smtClean="0">
                <a:solidFill>
                  <a:schemeClr val="tx1"/>
                </a:solidFill>
              </a:rPr>
              <a:pPr algn="r"/>
              <a:t>‹Nº›</a:t>
            </a:fld>
            <a:endParaRPr lang="es-CO" sz="2400" dirty="0">
              <a:solidFill>
                <a:schemeClr val="tx1"/>
              </a:solidFill>
            </a:endParaRPr>
          </a:p>
        </p:txBody>
      </p:sp>
    </p:spTree>
    <p:extLst>
      <p:ext uri="{BB962C8B-B14F-4D97-AF65-F5344CB8AC3E}">
        <p14:creationId xmlns:p14="http://schemas.microsoft.com/office/powerpoint/2010/main" val="1534994467"/>
      </p:ext>
    </p:extLst>
  </p:cSld>
  <p:clrMapOvr>
    <a:masterClrMapping/>
  </p:clrMapOvr>
  <p:extLst>
    <p:ext uri="{DCECCB84-F9BA-43D5-87BE-67443E8EF086}">
      <p15:sldGuideLst xmlns:p15="http://schemas.microsoft.com/office/powerpoint/2012/main">
        <p15:guide id="1" pos="3840">
          <p15:clr>
            <a:srgbClr val="FBAE40"/>
          </p15:clr>
        </p15:guide>
        <p15:guide id="2" orient="horz" pos="232">
          <p15:clr>
            <a:srgbClr val="FBAE40"/>
          </p15:clr>
        </p15:guide>
        <p15:guide id="3" orient="horz" pos="913">
          <p15:clr>
            <a:srgbClr val="FBAE40"/>
          </p15:clr>
        </p15:guide>
        <p15:guide id="4" pos="665">
          <p15:clr>
            <a:srgbClr val="FBAE40"/>
          </p15:clr>
        </p15:guide>
        <p15:guide id="5" pos="70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olo el título">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0"/>
          </p:nvPr>
        </p:nvSpPr>
        <p:spPr/>
        <p:txBody>
          <a:bodyPr/>
          <a:lstStyle/>
          <a:p>
            <a:fld id="{FB369760-CCF2-5B4C-B1B7-7EF23A01CC47}" type="slidenum">
              <a:rPr lang="es-ES_tradnl" smtClean="0"/>
              <a:t>‹Nº›</a:t>
            </a:fld>
            <a:endParaRPr lang="es-ES_tradnl"/>
          </a:p>
        </p:txBody>
      </p:sp>
      <p:sp>
        <p:nvSpPr>
          <p:cNvPr id="4" name="Título 1"/>
          <p:cNvSpPr>
            <a:spLocks noGrp="1"/>
          </p:cNvSpPr>
          <p:nvPr>
            <p:ph type="title"/>
          </p:nvPr>
        </p:nvSpPr>
        <p:spPr>
          <a:xfrm>
            <a:off x="554182" y="164972"/>
            <a:ext cx="7950547" cy="1083342"/>
          </a:xfr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3157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os objetos">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D5B0892-B347-45ED-B576-503B5EC82AC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p:cNvSpPr>
            <a:spLocks noGrp="1"/>
          </p:cNvSpPr>
          <p:nvPr>
            <p:ph sz="half" idx="1"/>
          </p:nvPr>
        </p:nvSpPr>
        <p:spPr>
          <a:xfrm>
            <a:off x="550863" y="1520825"/>
            <a:ext cx="5468937" cy="4537075"/>
          </a:xfrm>
        </p:spPr>
        <p:txBody>
          <a:bodyPr/>
          <a:lstStyle>
            <a:lvl1pPr marL="228600" indent="-228600">
              <a:buFont typeface="Tahoma" panose="020B0604030504040204" pitchFamily="34" charset="0"/>
              <a:buChar char="●"/>
              <a:defRPr>
                <a:solidFill>
                  <a:schemeClr val="bg1"/>
                </a:solidFill>
              </a:defRPr>
            </a:lvl1pPr>
            <a:lvl2pPr marL="685800" indent="-228600">
              <a:buFont typeface="Courier New" panose="02070309020205020404" pitchFamily="49" charset="0"/>
              <a:buChar char="o"/>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520825"/>
            <a:ext cx="5468938" cy="4537075"/>
          </a:xfrm>
        </p:spPr>
        <p:txBody>
          <a:bodyPr/>
          <a:lstStyle>
            <a:lvl1pPr marL="228600" indent="-228600">
              <a:buFont typeface="Tahoma" panose="020B0604030504040204" pitchFamily="34" charset="0"/>
              <a:buChar char="●"/>
              <a:defRPr>
                <a:solidFill>
                  <a:schemeClr val="bg1"/>
                </a:solidFill>
              </a:defRPr>
            </a:lvl1pPr>
            <a:lvl2pPr marL="685800" indent="-228600">
              <a:buFont typeface="Courier New" panose="02070309020205020404" pitchFamily="49" charset="0"/>
              <a:buChar char="o"/>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número de diapositiva 7"/>
          <p:cNvSpPr>
            <a:spLocks noGrp="1"/>
          </p:cNvSpPr>
          <p:nvPr>
            <p:ph type="sldNum" sz="quarter" idx="10"/>
          </p:nvPr>
        </p:nvSpPr>
        <p:spPr/>
        <p:txBody>
          <a:bodyPr/>
          <a:lstStyle/>
          <a:p>
            <a:fld id="{F6CE38E2-3800-D242-8BE4-CBD46CB080C4}" type="slidenum">
              <a:rPr lang="es-ES_tradnl" smtClean="0"/>
              <a:t>‹Nº›</a:t>
            </a:fld>
            <a:endParaRPr lang="es-ES_tradnl"/>
          </a:p>
        </p:txBody>
      </p:sp>
      <p:sp>
        <p:nvSpPr>
          <p:cNvPr id="9" name="Título 1"/>
          <p:cNvSpPr>
            <a:spLocks noGrp="1"/>
          </p:cNvSpPr>
          <p:nvPr>
            <p:ph type="title"/>
          </p:nvPr>
        </p:nvSpPr>
        <p:spPr>
          <a:xfrm>
            <a:off x="554182" y="163967"/>
            <a:ext cx="7950547" cy="1083342"/>
          </a:xfrm>
        </p:spPr>
        <p:txBody>
          <a:bodyPr/>
          <a:lstStyle/>
          <a:p>
            <a:r>
              <a:rPr lang="es-ES"/>
              <a:t>Haga clic para modificar el estilo de título del patrón</a:t>
            </a:r>
            <a:endParaRPr lang="es-CO"/>
          </a:p>
        </p:txBody>
      </p:sp>
      <p:pic>
        <p:nvPicPr>
          <p:cNvPr id="10" name="Imagen 9">
            <a:extLst>
              <a:ext uri="{FF2B5EF4-FFF2-40B4-BE49-F238E27FC236}">
                <a16:creationId xmlns:a16="http://schemas.microsoft.com/office/drawing/2014/main" id="{FE7C0B89-4894-4949-B806-CB7DAC7DEE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9981" y="181538"/>
            <a:ext cx="2632257" cy="1224000"/>
          </a:xfrm>
          <a:prstGeom prst="rect">
            <a:avLst/>
          </a:prstGeom>
        </p:spPr>
      </p:pic>
    </p:spTree>
    <p:extLst>
      <p:ext uri="{BB962C8B-B14F-4D97-AF65-F5344CB8AC3E}">
        <p14:creationId xmlns:p14="http://schemas.microsoft.com/office/powerpoint/2010/main" val="667515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Portada con título">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8A90366F-30A9-054B-AC98-93A7BAE754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A29A83-567E-794D-B626-CD4EDD80B9CA}"/>
              </a:ext>
            </a:extLst>
          </p:cNvPr>
          <p:cNvSpPr>
            <a:spLocks noGrp="1"/>
          </p:cNvSpPr>
          <p:nvPr>
            <p:ph type="title" hasCustomPrompt="1"/>
          </p:nvPr>
        </p:nvSpPr>
        <p:spPr>
          <a:xfrm>
            <a:off x="6645876" y="1267168"/>
            <a:ext cx="4787348" cy="1325563"/>
          </a:xfrm>
          <a:prstGeom prst="rect">
            <a:avLst/>
          </a:prstGeom>
        </p:spPr>
        <p:txBody>
          <a:bodyPr/>
          <a:lstStyle/>
          <a:p>
            <a:r>
              <a:rPr lang="en-US" dirty="0"/>
              <a:t>CLICK TO EDIT MASTER TITLE STYLE</a:t>
            </a:r>
          </a:p>
        </p:txBody>
      </p:sp>
      <p:sp>
        <p:nvSpPr>
          <p:cNvPr id="9" name="Rectangle 8">
            <a:extLst>
              <a:ext uri="{FF2B5EF4-FFF2-40B4-BE49-F238E27FC236}">
                <a16:creationId xmlns:a16="http://schemas.microsoft.com/office/drawing/2014/main" id="{C24628A9-C356-DE4F-B9F4-E64A81194AF8}"/>
              </a:ext>
            </a:extLst>
          </p:cNvPr>
          <p:cNvSpPr/>
          <p:nvPr userDrawn="1"/>
        </p:nvSpPr>
        <p:spPr>
          <a:xfrm>
            <a:off x="6093631" y="2424853"/>
            <a:ext cx="300082" cy="335756"/>
          </a:xfrm>
          <a:prstGeom prst="rect">
            <a:avLst/>
          </a:prstGeom>
        </p:spPr>
        <p:txBody>
          <a:bodyPr wrap="none">
            <a:spAutoFit/>
          </a:bodyPr>
          <a:lstStyle/>
          <a:p>
            <a:r>
              <a:rPr lang="sk-SK" dirty="0">
                <a:solidFill>
                  <a:srgbClr val="FF0000"/>
                </a:solidFill>
                <a:latin typeface="AmsiPro-Black"/>
                <a:cs typeface="AmsiPro-Black"/>
              </a:rPr>
              <a:t>_</a:t>
            </a:r>
            <a:endParaRPr lang="en-US" dirty="0">
              <a:solidFill>
                <a:srgbClr val="FF0000"/>
              </a:solidFill>
              <a:latin typeface="AmsiPro-Black"/>
              <a:cs typeface="AmsiPro-Black"/>
            </a:endParaRPr>
          </a:p>
        </p:txBody>
      </p:sp>
    </p:spTree>
    <p:extLst>
      <p:ext uri="{BB962C8B-B14F-4D97-AF65-F5344CB8AC3E}">
        <p14:creationId xmlns:p14="http://schemas.microsoft.com/office/powerpoint/2010/main" val="65228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0"/>
          </p:nvPr>
        </p:nvSpPr>
        <p:spPr/>
        <p:txBody>
          <a:bodyPr/>
          <a:lstStyle/>
          <a:p>
            <a:fld id="{FB369760-CCF2-5B4C-B1B7-7EF23A01CC47}" type="slidenum">
              <a:rPr lang="es-ES_tradnl" smtClean="0"/>
              <a:t>‹Nº›</a:t>
            </a:fld>
            <a:endParaRPr lang="es-ES_tradnl" dirty="0"/>
          </a:p>
        </p:txBody>
      </p:sp>
    </p:spTree>
    <p:extLst>
      <p:ext uri="{BB962C8B-B14F-4D97-AF65-F5344CB8AC3E}">
        <p14:creationId xmlns:p14="http://schemas.microsoft.com/office/powerpoint/2010/main" val="3878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ada con título">
    <p:spTree>
      <p:nvGrpSpPr>
        <p:cNvPr id="1" name=""/>
        <p:cNvGrpSpPr/>
        <p:nvPr/>
      </p:nvGrpSpPr>
      <p:grpSpPr>
        <a:xfrm>
          <a:off x="0" y="0"/>
          <a:ext cx="0" cy="0"/>
          <a:chOff x="0" y="0"/>
          <a:chExt cx="0" cy="0"/>
        </a:xfrm>
      </p:grpSpPr>
      <p:sp>
        <p:nvSpPr>
          <p:cNvPr id="14" name="Rectángulo 1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025548" cy="2600579"/>
          </a:xfrm>
          <a:prstGeom prst="rect">
            <a:avLst/>
          </a:prstGeom>
        </p:spPr>
      </p:pic>
      <p:sp>
        <p:nvSpPr>
          <p:cNvPr id="10" name="Título 1"/>
          <p:cNvSpPr>
            <a:spLocks noGrp="1"/>
          </p:cNvSpPr>
          <p:nvPr>
            <p:ph type="ctrTitle"/>
          </p:nvPr>
        </p:nvSpPr>
        <p:spPr>
          <a:xfrm>
            <a:off x="1874520" y="3178685"/>
            <a:ext cx="9766618" cy="1141573"/>
          </a:xfrm>
        </p:spPr>
        <p:txBody>
          <a:bodyPr wrap="none" lIns="0" anchor="t">
            <a:noAutofit/>
          </a:bodyPr>
          <a:lstStyle>
            <a:lvl1pPr algn="r">
              <a:defRPr sz="3200" b="0">
                <a:solidFill>
                  <a:schemeClr val="accent1"/>
                </a:solidFill>
                <a:latin typeface="+mn-lt"/>
              </a:defRPr>
            </a:lvl1pPr>
          </a:lstStyle>
          <a:p>
            <a:r>
              <a:rPr lang="es-ES" dirty="0"/>
              <a:t>Haga clic para modificar el estilo de título del patrón</a:t>
            </a:r>
            <a:endParaRPr lang="es-CO" dirty="0"/>
          </a:p>
        </p:txBody>
      </p:sp>
      <p:sp>
        <p:nvSpPr>
          <p:cNvPr id="11" name="Subtítulo 2"/>
          <p:cNvSpPr>
            <a:spLocks noGrp="1"/>
          </p:cNvSpPr>
          <p:nvPr>
            <p:ph type="subTitle" idx="1" hasCustomPrompt="1"/>
          </p:nvPr>
        </p:nvSpPr>
        <p:spPr>
          <a:xfrm>
            <a:off x="1874520" y="4352544"/>
            <a:ext cx="9766618" cy="1666270"/>
          </a:xfrm>
        </p:spPr>
        <p:txBody>
          <a:bodyPr wrap="none" lIns="0">
            <a:noAutofit/>
          </a:bodyPr>
          <a:lstStyle>
            <a:lvl1pPr marL="0" indent="0" algn="r">
              <a:buNone/>
              <a:defRPr sz="3200" b="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 DEL PATRÓN</a:t>
            </a:r>
            <a:endParaRPr lang="es-CO" dirty="0"/>
          </a:p>
        </p:txBody>
      </p:sp>
      <p:sp>
        <p:nvSpPr>
          <p:cNvPr id="17" name="CuadroTexto 16"/>
          <p:cNvSpPr txBox="1"/>
          <p:nvPr/>
        </p:nvSpPr>
        <p:spPr>
          <a:xfrm>
            <a:off x="3974869" y="6499934"/>
            <a:ext cx="4242262" cy="215444"/>
          </a:xfrm>
          <a:prstGeom prst="rect">
            <a:avLst/>
          </a:prstGeom>
          <a:noFill/>
        </p:spPr>
        <p:txBody>
          <a:bodyPr wrap="square" lIns="0" rtlCol="0">
            <a:spAutoFit/>
          </a:bodyPr>
          <a:lstStyle/>
          <a:p>
            <a:pPr algn="ctr"/>
            <a:r>
              <a:rPr lang="es-ES_tradnl" sz="800" dirty="0">
                <a:solidFill>
                  <a:schemeClr val="accent1"/>
                </a:solidFill>
              </a:rPr>
              <a:t>© TODOS LOS DERECHOS RESERVADOS POR INTERCONEXI</a:t>
            </a:r>
            <a:r>
              <a:rPr lang="es-ES" sz="800" dirty="0">
                <a:solidFill>
                  <a:schemeClr val="accent1"/>
                </a:solidFill>
              </a:rPr>
              <a:t>ÓN ELÉCTRICA S.A. E.S.P.</a:t>
            </a:r>
            <a:endParaRPr lang="es-ES_tradnl" sz="800" dirty="0">
              <a:solidFill>
                <a:schemeClr val="accent1"/>
              </a:solidFill>
            </a:endParaRPr>
          </a:p>
        </p:txBody>
      </p:sp>
      <p:pic>
        <p:nvPicPr>
          <p:cNvPr id="2" name="Imagen 1">
            <a:extLst>
              <a:ext uri="{FF2B5EF4-FFF2-40B4-BE49-F238E27FC236}">
                <a16:creationId xmlns:a16="http://schemas.microsoft.com/office/drawing/2014/main" id="{CDD63D4C-CDD1-3E61-13CE-44CF2497697D}"/>
              </a:ext>
            </a:extLst>
          </p:cNvPr>
          <p:cNvPicPr>
            <a:picLocks noChangeAspect="1"/>
          </p:cNvPicPr>
          <p:nvPr userDrawn="1"/>
        </p:nvPicPr>
        <p:blipFill>
          <a:blip r:embed="rId3"/>
          <a:stretch>
            <a:fillRect/>
          </a:stretch>
        </p:blipFill>
        <p:spPr>
          <a:xfrm>
            <a:off x="0" y="5978583"/>
            <a:ext cx="12192000" cy="866730"/>
          </a:xfrm>
          <a:prstGeom prst="rect">
            <a:avLst/>
          </a:prstGeom>
        </p:spPr>
      </p:pic>
    </p:spTree>
    <p:extLst>
      <p:ext uri="{BB962C8B-B14F-4D97-AF65-F5344CB8AC3E}">
        <p14:creationId xmlns:p14="http://schemas.microsoft.com/office/powerpoint/2010/main" val="177468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parador título - Blanco">
    <p:spTree>
      <p:nvGrpSpPr>
        <p:cNvPr id="1" name=""/>
        <p:cNvGrpSpPr/>
        <p:nvPr/>
      </p:nvGrpSpPr>
      <p:grpSpPr>
        <a:xfrm>
          <a:off x="0" y="0"/>
          <a:ext cx="0" cy="0"/>
          <a:chOff x="0" y="0"/>
          <a:chExt cx="0" cy="0"/>
        </a:xfrm>
      </p:grpSpPr>
      <p:sp>
        <p:nvSpPr>
          <p:cNvPr id="2" name="Título 1"/>
          <p:cNvSpPr>
            <a:spLocks noGrp="1"/>
          </p:cNvSpPr>
          <p:nvPr>
            <p:ph type="ctrTitle"/>
          </p:nvPr>
        </p:nvSpPr>
        <p:spPr>
          <a:xfrm>
            <a:off x="550863" y="1520825"/>
            <a:ext cx="5545137" cy="3816350"/>
          </a:xfrm>
          <a:ln>
            <a:noFill/>
          </a:ln>
        </p:spPr>
        <p:txBody>
          <a:bodyPr wrap="square" tIns="46800" rIns="360000" anchor="ctr">
            <a:noAutofit/>
          </a:bodyPr>
          <a:lstStyle>
            <a:lvl1pPr algn="r">
              <a:lnSpc>
                <a:spcPct val="80000"/>
              </a:lnSpc>
              <a:defRPr sz="3200">
                <a:solidFill>
                  <a:schemeClr val="accent1"/>
                </a:solidFill>
              </a:defRPr>
            </a:lvl1pPr>
          </a:lstStyle>
          <a:p>
            <a:r>
              <a:rPr lang="es-ES"/>
              <a:t>Haga clic para modificar el estilo de título del patrón</a:t>
            </a:r>
            <a:endParaRPr lang="es-CO" dirty="0"/>
          </a:p>
        </p:txBody>
      </p:sp>
      <p:sp>
        <p:nvSpPr>
          <p:cNvPr id="3" name="Subtítulo 2"/>
          <p:cNvSpPr>
            <a:spLocks noGrp="1"/>
          </p:cNvSpPr>
          <p:nvPr>
            <p:ph type="subTitle" idx="1"/>
          </p:nvPr>
        </p:nvSpPr>
        <p:spPr>
          <a:xfrm>
            <a:off x="6096000" y="1520825"/>
            <a:ext cx="5545138" cy="3816350"/>
          </a:xfrm>
        </p:spPr>
        <p:txBody>
          <a:bodyPr lIns="360000" anchor="ct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dirty="0"/>
          </a:p>
        </p:txBody>
      </p:sp>
      <p:cxnSp>
        <p:nvCxnSpPr>
          <p:cNvPr id="5" name="Conector recto 4"/>
          <p:cNvCxnSpPr/>
          <p:nvPr/>
        </p:nvCxnSpPr>
        <p:spPr>
          <a:xfrm>
            <a:off x="6096000" y="2709000"/>
            <a:ext cx="0" cy="144000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61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lvl1pPr>
              <a:lnSpc>
                <a:spcPct val="100000"/>
              </a:lnSpc>
              <a:defRPr sz="2000"/>
            </a:lvl1pPr>
            <a:lvl2pPr marL="685800" indent="-228600">
              <a:lnSpc>
                <a:spcPct val="100000"/>
              </a:lnSpc>
              <a:buFont typeface="Courier New" panose="02070309020205020404" pitchFamily="49" charset="0"/>
              <a:buChar char="o"/>
              <a:defRPr sz="2000"/>
            </a:lvl2pPr>
            <a:lvl3pPr>
              <a:lnSpc>
                <a:spcPct val="100000"/>
              </a:lnSpc>
              <a:defRPr sz="1800"/>
            </a:lvl3pPr>
            <a:lvl4pPr>
              <a:lnSpc>
                <a:spcPct val="100000"/>
              </a:lnSpc>
              <a:defRPr sz="1800"/>
            </a:lvl4pPr>
            <a:lvl5pPr>
              <a:lnSpc>
                <a:spcPct val="100000"/>
              </a:lnSpc>
              <a:defRPr sz="18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número de diapositiva 6"/>
          <p:cNvSpPr>
            <a:spLocks noGrp="1"/>
          </p:cNvSpPr>
          <p:nvPr>
            <p:ph type="sldNum" sz="quarter" idx="10"/>
          </p:nvPr>
        </p:nvSpPr>
        <p:spPr/>
        <p:txBody>
          <a:bodyPr/>
          <a:lstStyle/>
          <a:p>
            <a:fld id="{FB369760-CCF2-5B4C-B1B7-7EF23A01CC47}" type="slidenum">
              <a:rPr lang="es-ES_tradnl" smtClean="0"/>
              <a:t>‹Nº›</a:t>
            </a:fld>
            <a:endParaRPr lang="es-ES_tradnl" dirty="0"/>
          </a:p>
        </p:txBody>
      </p:sp>
      <p:sp>
        <p:nvSpPr>
          <p:cNvPr id="5" name="Título 1"/>
          <p:cNvSpPr>
            <a:spLocks noGrp="1"/>
          </p:cNvSpPr>
          <p:nvPr>
            <p:ph type="title"/>
          </p:nvPr>
        </p:nvSpPr>
        <p:spPr>
          <a:xfrm>
            <a:off x="554182" y="164972"/>
            <a:ext cx="7950547" cy="1083342"/>
          </a:xfrm>
        </p:spPr>
        <p:txBody>
          <a:bodyPr>
            <a:normAutofit/>
          </a:bodyPr>
          <a:lstStyle>
            <a:lvl1pPr>
              <a:defRPr sz="3000"/>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6543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erre con datos">
    <p:spTree>
      <p:nvGrpSpPr>
        <p:cNvPr id="1" name=""/>
        <p:cNvGrpSpPr/>
        <p:nvPr/>
      </p:nvGrpSpPr>
      <p:grpSpPr>
        <a:xfrm>
          <a:off x="0" y="0"/>
          <a:ext cx="0" cy="0"/>
          <a:chOff x="0" y="0"/>
          <a:chExt cx="0" cy="0"/>
        </a:xfrm>
      </p:grpSpPr>
      <p:sp>
        <p:nvSpPr>
          <p:cNvPr id="10" name="Rectángulo 9"/>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CuadroTexto 10"/>
          <p:cNvSpPr txBox="1"/>
          <p:nvPr userDrawn="1"/>
        </p:nvSpPr>
        <p:spPr>
          <a:xfrm>
            <a:off x="3974869" y="6499934"/>
            <a:ext cx="4242262" cy="215444"/>
          </a:xfrm>
          <a:prstGeom prst="rect">
            <a:avLst/>
          </a:prstGeom>
          <a:noFill/>
        </p:spPr>
        <p:txBody>
          <a:bodyPr wrap="square" lIns="0" rtlCol="0">
            <a:spAutoFit/>
          </a:bodyPr>
          <a:lstStyle/>
          <a:p>
            <a:pPr algn="ctr"/>
            <a:r>
              <a:rPr lang="es-ES_tradnl" sz="800" dirty="0">
                <a:solidFill>
                  <a:schemeClr val="accent1"/>
                </a:solidFill>
              </a:rPr>
              <a:t>© TODOS LOS DERECHOS RESERVADOS POR INTERCONEXI</a:t>
            </a:r>
            <a:r>
              <a:rPr lang="es-ES" sz="800" dirty="0">
                <a:solidFill>
                  <a:schemeClr val="accent1"/>
                </a:solidFill>
              </a:rPr>
              <a:t>ÓN ELÉCTRICA S.A. E.S.P.</a:t>
            </a:r>
            <a:endParaRPr lang="es-ES_tradnl" sz="800" dirty="0">
              <a:solidFill>
                <a:schemeClr val="accent1"/>
              </a:solidFill>
            </a:endParaRPr>
          </a:p>
        </p:txBody>
      </p:sp>
      <p:pic>
        <p:nvPicPr>
          <p:cNvPr id="15" name="Imagen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025548" cy="2600579"/>
          </a:xfrm>
          <a:prstGeom prst="rect">
            <a:avLst/>
          </a:prstGeom>
        </p:spPr>
      </p:pic>
      <p:sp>
        <p:nvSpPr>
          <p:cNvPr id="16" name="CuadroTexto 15"/>
          <p:cNvSpPr txBox="1"/>
          <p:nvPr userDrawn="1"/>
        </p:nvSpPr>
        <p:spPr>
          <a:xfrm>
            <a:off x="10337074" y="5669427"/>
            <a:ext cx="1304064" cy="307777"/>
          </a:xfrm>
          <a:prstGeom prst="rect">
            <a:avLst/>
          </a:prstGeom>
          <a:noFill/>
        </p:spPr>
        <p:txBody>
          <a:bodyPr wrap="square" lIns="0" tIns="0" rIns="0" bIns="0" rtlCol="0">
            <a:spAutoFit/>
          </a:bodyPr>
          <a:lstStyle/>
          <a:p>
            <a:pPr algn="r"/>
            <a:r>
              <a:rPr lang="es-ES" sz="2000" dirty="0">
                <a:solidFill>
                  <a:schemeClr val="accent3"/>
                </a:solidFill>
                <a:latin typeface="+mj-lt"/>
              </a:rPr>
              <a:t>www.isa.co</a:t>
            </a:r>
            <a:endParaRPr lang="es-ES_tradnl" sz="2000" dirty="0">
              <a:solidFill>
                <a:schemeClr val="accent3"/>
              </a:solidFill>
              <a:latin typeface="+mj-lt"/>
            </a:endParaRPr>
          </a:p>
        </p:txBody>
      </p:sp>
      <p:sp>
        <p:nvSpPr>
          <p:cNvPr id="17" name="CuadroTexto 16"/>
          <p:cNvSpPr txBox="1"/>
          <p:nvPr userDrawn="1"/>
        </p:nvSpPr>
        <p:spPr>
          <a:xfrm>
            <a:off x="1837509" y="5569400"/>
            <a:ext cx="1362891" cy="507831"/>
          </a:xfrm>
          <a:prstGeom prst="rect">
            <a:avLst/>
          </a:prstGeom>
          <a:noFill/>
        </p:spPr>
        <p:txBody>
          <a:bodyPr wrap="square" lIns="0" tIns="0" rIns="0" bIns="0" rtlCol="0">
            <a:spAutoFit/>
          </a:bodyPr>
          <a:lstStyle/>
          <a:p>
            <a:r>
              <a:rPr lang="es-ES_tradnl" sz="1100" b="0" dirty="0">
                <a:solidFill>
                  <a:schemeClr val="accent1"/>
                </a:solidFill>
                <a:latin typeface="+mj-lt"/>
              </a:rPr>
              <a:t>INTERCONEXIÓN</a:t>
            </a:r>
          </a:p>
          <a:p>
            <a:r>
              <a:rPr lang="es-ES_tradnl" sz="1100" b="0" dirty="0">
                <a:solidFill>
                  <a:schemeClr val="accent1"/>
                </a:solidFill>
                <a:latin typeface="+mj-lt"/>
              </a:rPr>
              <a:t>ELÉCTRICA S.A E.S.P.</a:t>
            </a:r>
          </a:p>
          <a:p>
            <a:r>
              <a:rPr lang="es-ES_tradnl" sz="1100" dirty="0">
                <a:solidFill>
                  <a:schemeClr val="tx2"/>
                </a:solidFill>
              </a:rPr>
              <a:t>NIT: 860.016.610 - 3</a:t>
            </a:r>
          </a:p>
        </p:txBody>
      </p:sp>
      <p:sp>
        <p:nvSpPr>
          <p:cNvPr id="18" name="CuadroTexto 17"/>
          <p:cNvSpPr txBox="1"/>
          <p:nvPr userDrawn="1"/>
        </p:nvSpPr>
        <p:spPr>
          <a:xfrm>
            <a:off x="3747848" y="5569400"/>
            <a:ext cx="2637630" cy="507831"/>
          </a:xfrm>
          <a:prstGeom prst="rect">
            <a:avLst/>
          </a:prstGeom>
          <a:noFill/>
        </p:spPr>
        <p:txBody>
          <a:bodyPr wrap="square" lIns="0" tIns="0" rIns="0" bIns="0" rtlCol="0">
            <a:spAutoFit/>
          </a:bodyPr>
          <a:lstStyle/>
          <a:p>
            <a:r>
              <a:rPr lang="sk-SK" sz="1100" dirty="0">
                <a:solidFill>
                  <a:schemeClr val="tx2"/>
                </a:solidFill>
              </a:rPr>
              <a:t>Calle 12 Sur 18 - 168 Medellín, Colombia</a:t>
            </a:r>
          </a:p>
          <a:p>
            <a:r>
              <a:rPr lang="sk-SK" sz="1100" dirty="0">
                <a:solidFill>
                  <a:schemeClr val="tx2"/>
                </a:solidFill>
              </a:rPr>
              <a:t>Tel: +57 4 3252270 </a:t>
            </a:r>
            <a:r>
              <a:rPr lang="sk-SK" sz="1100" dirty="0">
                <a:solidFill>
                  <a:schemeClr val="accent1"/>
                </a:solidFill>
              </a:rPr>
              <a:t>|</a:t>
            </a:r>
            <a:r>
              <a:rPr lang="sk-SK" sz="1100" dirty="0">
                <a:solidFill>
                  <a:schemeClr val="tx2"/>
                </a:solidFill>
              </a:rPr>
              <a:t> Fax: +57 4 3170848 </a:t>
            </a:r>
          </a:p>
          <a:p>
            <a:r>
              <a:rPr lang="sk-SK" sz="1100" dirty="0">
                <a:solidFill>
                  <a:schemeClr val="tx2"/>
                </a:solidFill>
              </a:rPr>
              <a:t>A.A. 8915</a:t>
            </a:r>
            <a:endParaRPr lang="es-ES_tradnl" sz="1100" dirty="0">
              <a:solidFill>
                <a:schemeClr val="tx2"/>
              </a:solidFill>
            </a:endParaRPr>
          </a:p>
        </p:txBody>
      </p:sp>
      <p:sp>
        <p:nvSpPr>
          <p:cNvPr id="19" name="CuadroTexto 18"/>
          <p:cNvSpPr txBox="1"/>
          <p:nvPr userDrawn="1"/>
        </p:nvSpPr>
        <p:spPr>
          <a:xfrm>
            <a:off x="6932926" y="5569400"/>
            <a:ext cx="2856698" cy="507831"/>
          </a:xfrm>
          <a:prstGeom prst="rect">
            <a:avLst/>
          </a:prstGeom>
          <a:noFill/>
        </p:spPr>
        <p:txBody>
          <a:bodyPr wrap="square" lIns="0" tIns="0" rIns="0" bIns="0" rtlCol="0">
            <a:spAutoFit/>
          </a:bodyPr>
          <a:lstStyle/>
          <a:p>
            <a:r>
              <a:rPr lang="hr-HR" sz="1100" dirty="0">
                <a:solidFill>
                  <a:schemeClr val="tx2"/>
                </a:solidFill>
              </a:rPr>
              <a:t>Carrera 69 25B - 44 Piso 10 Bogotá, Colombia</a:t>
            </a:r>
          </a:p>
          <a:p>
            <a:r>
              <a:rPr lang="hr-HR" sz="1100" dirty="0">
                <a:solidFill>
                  <a:schemeClr val="tx2"/>
                </a:solidFill>
              </a:rPr>
              <a:t>Tel: +57 1 4165596 </a:t>
            </a:r>
            <a:r>
              <a:rPr lang="hr-HR" sz="1100" dirty="0">
                <a:solidFill>
                  <a:schemeClr val="accent1"/>
                </a:solidFill>
              </a:rPr>
              <a:t>|</a:t>
            </a:r>
            <a:r>
              <a:rPr lang="hr-HR" sz="1100" dirty="0">
                <a:solidFill>
                  <a:schemeClr val="tx2"/>
                </a:solidFill>
              </a:rPr>
              <a:t> Fax: +57 1 4165398</a:t>
            </a:r>
          </a:p>
          <a:p>
            <a:r>
              <a:rPr lang="hr-HR" sz="1100" dirty="0">
                <a:solidFill>
                  <a:schemeClr val="tx2"/>
                </a:solidFill>
              </a:rPr>
              <a:t>A.A. 55063</a:t>
            </a:r>
            <a:endParaRPr lang="es-ES_tradnl" sz="1100" dirty="0">
              <a:solidFill>
                <a:schemeClr val="tx2"/>
              </a:solidFill>
            </a:endParaRPr>
          </a:p>
        </p:txBody>
      </p:sp>
      <p:cxnSp>
        <p:nvCxnSpPr>
          <p:cNvPr id="20" name="Conector recto 19"/>
          <p:cNvCxnSpPr/>
          <p:nvPr userDrawn="1"/>
        </p:nvCxnSpPr>
        <p:spPr>
          <a:xfrm>
            <a:off x="3474124" y="5561287"/>
            <a:ext cx="0" cy="524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userDrawn="1"/>
        </p:nvCxnSpPr>
        <p:spPr>
          <a:xfrm>
            <a:off x="6659202" y="5561287"/>
            <a:ext cx="0" cy="524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p:cNvCxnSpPr/>
          <p:nvPr userDrawn="1"/>
        </p:nvCxnSpPr>
        <p:spPr>
          <a:xfrm>
            <a:off x="10063348" y="5561287"/>
            <a:ext cx="0" cy="5240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25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5" y="4406901"/>
            <a:ext cx="8133249" cy="1362075"/>
          </a:xfrm>
        </p:spPr>
        <p:txBody>
          <a:bodyPr anchor="ctr"/>
          <a:lstStyle>
            <a:lvl1pPr marL="342900" indent="-342900" algn="l">
              <a:buFont typeface="Arial" panose="020B0604020202020204" pitchFamily="34" charset="0"/>
              <a:buChar char="•"/>
              <a:defRPr sz="2400" b="0" i="0" cap="none" baseline="0">
                <a:solidFill>
                  <a:schemeClr val="accent2"/>
                </a:solidFill>
              </a:defRPr>
            </a:lvl1pPr>
          </a:lstStyle>
          <a:p>
            <a:r>
              <a:rPr lang="es-ES"/>
              <a:t>Haga clic para modificar el estilo de título del patrón</a:t>
            </a:r>
          </a:p>
        </p:txBody>
      </p:sp>
      <p:sp>
        <p:nvSpPr>
          <p:cNvPr id="3" name="2 Marcador de texto"/>
          <p:cNvSpPr>
            <a:spLocks noGrp="1"/>
          </p:cNvSpPr>
          <p:nvPr>
            <p:ph type="body" idx="1"/>
          </p:nvPr>
        </p:nvSpPr>
        <p:spPr>
          <a:xfrm>
            <a:off x="963085" y="2906716"/>
            <a:ext cx="8133249" cy="1500187"/>
          </a:xfrm>
        </p:spPr>
        <p:txBody>
          <a:bodyPr anchor="ctr"/>
          <a:lstStyle>
            <a:lvl1pPr marL="0" indent="0">
              <a:buNone/>
              <a:defRPr sz="2800" b="1">
                <a:solidFill>
                  <a:schemeClr val="bg1"/>
                </a:solidFill>
              </a:defRPr>
            </a:lvl1pPr>
            <a:lvl2pPr marL="457118" indent="0">
              <a:buNone/>
              <a:defRPr sz="1800"/>
            </a:lvl2pPr>
            <a:lvl3pPr marL="914238" indent="0">
              <a:buNone/>
              <a:defRPr sz="1600"/>
            </a:lvl3pPr>
            <a:lvl4pPr marL="1371357" indent="0">
              <a:buNone/>
              <a:defRPr sz="1400"/>
            </a:lvl4pPr>
            <a:lvl5pPr marL="1828476" indent="0">
              <a:buNone/>
              <a:defRPr sz="1400"/>
            </a:lvl5pPr>
            <a:lvl6pPr marL="2285594" indent="0">
              <a:buNone/>
              <a:defRPr sz="1400"/>
            </a:lvl6pPr>
            <a:lvl7pPr marL="2742714" indent="0">
              <a:buNone/>
              <a:defRPr sz="1400"/>
            </a:lvl7pPr>
            <a:lvl8pPr marL="3199832" indent="0">
              <a:buNone/>
              <a:defRPr sz="1400"/>
            </a:lvl8pPr>
            <a:lvl9pPr marL="3656951"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85370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lvl1pPr>
              <a:defRPr sz="3000"/>
            </a:lvl1pPr>
          </a:lstStyle>
          <a:p>
            <a:r>
              <a:rPr lang="es-ES"/>
              <a:t>Haga clic para modificar el estilo de título del patrón</a:t>
            </a:r>
          </a:p>
        </p:txBody>
      </p:sp>
      <p:sp>
        <p:nvSpPr>
          <p:cNvPr id="3" name="Rectangle 9"/>
          <p:cNvSpPr>
            <a:spLocks noGrp="1" noChangeArrowheads="1"/>
          </p:cNvSpPr>
          <p:nvPr>
            <p:ph type="sldNum" sz="quarter" idx="10"/>
          </p:nvPr>
        </p:nvSpPr>
        <p:spPr>
          <a:ln/>
        </p:spPr>
        <p:txBody>
          <a:bodyPr/>
          <a:lstStyle>
            <a:lvl1pPr>
              <a:defRPr/>
            </a:lvl1pPr>
          </a:lstStyle>
          <a:p>
            <a:pPr>
              <a:defRPr/>
            </a:pPr>
            <a:fld id="{76A5B3AB-0626-4FD9-B306-9A1B23EF0623}" type="slidenum">
              <a:rPr lang="es-ES"/>
              <a:pPr>
                <a:defRPr/>
              </a:pPr>
              <a:t>‹Nº›</a:t>
            </a:fld>
            <a:endParaRPr lang="es-ES"/>
          </a:p>
        </p:txBody>
      </p:sp>
    </p:spTree>
    <p:extLst>
      <p:ext uri="{BB962C8B-B14F-4D97-AF65-F5344CB8AC3E}">
        <p14:creationId xmlns:p14="http://schemas.microsoft.com/office/powerpoint/2010/main" val="1061562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50863" y="1520825"/>
            <a:ext cx="5468937" cy="4537075"/>
          </a:xfrm>
        </p:spPr>
        <p:txBody>
          <a:bodyPr/>
          <a:lstStyle>
            <a:lvl2pPr marL="685800" indent="-228600">
              <a:buFont typeface="Courier New" panose="02070309020205020404" pitchFamily="49" charset="0"/>
              <a:buChar char="o"/>
              <a:defRPr/>
            </a:lvl2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p:cNvSpPr>
            <a:spLocks noGrp="1"/>
          </p:cNvSpPr>
          <p:nvPr>
            <p:ph sz="half" idx="2"/>
          </p:nvPr>
        </p:nvSpPr>
        <p:spPr>
          <a:xfrm>
            <a:off x="6172200" y="1520825"/>
            <a:ext cx="5468938" cy="4537075"/>
          </a:xfrm>
        </p:spPr>
        <p:txBody>
          <a:bodyPr/>
          <a:lstStyle>
            <a:lvl2pPr marL="685800" indent="-228600">
              <a:buFont typeface="Courier New" panose="02070309020205020404" pitchFamily="49" charset="0"/>
              <a:buChar char="o"/>
              <a:defRPr/>
            </a:lvl2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número de diapositiva 7"/>
          <p:cNvSpPr>
            <a:spLocks noGrp="1"/>
          </p:cNvSpPr>
          <p:nvPr>
            <p:ph type="sldNum" sz="quarter" idx="10"/>
          </p:nvPr>
        </p:nvSpPr>
        <p:spPr/>
        <p:txBody>
          <a:bodyPr/>
          <a:lstStyle/>
          <a:p>
            <a:fld id="{FB369760-CCF2-5B4C-B1B7-7EF23A01CC47}" type="slidenum">
              <a:rPr lang="es-ES_tradnl" smtClean="0"/>
              <a:t>‹Nº›</a:t>
            </a:fld>
            <a:endParaRPr lang="es-ES_tradnl" dirty="0"/>
          </a:p>
        </p:txBody>
      </p:sp>
      <p:sp>
        <p:nvSpPr>
          <p:cNvPr id="7" name="Título 1"/>
          <p:cNvSpPr>
            <a:spLocks noGrp="1"/>
          </p:cNvSpPr>
          <p:nvPr>
            <p:ph type="title"/>
          </p:nvPr>
        </p:nvSpPr>
        <p:spPr>
          <a:xfrm>
            <a:off x="554182" y="164972"/>
            <a:ext cx="7950547" cy="1083342"/>
          </a:xfrm>
        </p:spPr>
        <p:txBody>
          <a:bodyPr/>
          <a:lstStyle/>
          <a:p>
            <a:r>
              <a:rPr lang="es-ES"/>
              <a:t>Haga clic para modificar el estilo de título del patrón</a:t>
            </a:r>
            <a:endParaRPr lang="es-CO"/>
          </a:p>
        </p:txBody>
      </p:sp>
      <p:sp>
        <p:nvSpPr>
          <p:cNvPr id="6" name="CuadroTexto 5"/>
          <p:cNvSpPr txBox="1"/>
          <p:nvPr userDrawn="1"/>
        </p:nvSpPr>
        <p:spPr>
          <a:xfrm>
            <a:off x="3215812" y="6499934"/>
            <a:ext cx="5001319" cy="215444"/>
          </a:xfrm>
          <a:prstGeom prst="rect">
            <a:avLst/>
          </a:prstGeom>
          <a:noFill/>
        </p:spPr>
        <p:txBody>
          <a:bodyPr wrap="square" lIns="0" rtlCol="0">
            <a:spAutoFit/>
          </a:bodyPr>
          <a:lstStyle/>
          <a:p>
            <a:pPr algn="ctr"/>
            <a:r>
              <a:rPr lang="es-ES_tradnl" sz="800" dirty="0">
                <a:solidFill>
                  <a:schemeClr val="accent1"/>
                </a:solidFill>
              </a:rPr>
              <a:t>© TODOS LOS DERECHOS RESERVADOS POR INTERCONEXI</a:t>
            </a:r>
            <a:r>
              <a:rPr lang="es-ES" sz="800" dirty="0">
                <a:solidFill>
                  <a:schemeClr val="accent1"/>
                </a:solidFill>
              </a:rPr>
              <a:t>ÓN ELÉCTRICA</a:t>
            </a:r>
            <a:r>
              <a:rPr lang="es-ES" sz="800" baseline="0" dirty="0">
                <a:solidFill>
                  <a:schemeClr val="accent1"/>
                </a:solidFill>
              </a:rPr>
              <a:t> COLOMBIA PANAMÁ </a:t>
            </a:r>
            <a:r>
              <a:rPr lang="es-ES" sz="800" dirty="0">
                <a:solidFill>
                  <a:schemeClr val="accent1"/>
                </a:solidFill>
              </a:rPr>
              <a:t>S.A.</a:t>
            </a:r>
            <a:r>
              <a:rPr lang="es-ES" sz="800" baseline="0" dirty="0">
                <a:solidFill>
                  <a:schemeClr val="accent1"/>
                </a:solidFill>
              </a:rPr>
              <a:t> –ICP-</a:t>
            </a:r>
            <a:endParaRPr lang="es-ES_tradnl" sz="800" dirty="0">
              <a:solidFill>
                <a:schemeClr val="accent1"/>
              </a:solidFill>
            </a:endParaRPr>
          </a:p>
        </p:txBody>
      </p:sp>
    </p:spTree>
    <p:extLst>
      <p:ext uri="{BB962C8B-B14F-4D97-AF65-F5344CB8AC3E}">
        <p14:creationId xmlns:p14="http://schemas.microsoft.com/office/powerpoint/2010/main" val="365993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54182" y="164654"/>
            <a:ext cx="7950547" cy="1083342"/>
          </a:xfrm>
          <a:prstGeom prst="rect">
            <a:avLst/>
          </a:prstGeom>
        </p:spPr>
        <p:txBody>
          <a:bodyPr vert="horz" lIns="0" tIns="0" rIns="0" bIns="0" rtlCol="0" anchor="b">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554182" y="1520825"/>
            <a:ext cx="11083636" cy="4787900"/>
          </a:xfrm>
          <a:prstGeom prst="rect">
            <a:avLst/>
          </a:prstGeom>
        </p:spPr>
        <p:txBody>
          <a:bodyPr vert="horz" lIns="0" tIns="45720" rIns="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número de diapositiva 5"/>
          <p:cNvSpPr>
            <a:spLocks noGrp="1"/>
          </p:cNvSpPr>
          <p:nvPr>
            <p:ph type="sldNum" sz="quarter" idx="4"/>
          </p:nvPr>
        </p:nvSpPr>
        <p:spPr>
          <a:xfrm>
            <a:off x="10493982" y="6425094"/>
            <a:ext cx="1147156" cy="365125"/>
          </a:xfrm>
          <a:prstGeom prst="rect">
            <a:avLst/>
          </a:prstGeom>
        </p:spPr>
        <p:txBody>
          <a:bodyPr vert="horz" lIns="91440" tIns="45720" rIns="0" bIns="45720" rtlCol="0" anchor="ctr"/>
          <a:lstStyle>
            <a:lvl1pPr algn="r">
              <a:defRPr sz="1200">
                <a:solidFill>
                  <a:schemeClr val="accent1"/>
                </a:solidFill>
              </a:defRPr>
            </a:lvl1pPr>
          </a:lstStyle>
          <a:p>
            <a:fld id="{FB369760-CCF2-5B4C-B1B7-7EF23A01CC47}" type="slidenum">
              <a:rPr lang="es-ES_tradnl" smtClean="0"/>
              <a:t>‹Nº›</a:t>
            </a:fld>
            <a:endParaRPr lang="es-ES_tradnl" dirty="0"/>
          </a:p>
        </p:txBody>
      </p:sp>
      <p:sp>
        <p:nvSpPr>
          <p:cNvPr id="8" name="CuadroTexto 7"/>
          <p:cNvSpPr txBox="1"/>
          <p:nvPr/>
        </p:nvSpPr>
        <p:spPr>
          <a:xfrm>
            <a:off x="3974869" y="6499934"/>
            <a:ext cx="4242262" cy="215444"/>
          </a:xfrm>
          <a:prstGeom prst="rect">
            <a:avLst/>
          </a:prstGeom>
          <a:noFill/>
        </p:spPr>
        <p:txBody>
          <a:bodyPr wrap="square" lIns="0" rtlCol="0">
            <a:spAutoFit/>
          </a:bodyPr>
          <a:lstStyle/>
          <a:p>
            <a:pPr algn="ctr"/>
            <a:r>
              <a:rPr lang="es-ES_tradnl" sz="800" dirty="0">
                <a:solidFill>
                  <a:schemeClr val="accent1"/>
                </a:solidFill>
              </a:rPr>
              <a:t>© TODOS LOS DERECHOS RESERVADOS POR INTERCONEXI</a:t>
            </a:r>
            <a:r>
              <a:rPr lang="es-ES" sz="800" dirty="0">
                <a:solidFill>
                  <a:schemeClr val="accent1"/>
                </a:solidFill>
              </a:rPr>
              <a:t>ÓN ELÉCTRICA S.A. E.S.P.</a:t>
            </a:r>
            <a:endParaRPr lang="es-ES_tradnl" sz="800" dirty="0">
              <a:solidFill>
                <a:schemeClr val="accent1"/>
              </a:solidFill>
            </a:endParaRPr>
          </a:p>
        </p:txBody>
      </p:sp>
      <p:pic>
        <p:nvPicPr>
          <p:cNvPr id="7" name="Imagen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96636" y="181538"/>
            <a:ext cx="2635602" cy="1222918"/>
          </a:xfrm>
          <a:prstGeom prst="rect">
            <a:avLst/>
          </a:prstGeom>
        </p:spPr>
      </p:pic>
    </p:spTree>
    <p:extLst>
      <p:ext uri="{BB962C8B-B14F-4D97-AF65-F5344CB8AC3E}">
        <p14:creationId xmlns:p14="http://schemas.microsoft.com/office/powerpoint/2010/main" val="810814963"/>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3" r:id="rId4"/>
    <p:sldLayoutId id="2147483671" r:id="rId5"/>
    <p:sldLayoutId id="2147483679" r:id="rId6"/>
    <p:sldLayoutId id="2147483681"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347">
          <p15:clr>
            <a:srgbClr val="F26B43"/>
          </p15:clr>
        </p15:guide>
        <p15:guide id="6" pos="7333">
          <p15:clr>
            <a:srgbClr val="F26B43"/>
          </p15:clr>
        </p15:guide>
        <p15:guide id="7" orient="horz" pos="731">
          <p15:clr>
            <a:srgbClr val="F26B43"/>
          </p15:clr>
        </p15:guide>
        <p15:guide id="8" orient="horz" pos="3974">
          <p15:clr>
            <a:srgbClr val="F26B43"/>
          </p15:clr>
        </p15:guide>
        <p15:guide id="9" orient="horz" pos="9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34.jpe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4FFF20-A873-4209-B789-137768AA805C}"/>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n 13" descr="Imagen que contiene pájaro&#10;&#10;Descripción generada automáticamente">
            <a:extLst>
              <a:ext uri="{FF2B5EF4-FFF2-40B4-BE49-F238E27FC236}">
                <a16:creationId xmlns:a16="http://schemas.microsoft.com/office/drawing/2014/main" id="{4EB37CA9-B867-4D51-A4B6-81AD3B5C2DA7}"/>
              </a:ext>
            </a:extLst>
          </p:cNvPr>
          <p:cNvPicPr>
            <a:picLocks noChangeAspect="1"/>
          </p:cNvPicPr>
          <p:nvPr/>
        </p:nvPicPr>
        <p:blipFill>
          <a:blip r:embed="rId3"/>
          <a:stretch>
            <a:fillRect/>
          </a:stretch>
        </p:blipFill>
        <p:spPr>
          <a:xfrm>
            <a:off x="1" y="4853333"/>
            <a:ext cx="12192000" cy="2038865"/>
          </a:xfrm>
          <a:prstGeom prst="rect">
            <a:avLst/>
          </a:prstGeom>
        </p:spPr>
      </p:pic>
      <p:sp>
        <p:nvSpPr>
          <p:cNvPr id="9" name="Title 1">
            <a:extLst>
              <a:ext uri="{FF2B5EF4-FFF2-40B4-BE49-F238E27FC236}">
                <a16:creationId xmlns:a16="http://schemas.microsoft.com/office/drawing/2014/main" id="{07BB4FD2-EE37-478C-8DB1-D7543F8FD137}"/>
              </a:ext>
            </a:extLst>
          </p:cNvPr>
          <p:cNvSpPr txBox="1">
            <a:spLocks/>
          </p:cNvSpPr>
          <p:nvPr/>
        </p:nvSpPr>
        <p:spPr>
          <a:xfrm>
            <a:off x="1" y="892659"/>
            <a:ext cx="12192000" cy="3898507"/>
          </a:xfrm>
          <a:prstGeom prst="rect">
            <a:avLst/>
          </a:prstGeom>
          <a:solidFill>
            <a:schemeClr val="bg1">
              <a:alpha val="30000"/>
            </a:schemeClr>
          </a:solidFill>
        </p:spPr>
        <p:txBody>
          <a:bodyPr vert="horz" lIns="108000" tIns="108000" rIns="432000" bIns="144000" rtlCol="0" anchor="b">
            <a:normAutofit fontScale="60000" lnSpcReduction="20000"/>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pPr algn="r">
              <a:lnSpc>
                <a:spcPct val="100000"/>
              </a:lnSpc>
              <a:spcBef>
                <a:spcPts val="0"/>
              </a:spcBef>
            </a:pPr>
            <a:endParaRPr lang="es-MX" sz="4000" b="1" dirty="0">
              <a:solidFill>
                <a:schemeClr val="tx2">
                  <a:lumMod val="50000"/>
                </a:schemeClr>
              </a:solidFill>
              <a:effectLst>
                <a:outerShdw blurRad="38100" dist="38100" dir="2700000" algn="tl">
                  <a:srgbClr val="000000">
                    <a:alpha val="43137"/>
                  </a:srgbClr>
                </a:outerShdw>
              </a:effectLst>
            </a:endParaRPr>
          </a:p>
          <a:p>
            <a:pPr algn="r">
              <a:lnSpc>
                <a:spcPct val="120000"/>
              </a:lnSpc>
              <a:spcBef>
                <a:spcPts val="0"/>
              </a:spcBef>
            </a:pPr>
            <a:br>
              <a:rPr lang="es-MX" sz="4000" b="1" dirty="0">
                <a:solidFill>
                  <a:schemeClr val="bg1">
                    <a:lumMod val="95000"/>
                  </a:schemeClr>
                </a:solidFill>
                <a:effectLst>
                  <a:outerShdw blurRad="38100" dist="38100" dir="2700000" algn="tl">
                    <a:srgbClr val="000000">
                      <a:alpha val="43137"/>
                    </a:srgbClr>
                  </a:outerShdw>
                </a:effectLst>
              </a:rPr>
            </a:br>
            <a:r>
              <a:rPr lang="es-MX" sz="5300" b="1" dirty="0">
                <a:solidFill>
                  <a:schemeClr val="bg1">
                    <a:lumMod val="95000"/>
                  </a:schemeClr>
                </a:solidFill>
                <a:effectLst>
                  <a:outerShdw blurRad="38100" dist="38100" dir="2700000" algn="tl">
                    <a:srgbClr val="000000">
                      <a:alpha val="43137"/>
                    </a:srgbClr>
                  </a:outerShdw>
                </a:effectLst>
              </a:rPr>
              <a:t>Integración Eléctrica Regional</a:t>
            </a:r>
          </a:p>
          <a:p>
            <a:pPr algn="r">
              <a:lnSpc>
                <a:spcPct val="120000"/>
              </a:lnSpc>
              <a:spcBef>
                <a:spcPts val="0"/>
              </a:spcBef>
            </a:pPr>
            <a:endParaRPr lang="es-MX" sz="5300" b="1" dirty="0">
              <a:solidFill>
                <a:schemeClr val="bg1">
                  <a:lumMod val="95000"/>
                </a:schemeClr>
              </a:solidFill>
              <a:effectLst>
                <a:outerShdw blurRad="38100" dist="38100" dir="2700000" algn="tl">
                  <a:srgbClr val="000000">
                    <a:alpha val="43137"/>
                  </a:srgbClr>
                </a:outerShdw>
              </a:effectLst>
            </a:endParaRPr>
          </a:p>
          <a:p>
            <a:pPr algn="r">
              <a:lnSpc>
                <a:spcPct val="120000"/>
              </a:lnSpc>
              <a:spcBef>
                <a:spcPts val="0"/>
              </a:spcBef>
            </a:pPr>
            <a:r>
              <a:rPr lang="es-MX" sz="5300" dirty="0">
                <a:solidFill>
                  <a:schemeClr val="bg1">
                    <a:lumMod val="95000"/>
                  </a:schemeClr>
                </a:solidFill>
              </a:rPr>
              <a:t>Visión de iniciativas en desarrollo:</a:t>
            </a:r>
            <a:br>
              <a:rPr lang="es-MX" sz="5300" dirty="0">
                <a:solidFill>
                  <a:schemeClr val="bg1">
                    <a:lumMod val="95000"/>
                  </a:schemeClr>
                </a:solidFill>
              </a:rPr>
            </a:br>
            <a:r>
              <a:rPr lang="es-MX" sz="5300" dirty="0" err="1">
                <a:solidFill>
                  <a:schemeClr val="bg1">
                    <a:lumMod val="95000"/>
                  </a:schemeClr>
                </a:solidFill>
              </a:rPr>
              <a:t>SIEPAC</a:t>
            </a:r>
            <a:r>
              <a:rPr lang="es-MX" sz="5300" dirty="0">
                <a:solidFill>
                  <a:schemeClr val="bg1">
                    <a:lumMod val="95000"/>
                  </a:schemeClr>
                </a:solidFill>
              </a:rPr>
              <a:t> – </a:t>
            </a:r>
            <a:r>
              <a:rPr lang="es-MX" sz="5300" dirty="0" err="1">
                <a:solidFill>
                  <a:schemeClr val="bg1">
                    <a:lumMod val="95000"/>
                  </a:schemeClr>
                </a:solidFill>
              </a:rPr>
              <a:t>SINEA</a:t>
            </a:r>
            <a:r>
              <a:rPr lang="es-MX" sz="5300" dirty="0">
                <a:solidFill>
                  <a:schemeClr val="bg1">
                    <a:lumMod val="95000"/>
                  </a:schemeClr>
                </a:solidFill>
              </a:rPr>
              <a:t> - </a:t>
            </a:r>
            <a:r>
              <a:rPr lang="es-MX" sz="5300" dirty="0" err="1">
                <a:solidFill>
                  <a:schemeClr val="bg1">
                    <a:lumMod val="95000"/>
                  </a:schemeClr>
                </a:solidFill>
              </a:rPr>
              <a:t>ICP</a:t>
            </a:r>
            <a:endParaRPr lang="es-MX" sz="4000" b="1" dirty="0">
              <a:solidFill>
                <a:schemeClr val="tx2">
                  <a:lumMod val="50000"/>
                </a:schemeClr>
              </a:solidFill>
              <a:effectLst>
                <a:outerShdw blurRad="38100" dist="38100" dir="2700000" algn="tl">
                  <a:srgbClr val="000000">
                    <a:alpha val="43137"/>
                  </a:srgbClr>
                </a:outerShdw>
              </a:effectLst>
            </a:endParaRPr>
          </a:p>
          <a:p>
            <a:pPr algn="r">
              <a:lnSpc>
                <a:spcPct val="100000"/>
              </a:lnSpc>
              <a:spcBef>
                <a:spcPts val="0"/>
              </a:spcBef>
            </a:pPr>
            <a:endParaRPr lang="es-MX" sz="4000" b="1" dirty="0">
              <a:solidFill>
                <a:schemeClr val="tx2">
                  <a:lumMod val="50000"/>
                </a:schemeClr>
              </a:solidFill>
              <a:effectLst>
                <a:outerShdw blurRad="38100" dist="38100" dir="2700000" algn="tl">
                  <a:srgbClr val="000000">
                    <a:alpha val="43137"/>
                  </a:srgbClr>
                </a:outerShdw>
              </a:effectLst>
            </a:endParaRPr>
          </a:p>
          <a:p>
            <a:pPr algn="r">
              <a:lnSpc>
                <a:spcPct val="100000"/>
              </a:lnSpc>
              <a:spcBef>
                <a:spcPts val="0"/>
              </a:spcBef>
            </a:pPr>
            <a:endParaRPr lang="es-ES" sz="3300" b="1" dirty="0">
              <a:solidFill>
                <a:schemeClr val="tx2">
                  <a:lumMod val="50000"/>
                </a:schemeClr>
              </a:solidFill>
              <a:effectLst>
                <a:outerShdw blurRad="38100" dist="38100" dir="2700000" algn="tl">
                  <a:srgbClr val="000000">
                    <a:alpha val="43137"/>
                  </a:srgbClr>
                </a:outerShdw>
              </a:effectLst>
            </a:endParaRPr>
          </a:p>
          <a:p>
            <a:pPr algn="r"/>
            <a:r>
              <a:rPr lang="es-MX" sz="2900" dirty="0">
                <a:solidFill>
                  <a:schemeClr val="tx2">
                    <a:lumMod val="50000"/>
                  </a:schemeClr>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Mayo de 2024</a:t>
            </a:r>
          </a:p>
        </p:txBody>
      </p:sp>
    </p:spTree>
    <p:extLst>
      <p:ext uri="{BB962C8B-B14F-4D97-AF65-F5344CB8AC3E}">
        <p14:creationId xmlns:p14="http://schemas.microsoft.com/office/powerpoint/2010/main" val="120910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114CE8-821D-47B0-953F-111B9862D8C9}"/>
              </a:ext>
            </a:extLst>
          </p:cNvPr>
          <p:cNvSpPr>
            <a:spLocks noGrp="1"/>
          </p:cNvSpPr>
          <p:nvPr>
            <p:ph type="ctrTitle"/>
          </p:nvPr>
        </p:nvSpPr>
        <p:spPr/>
        <p:txBody>
          <a:bodyPr/>
          <a:lstStyle/>
          <a:p>
            <a:r>
              <a:rPr lang="es-CO" dirty="0"/>
              <a:t>Parte 2</a:t>
            </a:r>
          </a:p>
        </p:txBody>
      </p:sp>
      <p:sp>
        <p:nvSpPr>
          <p:cNvPr id="5" name="Subtítulo 4">
            <a:extLst>
              <a:ext uri="{FF2B5EF4-FFF2-40B4-BE49-F238E27FC236}">
                <a16:creationId xmlns:a16="http://schemas.microsoft.com/office/drawing/2014/main" id="{A6B00FBC-5A88-4D5F-BC4D-D2C655106D4A}"/>
              </a:ext>
            </a:extLst>
          </p:cNvPr>
          <p:cNvSpPr>
            <a:spLocks noGrp="1"/>
          </p:cNvSpPr>
          <p:nvPr>
            <p:ph type="subTitle" idx="1"/>
          </p:nvPr>
        </p:nvSpPr>
        <p:spPr/>
        <p:txBody>
          <a:bodyPr/>
          <a:lstStyle/>
          <a:p>
            <a:r>
              <a:rPr lang="es-MX" dirty="0"/>
              <a:t>Sistema de Interconexión Eléctrica de los países de América Central </a:t>
            </a:r>
            <a:r>
              <a:rPr lang="es-CO" dirty="0"/>
              <a:t>(</a:t>
            </a:r>
            <a:r>
              <a:rPr lang="es-CO" dirty="0" err="1"/>
              <a:t>SIEPAC</a:t>
            </a:r>
            <a:r>
              <a:rPr lang="es-CO" dirty="0"/>
              <a:t>)</a:t>
            </a:r>
          </a:p>
        </p:txBody>
      </p:sp>
    </p:spTree>
    <p:extLst>
      <p:ext uri="{BB962C8B-B14F-4D97-AF65-F5344CB8AC3E}">
        <p14:creationId xmlns:p14="http://schemas.microsoft.com/office/powerpoint/2010/main" val="390566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43AE95-9E4B-E8AB-B0D3-E8BDCF504ED4}"/>
              </a:ext>
            </a:extLst>
          </p:cNvPr>
          <p:cNvSpPr>
            <a:spLocks noGrp="1"/>
          </p:cNvSpPr>
          <p:nvPr>
            <p:ph sz="half" idx="1"/>
          </p:nvPr>
        </p:nvSpPr>
        <p:spPr>
          <a:xfrm>
            <a:off x="550863" y="1520825"/>
            <a:ext cx="5468937" cy="4537075"/>
          </a:xfrm>
        </p:spPr>
        <p:txBody>
          <a:bodyPr>
            <a:normAutofit/>
          </a:bodyPr>
          <a:lstStyle/>
          <a:p>
            <a:r>
              <a:rPr lang="es-MX" dirty="0"/>
              <a:t>La visión de un mercado integrado en Centroamérica está fundamentada en el </a:t>
            </a:r>
            <a:r>
              <a:rPr lang="es-MX" u="sng" dirty="0"/>
              <a:t>Tratado Marco</a:t>
            </a:r>
            <a:r>
              <a:rPr lang="es-MX" dirty="0"/>
              <a:t>, suscrito por los países de la región en 1996, el cual concibió la creación de un Mercado Eléctrico Regional (MER), que descansa sobre una infraestructura regional denominada Sistema de Interconexión Eléctrica de los Países de América Central (</a:t>
            </a:r>
            <a:r>
              <a:rPr lang="es-MX" dirty="0" err="1"/>
              <a:t>SIEPAC</a:t>
            </a:r>
            <a:r>
              <a:rPr lang="es-MX" dirty="0"/>
              <a:t>), que a su vez hace parte de la Red de Transmisión Regional (</a:t>
            </a:r>
            <a:r>
              <a:rPr lang="es-MX" dirty="0" err="1"/>
              <a:t>RTR</a:t>
            </a:r>
            <a:r>
              <a:rPr lang="es-MX" dirty="0"/>
              <a:t>).</a:t>
            </a:r>
          </a:p>
          <a:p>
            <a:r>
              <a:rPr lang="es-MX" dirty="0"/>
              <a:t>Su diseño general conceptualiza al MER como un séptimo mercado, superpuesto con los seis mercados o sistemas nacionales existentes, con regulación regional, en el cual los agentes habilitados por Operador Regional realizan transacciones internacionales de energía eléctrica entre países.</a:t>
            </a:r>
            <a:endParaRPr lang="es-CO" dirty="0"/>
          </a:p>
        </p:txBody>
      </p:sp>
      <p:pic>
        <p:nvPicPr>
          <p:cNvPr id="11" name="Imagen 10" descr="Diagrama&#10;&#10;Descripción generada automáticamente">
            <a:extLst>
              <a:ext uri="{FF2B5EF4-FFF2-40B4-BE49-F238E27FC236}">
                <a16:creationId xmlns:a16="http://schemas.microsoft.com/office/drawing/2014/main" id="{C159D024-4624-A728-01F0-814EB70896B8}"/>
              </a:ext>
            </a:extLst>
          </p:cNvPr>
          <p:cNvPicPr>
            <a:picLocks noChangeAspect="1"/>
          </p:cNvPicPr>
          <p:nvPr/>
        </p:nvPicPr>
        <p:blipFill>
          <a:blip r:embed="rId2"/>
          <a:stretch>
            <a:fillRect/>
          </a:stretch>
        </p:blipFill>
        <p:spPr>
          <a:xfrm>
            <a:off x="5994114" y="1520825"/>
            <a:ext cx="6197886" cy="4059614"/>
          </a:xfrm>
          <a:prstGeom prst="rect">
            <a:avLst/>
          </a:prstGeom>
          <a:noFill/>
        </p:spPr>
      </p:pic>
      <p:sp>
        <p:nvSpPr>
          <p:cNvPr id="3" name="Título 2">
            <a:extLst>
              <a:ext uri="{FF2B5EF4-FFF2-40B4-BE49-F238E27FC236}">
                <a16:creationId xmlns:a16="http://schemas.microsoft.com/office/drawing/2014/main" id="{CCD25D9C-7218-A9D3-5211-CB4443539A31}"/>
              </a:ext>
            </a:extLst>
          </p:cNvPr>
          <p:cNvSpPr>
            <a:spLocks noGrp="1"/>
          </p:cNvSpPr>
          <p:nvPr>
            <p:ph type="title"/>
          </p:nvPr>
        </p:nvSpPr>
        <p:spPr>
          <a:xfrm>
            <a:off x="554182" y="164972"/>
            <a:ext cx="7950547" cy="1083342"/>
          </a:xfrm>
        </p:spPr>
        <p:txBody>
          <a:bodyPr anchor="b">
            <a:normAutofit/>
          </a:bodyPr>
          <a:lstStyle/>
          <a:p>
            <a:r>
              <a:rPr lang="es-CO" dirty="0"/>
              <a:t>Mercado Eléctrico Regional (MER)</a:t>
            </a:r>
            <a:br>
              <a:rPr lang="es-CO" dirty="0"/>
            </a:br>
            <a:r>
              <a:rPr lang="es-CO" dirty="0"/>
              <a:t>de Centroamérica</a:t>
            </a:r>
          </a:p>
        </p:txBody>
      </p:sp>
    </p:spTree>
    <p:extLst>
      <p:ext uri="{BB962C8B-B14F-4D97-AF65-F5344CB8AC3E}">
        <p14:creationId xmlns:p14="http://schemas.microsoft.com/office/powerpoint/2010/main" val="144388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DB3A21-CFDF-AD5F-6081-3E6CDFD3B9A3}"/>
              </a:ext>
            </a:extLst>
          </p:cNvPr>
          <p:cNvSpPr>
            <a:spLocks noGrp="1"/>
          </p:cNvSpPr>
          <p:nvPr>
            <p:ph type="title"/>
          </p:nvPr>
        </p:nvSpPr>
        <p:spPr/>
        <p:txBody>
          <a:bodyPr/>
          <a:lstStyle/>
          <a:p>
            <a:r>
              <a:rPr lang="es-CO" dirty="0"/>
              <a:t>Institucionalidad creada</a:t>
            </a:r>
            <a:br>
              <a:rPr lang="es-CO" dirty="0"/>
            </a:br>
            <a:endParaRPr lang="es-CO" dirty="0"/>
          </a:p>
        </p:txBody>
      </p:sp>
      <p:graphicFrame>
        <p:nvGraphicFramePr>
          <p:cNvPr id="3" name="Diagrama 2">
            <a:extLst>
              <a:ext uri="{FF2B5EF4-FFF2-40B4-BE49-F238E27FC236}">
                <a16:creationId xmlns:a16="http://schemas.microsoft.com/office/drawing/2014/main" id="{0071EB7E-A06D-3AD6-4FBD-5C0A0D39CF51}"/>
              </a:ext>
            </a:extLst>
          </p:cNvPr>
          <p:cNvGraphicFramePr/>
          <p:nvPr>
            <p:extLst>
              <p:ext uri="{D42A27DB-BD31-4B8C-83A1-F6EECF244321}">
                <p14:modId xmlns:p14="http://schemas.microsoft.com/office/powerpoint/2010/main" val="2940789218"/>
              </p:ext>
            </p:extLst>
          </p:nvPr>
        </p:nvGraphicFramePr>
        <p:xfrm>
          <a:off x="550863" y="1520825"/>
          <a:ext cx="11086955" cy="5145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96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4542F00C-851F-B2ED-6278-175FB15DE2B1}"/>
              </a:ext>
            </a:extLst>
          </p:cNvPr>
          <p:cNvGrpSpPr>
            <a:grpSpLocks/>
          </p:cNvGrpSpPr>
          <p:nvPr/>
        </p:nvGrpSpPr>
        <p:grpSpPr bwMode="auto">
          <a:xfrm>
            <a:off x="2199323" y="535941"/>
            <a:ext cx="7823200" cy="5948363"/>
            <a:chOff x="259" y="152"/>
            <a:chExt cx="4928" cy="3747"/>
          </a:xfrm>
        </p:grpSpPr>
        <p:sp>
          <p:nvSpPr>
            <p:cNvPr id="7174" name="Freeform 3">
              <a:extLst>
                <a:ext uri="{FF2B5EF4-FFF2-40B4-BE49-F238E27FC236}">
                  <a16:creationId xmlns:a16="http://schemas.microsoft.com/office/drawing/2014/main" id="{961B09A2-11F3-5C6C-AE72-67E3CAC014C4}"/>
                </a:ext>
              </a:extLst>
            </p:cNvPr>
            <p:cNvSpPr>
              <a:spLocks/>
            </p:cNvSpPr>
            <p:nvPr/>
          </p:nvSpPr>
          <p:spPr bwMode="auto">
            <a:xfrm>
              <a:off x="890" y="1267"/>
              <a:ext cx="2659" cy="2200"/>
            </a:xfrm>
            <a:custGeom>
              <a:avLst/>
              <a:gdLst>
                <a:gd name="T0" fmla="*/ 0 w 2547"/>
                <a:gd name="T1" fmla="*/ 41 h 2178"/>
                <a:gd name="T2" fmla="*/ 30 w 2547"/>
                <a:gd name="T3" fmla="*/ 97 h 2178"/>
                <a:gd name="T4" fmla="*/ 102 w 2547"/>
                <a:gd name="T5" fmla="*/ 143 h 2178"/>
                <a:gd name="T6" fmla="*/ 176 w 2547"/>
                <a:gd name="T7" fmla="*/ 199 h 2178"/>
                <a:gd name="T8" fmla="*/ 248 w 2547"/>
                <a:gd name="T9" fmla="*/ 245 h 2178"/>
                <a:gd name="T10" fmla="*/ 337 w 2547"/>
                <a:gd name="T11" fmla="*/ 301 h 2178"/>
                <a:gd name="T12" fmla="*/ 424 w 2547"/>
                <a:gd name="T13" fmla="*/ 328 h 2178"/>
                <a:gd name="T14" fmla="*/ 498 w 2547"/>
                <a:gd name="T15" fmla="*/ 359 h 2178"/>
                <a:gd name="T16" fmla="*/ 586 w 2547"/>
                <a:gd name="T17" fmla="*/ 403 h 2178"/>
                <a:gd name="T18" fmla="*/ 658 w 2547"/>
                <a:gd name="T19" fmla="*/ 421 h 2178"/>
                <a:gd name="T20" fmla="*/ 817 w 2547"/>
                <a:gd name="T21" fmla="*/ 439 h 2178"/>
                <a:gd name="T22" fmla="*/ 906 w 2547"/>
                <a:gd name="T23" fmla="*/ 461 h 2178"/>
                <a:gd name="T24" fmla="*/ 993 w 2547"/>
                <a:gd name="T25" fmla="*/ 472 h 2178"/>
                <a:gd name="T26" fmla="*/ 1082 w 2547"/>
                <a:gd name="T27" fmla="*/ 483 h 2178"/>
                <a:gd name="T28" fmla="*/ 1156 w 2547"/>
                <a:gd name="T29" fmla="*/ 494 h 2178"/>
                <a:gd name="T30" fmla="*/ 1240 w 2547"/>
                <a:gd name="T31" fmla="*/ 505 h 2178"/>
                <a:gd name="T32" fmla="*/ 1403 w 2547"/>
                <a:gd name="T33" fmla="*/ 514 h 2178"/>
                <a:gd name="T34" fmla="*/ 1492 w 2547"/>
                <a:gd name="T35" fmla="*/ 523 h 2178"/>
                <a:gd name="T36" fmla="*/ 1576 w 2547"/>
                <a:gd name="T37" fmla="*/ 541 h 2178"/>
                <a:gd name="T38" fmla="*/ 1637 w 2547"/>
                <a:gd name="T39" fmla="*/ 595 h 2178"/>
                <a:gd name="T40" fmla="*/ 1666 w 2547"/>
                <a:gd name="T41" fmla="*/ 653 h 2178"/>
                <a:gd name="T42" fmla="*/ 1693 w 2547"/>
                <a:gd name="T43" fmla="*/ 707 h 2178"/>
                <a:gd name="T44" fmla="*/ 1693 w 2547"/>
                <a:gd name="T45" fmla="*/ 765 h 2178"/>
                <a:gd name="T46" fmla="*/ 1709 w 2547"/>
                <a:gd name="T47" fmla="*/ 818 h 2178"/>
                <a:gd name="T48" fmla="*/ 1738 w 2547"/>
                <a:gd name="T49" fmla="*/ 878 h 2178"/>
                <a:gd name="T50" fmla="*/ 1738 w 2547"/>
                <a:gd name="T51" fmla="*/ 929 h 2178"/>
                <a:gd name="T52" fmla="*/ 1752 w 2547"/>
                <a:gd name="T53" fmla="*/ 989 h 2178"/>
                <a:gd name="T54" fmla="*/ 1795 w 2547"/>
                <a:gd name="T55" fmla="*/ 1041 h 2178"/>
                <a:gd name="T56" fmla="*/ 1855 w 2547"/>
                <a:gd name="T57" fmla="*/ 1101 h 2178"/>
                <a:gd name="T58" fmla="*/ 1913 w 2547"/>
                <a:gd name="T59" fmla="*/ 1164 h 2178"/>
                <a:gd name="T60" fmla="*/ 1940 w 2547"/>
                <a:gd name="T61" fmla="*/ 1223 h 2178"/>
                <a:gd name="T62" fmla="*/ 1985 w 2547"/>
                <a:gd name="T63" fmla="*/ 1265 h 2178"/>
                <a:gd name="T64" fmla="*/ 2072 w 2547"/>
                <a:gd name="T65" fmla="*/ 1305 h 2178"/>
                <a:gd name="T66" fmla="*/ 2131 w 2547"/>
                <a:gd name="T67" fmla="*/ 1344 h 2178"/>
                <a:gd name="T68" fmla="*/ 2205 w 2547"/>
                <a:gd name="T69" fmla="*/ 1407 h 2178"/>
                <a:gd name="T70" fmla="*/ 2277 w 2547"/>
                <a:gd name="T71" fmla="*/ 1456 h 2178"/>
                <a:gd name="T72" fmla="*/ 2306 w 2547"/>
                <a:gd name="T73" fmla="*/ 1508 h 2178"/>
                <a:gd name="T74" fmla="*/ 2378 w 2547"/>
                <a:gd name="T75" fmla="*/ 1589 h 2178"/>
                <a:gd name="T76" fmla="*/ 2437 w 2547"/>
                <a:gd name="T77" fmla="*/ 1629 h 2178"/>
                <a:gd name="T78" fmla="*/ 2525 w 2547"/>
                <a:gd name="T79" fmla="*/ 1670 h 2178"/>
                <a:gd name="T80" fmla="*/ 2614 w 2547"/>
                <a:gd name="T81" fmla="*/ 1710 h 2178"/>
                <a:gd name="T82" fmla="*/ 2685 w 2547"/>
                <a:gd name="T83" fmla="*/ 1741 h 2178"/>
                <a:gd name="T84" fmla="*/ 2789 w 2547"/>
                <a:gd name="T85" fmla="*/ 1801 h 2178"/>
                <a:gd name="T86" fmla="*/ 2847 w 2547"/>
                <a:gd name="T87" fmla="*/ 1853 h 2178"/>
                <a:gd name="T88" fmla="*/ 2918 w 2547"/>
                <a:gd name="T89" fmla="*/ 1913 h 2178"/>
                <a:gd name="T90" fmla="*/ 2964 w 2547"/>
                <a:gd name="T91" fmla="*/ 1943 h 2178"/>
                <a:gd name="T92" fmla="*/ 3021 w 2547"/>
                <a:gd name="T93" fmla="*/ 1995 h 2178"/>
                <a:gd name="T94" fmla="*/ 3079 w 2547"/>
                <a:gd name="T95" fmla="*/ 2056 h 2178"/>
                <a:gd name="T96" fmla="*/ 3139 w 2547"/>
                <a:gd name="T97" fmla="*/ 2106 h 2178"/>
                <a:gd name="T98" fmla="*/ 3223 w 2547"/>
                <a:gd name="T99" fmla="*/ 2167 h 2178"/>
                <a:gd name="T100" fmla="*/ 3254 w 2547"/>
                <a:gd name="T101" fmla="*/ 2198 h 2178"/>
                <a:gd name="T102" fmla="*/ 3327 w 2547"/>
                <a:gd name="T103" fmla="*/ 2248 h 2178"/>
                <a:gd name="T104" fmla="*/ 3399 w 2547"/>
                <a:gd name="T105" fmla="*/ 2300 h 2178"/>
                <a:gd name="T106" fmla="*/ 3545 w 2547"/>
                <a:gd name="T107" fmla="*/ 2329 h 2178"/>
                <a:gd name="T108" fmla="*/ 3620 w 2547"/>
                <a:gd name="T109" fmla="*/ 2370 h 2178"/>
                <a:gd name="T110" fmla="*/ 3709 w 2547"/>
                <a:gd name="T111" fmla="*/ 2401 h 2178"/>
                <a:gd name="T112" fmla="*/ 3809 w 2547"/>
                <a:gd name="T113" fmla="*/ 2421 h 2178"/>
                <a:gd name="T114" fmla="*/ 3895 w 2547"/>
                <a:gd name="T115" fmla="*/ 2421 h 2178"/>
                <a:gd name="T116" fmla="*/ 3972 w 2547"/>
                <a:gd name="T117" fmla="*/ 2421 h 2178"/>
                <a:gd name="T118" fmla="*/ 4057 w 2547"/>
                <a:gd name="T119" fmla="*/ 2431 h 2178"/>
                <a:gd name="T120" fmla="*/ 4086 w 2547"/>
                <a:gd name="T121" fmla="*/ 2412 h 21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47"/>
                <a:gd name="T184" fmla="*/ 0 h 2178"/>
                <a:gd name="T185" fmla="*/ 2547 w 2547"/>
                <a:gd name="T186" fmla="*/ 2178 h 21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47" h="2178">
                  <a:moveTo>
                    <a:pt x="1" y="0"/>
                  </a:moveTo>
                  <a:lnTo>
                    <a:pt x="0" y="41"/>
                  </a:lnTo>
                  <a:lnTo>
                    <a:pt x="19" y="59"/>
                  </a:lnTo>
                  <a:lnTo>
                    <a:pt x="19" y="86"/>
                  </a:lnTo>
                  <a:lnTo>
                    <a:pt x="37" y="105"/>
                  </a:lnTo>
                  <a:lnTo>
                    <a:pt x="64" y="132"/>
                  </a:lnTo>
                  <a:lnTo>
                    <a:pt x="91" y="159"/>
                  </a:lnTo>
                  <a:lnTo>
                    <a:pt x="110" y="177"/>
                  </a:lnTo>
                  <a:lnTo>
                    <a:pt x="128" y="205"/>
                  </a:lnTo>
                  <a:lnTo>
                    <a:pt x="155" y="223"/>
                  </a:lnTo>
                  <a:lnTo>
                    <a:pt x="182" y="250"/>
                  </a:lnTo>
                  <a:lnTo>
                    <a:pt x="210" y="268"/>
                  </a:lnTo>
                  <a:lnTo>
                    <a:pt x="237" y="277"/>
                  </a:lnTo>
                  <a:lnTo>
                    <a:pt x="264" y="295"/>
                  </a:lnTo>
                  <a:lnTo>
                    <a:pt x="282" y="314"/>
                  </a:lnTo>
                  <a:lnTo>
                    <a:pt x="310" y="323"/>
                  </a:lnTo>
                  <a:lnTo>
                    <a:pt x="337" y="341"/>
                  </a:lnTo>
                  <a:lnTo>
                    <a:pt x="364" y="359"/>
                  </a:lnTo>
                  <a:lnTo>
                    <a:pt x="391" y="368"/>
                  </a:lnTo>
                  <a:lnTo>
                    <a:pt x="410" y="377"/>
                  </a:lnTo>
                  <a:lnTo>
                    <a:pt x="482" y="395"/>
                  </a:lnTo>
                  <a:lnTo>
                    <a:pt x="510" y="395"/>
                  </a:lnTo>
                  <a:lnTo>
                    <a:pt x="537" y="404"/>
                  </a:lnTo>
                  <a:lnTo>
                    <a:pt x="564" y="414"/>
                  </a:lnTo>
                  <a:lnTo>
                    <a:pt x="591" y="423"/>
                  </a:lnTo>
                  <a:lnTo>
                    <a:pt x="619" y="423"/>
                  </a:lnTo>
                  <a:lnTo>
                    <a:pt x="646" y="432"/>
                  </a:lnTo>
                  <a:lnTo>
                    <a:pt x="673" y="432"/>
                  </a:lnTo>
                  <a:lnTo>
                    <a:pt x="700" y="432"/>
                  </a:lnTo>
                  <a:lnTo>
                    <a:pt x="719" y="441"/>
                  </a:lnTo>
                  <a:lnTo>
                    <a:pt x="746" y="441"/>
                  </a:lnTo>
                  <a:lnTo>
                    <a:pt x="773" y="450"/>
                  </a:lnTo>
                  <a:lnTo>
                    <a:pt x="837" y="450"/>
                  </a:lnTo>
                  <a:lnTo>
                    <a:pt x="873" y="459"/>
                  </a:lnTo>
                  <a:lnTo>
                    <a:pt x="909" y="468"/>
                  </a:lnTo>
                  <a:lnTo>
                    <a:pt x="928" y="468"/>
                  </a:lnTo>
                  <a:lnTo>
                    <a:pt x="955" y="477"/>
                  </a:lnTo>
                  <a:lnTo>
                    <a:pt x="982" y="486"/>
                  </a:lnTo>
                  <a:lnTo>
                    <a:pt x="1000" y="514"/>
                  </a:lnTo>
                  <a:lnTo>
                    <a:pt x="1019" y="532"/>
                  </a:lnTo>
                  <a:lnTo>
                    <a:pt x="1028" y="559"/>
                  </a:lnTo>
                  <a:lnTo>
                    <a:pt x="1037" y="586"/>
                  </a:lnTo>
                  <a:lnTo>
                    <a:pt x="1046" y="613"/>
                  </a:lnTo>
                  <a:lnTo>
                    <a:pt x="1055" y="632"/>
                  </a:lnTo>
                  <a:lnTo>
                    <a:pt x="1055" y="659"/>
                  </a:lnTo>
                  <a:lnTo>
                    <a:pt x="1055" y="686"/>
                  </a:lnTo>
                  <a:lnTo>
                    <a:pt x="1055" y="713"/>
                  </a:lnTo>
                  <a:lnTo>
                    <a:pt x="1064" y="732"/>
                  </a:lnTo>
                  <a:lnTo>
                    <a:pt x="1064" y="759"/>
                  </a:lnTo>
                  <a:lnTo>
                    <a:pt x="1082" y="786"/>
                  </a:lnTo>
                  <a:lnTo>
                    <a:pt x="1082" y="813"/>
                  </a:lnTo>
                  <a:lnTo>
                    <a:pt x="1082" y="832"/>
                  </a:lnTo>
                  <a:lnTo>
                    <a:pt x="1091" y="859"/>
                  </a:lnTo>
                  <a:lnTo>
                    <a:pt x="1091" y="886"/>
                  </a:lnTo>
                  <a:lnTo>
                    <a:pt x="1109" y="913"/>
                  </a:lnTo>
                  <a:lnTo>
                    <a:pt x="1119" y="932"/>
                  </a:lnTo>
                  <a:lnTo>
                    <a:pt x="1137" y="959"/>
                  </a:lnTo>
                  <a:lnTo>
                    <a:pt x="1155" y="986"/>
                  </a:lnTo>
                  <a:lnTo>
                    <a:pt x="1173" y="1013"/>
                  </a:lnTo>
                  <a:lnTo>
                    <a:pt x="1191" y="1041"/>
                  </a:lnTo>
                  <a:lnTo>
                    <a:pt x="1200" y="1068"/>
                  </a:lnTo>
                  <a:lnTo>
                    <a:pt x="1209" y="1095"/>
                  </a:lnTo>
                  <a:lnTo>
                    <a:pt x="1228" y="1113"/>
                  </a:lnTo>
                  <a:lnTo>
                    <a:pt x="1237" y="1132"/>
                  </a:lnTo>
                  <a:lnTo>
                    <a:pt x="1264" y="1150"/>
                  </a:lnTo>
                  <a:lnTo>
                    <a:pt x="1291" y="1168"/>
                  </a:lnTo>
                  <a:lnTo>
                    <a:pt x="1309" y="1195"/>
                  </a:lnTo>
                  <a:lnTo>
                    <a:pt x="1328" y="1204"/>
                  </a:lnTo>
                  <a:lnTo>
                    <a:pt x="1346" y="1232"/>
                  </a:lnTo>
                  <a:lnTo>
                    <a:pt x="1373" y="1259"/>
                  </a:lnTo>
                  <a:lnTo>
                    <a:pt x="1391" y="1286"/>
                  </a:lnTo>
                  <a:lnTo>
                    <a:pt x="1419" y="1304"/>
                  </a:lnTo>
                  <a:lnTo>
                    <a:pt x="1419" y="1331"/>
                  </a:lnTo>
                  <a:lnTo>
                    <a:pt x="1437" y="1350"/>
                  </a:lnTo>
                  <a:lnTo>
                    <a:pt x="1455" y="1377"/>
                  </a:lnTo>
                  <a:lnTo>
                    <a:pt x="1482" y="1422"/>
                  </a:lnTo>
                  <a:lnTo>
                    <a:pt x="1491" y="1441"/>
                  </a:lnTo>
                  <a:lnTo>
                    <a:pt x="1518" y="1459"/>
                  </a:lnTo>
                  <a:lnTo>
                    <a:pt x="1537" y="1477"/>
                  </a:lnTo>
                  <a:lnTo>
                    <a:pt x="1573" y="1495"/>
                  </a:lnTo>
                  <a:lnTo>
                    <a:pt x="1600" y="1522"/>
                  </a:lnTo>
                  <a:lnTo>
                    <a:pt x="1628" y="1531"/>
                  </a:lnTo>
                  <a:lnTo>
                    <a:pt x="1646" y="1550"/>
                  </a:lnTo>
                  <a:lnTo>
                    <a:pt x="1673" y="1559"/>
                  </a:lnTo>
                  <a:lnTo>
                    <a:pt x="1700" y="1586"/>
                  </a:lnTo>
                  <a:lnTo>
                    <a:pt x="1737" y="1613"/>
                  </a:lnTo>
                  <a:lnTo>
                    <a:pt x="1755" y="1640"/>
                  </a:lnTo>
                  <a:lnTo>
                    <a:pt x="1773" y="1659"/>
                  </a:lnTo>
                  <a:lnTo>
                    <a:pt x="1800" y="1686"/>
                  </a:lnTo>
                  <a:lnTo>
                    <a:pt x="1818" y="1713"/>
                  </a:lnTo>
                  <a:lnTo>
                    <a:pt x="1837" y="1713"/>
                  </a:lnTo>
                  <a:lnTo>
                    <a:pt x="1846" y="1740"/>
                  </a:lnTo>
                  <a:lnTo>
                    <a:pt x="1864" y="1759"/>
                  </a:lnTo>
                  <a:lnTo>
                    <a:pt x="1882" y="1786"/>
                  </a:lnTo>
                  <a:lnTo>
                    <a:pt x="1900" y="1813"/>
                  </a:lnTo>
                  <a:lnTo>
                    <a:pt x="1918" y="1840"/>
                  </a:lnTo>
                  <a:lnTo>
                    <a:pt x="1937" y="1859"/>
                  </a:lnTo>
                  <a:lnTo>
                    <a:pt x="1955" y="1886"/>
                  </a:lnTo>
                  <a:lnTo>
                    <a:pt x="1982" y="1913"/>
                  </a:lnTo>
                  <a:lnTo>
                    <a:pt x="2009" y="1940"/>
                  </a:lnTo>
                  <a:lnTo>
                    <a:pt x="2028" y="1949"/>
                  </a:lnTo>
                  <a:lnTo>
                    <a:pt x="2028" y="1968"/>
                  </a:lnTo>
                  <a:lnTo>
                    <a:pt x="2055" y="1986"/>
                  </a:lnTo>
                  <a:lnTo>
                    <a:pt x="2073" y="2013"/>
                  </a:lnTo>
                  <a:lnTo>
                    <a:pt x="2100" y="2031"/>
                  </a:lnTo>
                  <a:lnTo>
                    <a:pt x="2118" y="2059"/>
                  </a:lnTo>
                  <a:lnTo>
                    <a:pt x="2137" y="2059"/>
                  </a:lnTo>
                  <a:lnTo>
                    <a:pt x="2209" y="2086"/>
                  </a:lnTo>
                  <a:lnTo>
                    <a:pt x="2228" y="2104"/>
                  </a:lnTo>
                  <a:lnTo>
                    <a:pt x="2255" y="2122"/>
                  </a:lnTo>
                  <a:lnTo>
                    <a:pt x="2282" y="2140"/>
                  </a:lnTo>
                  <a:lnTo>
                    <a:pt x="2309" y="2149"/>
                  </a:lnTo>
                  <a:lnTo>
                    <a:pt x="2337" y="2159"/>
                  </a:lnTo>
                  <a:lnTo>
                    <a:pt x="2373" y="2168"/>
                  </a:lnTo>
                  <a:lnTo>
                    <a:pt x="2400" y="2168"/>
                  </a:lnTo>
                  <a:lnTo>
                    <a:pt x="2427" y="2168"/>
                  </a:lnTo>
                  <a:lnTo>
                    <a:pt x="2446" y="2168"/>
                  </a:lnTo>
                  <a:lnTo>
                    <a:pt x="2473" y="2168"/>
                  </a:lnTo>
                  <a:lnTo>
                    <a:pt x="2500" y="2177"/>
                  </a:lnTo>
                  <a:lnTo>
                    <a:pt x="2527" y="2177"/>
                  </a:lnTo>
                  <a:lnTo>
                    <a:pt x="2546" y="2177"/>
                  </a:lnTo>
                  <a:lnTo>
                    <a:pt x="2545" y="2160"/>
                  </a:lnTo>
                </a:path>
              </a:pathLst>
            </a:custGeom>
            <a:noFill/>
            <a:ln w="6350"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75" name="Freeform 4">
              <a:extLst>
                <a:ext uri="{FF2B5EF4-FFF2-40B4-BE49-F238E27FC236}">
                  <a16:creationId xmlns:a16="http://schemas.microsoft.com/office/drawing/2014/main" id="{CB3A4147-5592-D1C3-6422-136B88DF3225}"/>
                </a:ext>
              </a:extLst>
            </p:cNvPr>
            <p:cNvSpPr>
              <a:spLocks/>
            </p:cNvSpPr>
            <p:nvPr/>
          </p:nvSpPr>
          <p:spPr bwMode="auto">
            <a:xfrm>
              <a:off x="891" y="1128"/>
              <a:ext cx="803" cy="140"/>
            </a:xfrm>
            <a:custGeom>
              <a:avLst/>
              <a:gdLst>
                <a:gd name="T0" fmla="*/ 0 w 769"/>
                <a:gd name="T1" fmla="*/ 149 h 139"/>
                <a:gd name="T2" fmla="*/ 6 w 769"/>
                <a:gd name="T3" fmla="*/ 125 h 139"/>
                <a:gd name="T4" fmla="*/ 36 w 769"/>
                <a:gd name="T5" fmla="*/ 107 h 139"/>
                <a:gd name="T6" fmla="*/ 97 w 769"/>
                <a:gd name="T7" fmla="*/ 101 h 139"/>
                <a:gd name="T8" fmla="*/ 115 w 769"/>
                <a:gd name="T9" fmla="*/ 83 h 139"/>
                <a:gd name="T10" fmla="*/ 145 w 769"/>
                <a:gd name="T11" fmla="*/ 66 h 139"/>
                <a:gd name="T12" fmla="*/ 173 w 769"/>
                <a:gd name="T13" fmla="*/ 60 h 139"/>
                <a:gd name="T14" fmla="*/ 213 w 769"/>
                <a:gd name="T15" fmla="*/ 48 h 139"/>
                <a:gd name="T16" fmla="*/ 252 w 769"/>
                <a:gd name="T17" fmla="*/ 36 h 139"/>
                <a:gd name="T18" fmla="*/ 280 w 769"/>
                <a:gd name="T19" fmla="*/ 24 h 139"/>
                <a:gd name="T20" fmla="*/ 309 w 769"/>
                <a:gd name="T21" fmla="*/ 18 h 139"/>
                <a:gd name="T22" fmla="*/ 339 w 769"/>
                <a:gd name="T23" fmla="*/ 12 h 139"/>
                <a:gd name="T24" fmla="*/ 368 w 769"/>
                <a:gd name="T25" fmla="*/ 6 h 139"/>
                <a:gd name="T26" fmla="*/ 395 w 769"/>
                <a:gd name="T27" fmla="*/ 6 h 139"/>
                <a:gd name="T28" fmla="*/ 426 w 769"/>
                <a:gd name="T29" fmla="*/ 0 h 139"/>
                <a:gd name="T30" fmla="*/ 453 w 769"/>
                <a:gd name="T31" fmla="*/ 0 h 139"/>
                <a:gd name="T32" fmla="*/ 482 w 769"/>
                <a:gd name="T33" fmla="*/ 0 h 139"/>
                <a:gd name="T34" fmla="*/ 512 w 769"/>
                <a:gd name="T35" fmla="*/ 0 h 139"/>
                <a:gd name="T36" fmla="*/ 541 w 769"/>
                <a:gd name="T37" fmla="*/ 0 h 139"/>
                <a:gd name="T38" fmla="*/ 597 w 769"/>
                <a:gd name="T39" fmla="*/ 0 h 139"/>
                <a:gd name="T40" fmla="*/ 627 w 769"/>
                <a:gd name="T41" fmla="*/ 0 h 139"/>
                <a:gd name="T42" fmla="*/ 656 w 769"/>
                <a:gd name="T43" fmla="*/ 0 h 139"/>
                <a:gd name="T44" fmla="*/ 685 w 769"/>
                <a:gd name="T45" fmla="*/ 0 h 139"/>
                <a:gd name="T46" fmla="*/ 714 w 769"/>
                <a:gd name="T47" fmla="*/ 12 h 139"/>
                <a:gd name="T48" fmla="*/ 741 w 769"/>
                <a:gd name="T49" fmla="*/ 18 h 139"/>
                <a:gd name="T50" fmla="*/ 771 w 769"/>
                <a:gd name="T51" fmla="*/ 30 h 139"/>
                <a:gd name="T52" fmla="*/ 801 w 769"/>
                <a:gd name="T53" fmla="*/ 36 h 139"/>
                <a:gd name="T54" fmla="*/ 831 w 769"/>
                <a:gd name="T55" fmla="*/ 48 h 139"/>
                <a:gd name="T56" fmla="*/ 860 w 769"/>
                <a:gd name="T57" fmla="*/ 48 h 139"/>
                <a:gd name="T58" fmla="*/ 888 w 769"/>
                <a:gd name="T59" fmla="*/ 54 h 139"/>
                <a:gd name="T60" fmla="*/ 917 w 769"/>
                <a:gd name="T61" fmla="*/ 60 h 139"/>
                <a:gd name="T62" fmla="*/ 946 w 769"/>
                <a:gd name="T63" fmla="*/ 66 h 139"/>
                <a:gd name="T64" fmla="*/ 976 w 769"/>
                <a:gd name="T65" fmla="*/ 89 h 139"/>
                <a:gd name="T66" fmla="*/ 1005 w 769"/>
                <a:gd name="T67" fmla="*/ 89 h 139"/>
                <a:gd name="T68" fmla="*/ 1033 w 769"/>
                <a:gd name="T69" fmla="*/ 101 h 139"/>
                <a:gd name="T70" fmla="*/ 1061 w 769"/>
                <a:gd name="T71" fmla="*/ 101 h 139"/>
                <a:gd name="T72" fmla="*/ 1091 w 769"/>
                <a:gd name="T73" fmla="*/ 113 h 139"/>
                <a:gd name="T74" fmla="*/ 1121 w 769"/>
                <a:gd name="T75" fmla="*/ 119 h 139"/>
                <a:gd name="T76" fmla="*/ 1151 w 769"/>
                <a:gd name="T77" fmla="*/ 125 h 139"/>
                <a:gd name="T78" fmla="*/ 1178 w 769"/>
                <a:gd name="T79" fmla="*/ 137 h 139"/>
                <a:gd name="T80" fmla="*/ 1207 w 769"/>
                <a:gd name="T81" fmla="*/ 149 h 139"/>
                <a:gd name="T82" fmla="*/ 1235 w 769"/>
                <a:gd name="T83" fmla="*/ 149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9"/>
                <a:gd name="T127" fmla="*/ 0 h 139"/>
                <a:gd name="T128" fmla="*/ 769 w 769"/>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9" h="139">
                  <a:moveTo>
                    <a:pt x="0" y="138"/>
                  </a:moveTo>
                  <a:lnTo>
                    <a:pt x="6" y="114"/>
                  </a:lnTo>
                  <a:lnTo>
                    <a:pt x="24" y="96"/>
                  </a:lnTo>
                  <a:lnTo>
                    <a:pt x="60" y="90"/>
                  </a:lnTo>
                  <a:lnTo>
                    <a:pt x="72" y="72"/>
                  </a:lnTo>
                  <a:lnTo>
                    <a:pt x="90" y="66"/>
                  </a:lnTo>
                  <a:lnTo>
                    <a:pt x="108" y="60"/>
                  </a:lnTo>
                  <a:lnTo>
                    <a:pt x="132" y="48"/>
                  </a:lnTo>
                  <a:lnTo>
                    <a:pt x="156" y="36"/>
                  </a:lnTo>
                  <a:lnTo>
                    <a:pt x="174" y="24"/>
                  </a:lnTo>
                  <a:lnTo>
                    <a:pt x="192" y="18"/>
                  </a:lnTo>
                  <a:lnTo>
                    <a:pt x="210" y="12"/>
                  </a:lnTo>
                  <a:lnTo>
                    <a:pt x="228" y="6"/>
                  </a:lnTo>
                  <a:lnTo>
                    <a:pt x="246" y="6"/>
                  </a:lnTo>
                  <a:lnTo>
                    <a:pt x="264" y="0"/>
                  </a:lnTo>
                  <a:lnTo>
                    <a:pt x="282" y="0"/>
                  </a:lnTo>
                  <a:lnTo>
                    <a:pt x="300" y="0"/>
                  </a:lnTo>
                  <a:lnTo>
                    <a:pt x="318" y="0"/>
                  </a:lnTo>
                  <a:lnTo>
                    <a:pt x="336" y="0"/>
                  </a:lnTo>
                  <a:lnTo>
                    <a:pt x="372" y="0"/>
                  </a:lnTo>
                  <a:lnTo>
                    <a:pt x="390" y="0"/>
                  </a:lnTo>
                  <a:lnTo>
                    <a:pt x="408" y="0"/>
                  </a:lnTo>
                  <a:lnTo>
                    <a:pt x="426" y="0"/>
                  </a:lnTo>
                  <a:lnTo>
                    <a:pt x="444" y="12"/>
                  </a:lnTo>
                  <a:lnTo>
                    <a:pt x="462" y="18"/>
                  </a:lnTo>
                  <a:lnTo>
                    <a:pt x="480" y="30"/>
                  </a:lnTo>
                  <a:lnTo>
                    <a:pt x="498" y="36"/>
                  </a:lnTo>
                  <a:lnTo>
                    <a:pt x="516" y="48"/>
                  </a:lnTo>
                  <a:lnTo>
                    <a:pt x="534" y="48"/>
                  </a:lnTo>
                  <a:lnTo>
                    <a:pt x="552" y="54"/>
                  </a:lnTo>
                  <a:lnTo>
                    <a:pt x="570" y="60"/>
                  </a:lnTo>
                  <a:lnTo>
                    <a:pt x="588" y="66"/>
                  </a:lnTo>
                  <a:lnTo>
                    <a:pt x="606" y="78"/>
                  </a:lnTo>
                  <a:lnTo>
                    <a:pt x="624" y="78"/>
                  </a:lnTo>
                  <a:lnTo>
                    <a:pt x="642" y="90"/>
                  </a:lnTo>
                  <a:lnTo>
                    <a:pt x="660" y="90"/>
                  </a:lnTo>
                  <a:lnTo>
                    <a:pt x="678" y="102"/>
                  </a:lnTo>
                  <a:lnTo>
                    <a:pt x="696" y="108"/>
                  </a:lnTo>
                  <a:lnTo>
                    <a:pt x="714" y="114"/>
                  </a:lnTo>
                  <a:lnTo>
                    <a:pt x="732" y="126"/>
                  </a:lnTo>
                  <a:lnTo>
                    <a:pt x="750" y="138"/>
                  </a:lnTo>
                  <a:lnTo>
                    <a:pt x="768" y="138"/>
                  </a:lnTo>
                </a:path>
              </a:pathLst>
            </a:custGeom>
            <a:noFill/>
            <a:ln w="6350"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76" name="Freeform 5">
              <a:extLst>
                <a:ext uri="{FF2B5EF4-FFF2-40B4-BE49-F238E27FC236}">
                  <a16:creationId xmlns:a16="http://schemas.microsoft.com/office/drawing/2014/main" id="{6825438A-B41A-601D-D409-59C91548592C}"/>
                </a:ext>
              </a:extLst>
            </p:cNvPr>
            <p:cNvSpPr>
              <a:spLocks/>
            </p:cNvSpPr>
            <p:nvPr/>
          </p:nvSpPr>
          <p:spPr bwMode="auto">
            <a:xfrm>
              <a:off x="1871" y="1592"/>
              <a:ext cx="40" cy="161"/>
            </a:xfrm>
            <a:custGeom>
              <a:avLst/>
              <a:gdLst>
                <a:gd name="T0" fmla="*/ 35 w 38"/>
                <a:gd name="T1" fmla="*/ 170 h 160"/>
                <a:gd name="T2" fmla="*/ 0 w 38"/>
                <a:gd name="T3" fmla="*/ 161 h 160"/>
                <a:gd name="T4" fmla="*/ 4 w 38"/>
                <a:gd name="T5" fmla="*/ 159 h 160"/>
                <a:gd name="T6" fmla="*/ 9 w 38"/>
                <a:gd name="T7" fmla="*/ 155 h 160"/>
                <a:gd name="T8" fmla="*/ 24 w 38"/>
                <a:gd name="T9" fmla="*/ 150 h 160"/>
                <a:gd name="T10" fmla="*/ 29 w 38"/>
                <a:gd name="T11" fmla="*/ 147 h 160"/>
                <a:gd name="T12" fmla="*/ 29 w 38"/>
                <a:gd name="T13" fmla="*/ 143 h 160"/>
                <a:gd name="T14" fmla="*/ 31 w 38"/>
                <a:gd name="T15" fmla="*/ 138 h 160"/>
                <a:gd name="T16" fmla="*/ 35 w 38"/>
                <a:gd name="T17" fmla="*/ 134 h 160"/>
                <a:gd name="T18" fmla="*/ 35 w 38"/>
                <a:gd name="T19" fmla="*/ 129 h 160"/>
                <a:gd name="T20" fmla="*/ 35 w 38"/>
                <a:gd name="T21" fmla="*/ 125 h 160"/>
                <a:gd name="T22" fmla="*/ 35 w 38"/>
                <a:gd name="T23" fmla="*/ 120 h 160"/>
                <a:gd name="T24" fmla="*/ 35 w 38"/>
                <a:gd name="T25" fmla="*/ 116 h 160"/>
                <a:gd name="T26" fmla="*/ 35 w 38"/>
                <a:gd name="T27" fmla="*/ 111 h 160"/>
                <a:gd name="T28" fmla="*/ 31 w 38"/>
                <a:gd name="T29" fmla="*/ 105 h 160"/>
                <a:gd name="T30" fmla="*/ 31 w 38"/>
                <a:gd name="T31" fmla="*/ 99 h 160"/>
                <a:gd name="T32" fmla="*/ 31 w 38"/>
                <a:gd name="T33" fmla="*/ 95 h 160"/>
                <a:gd name="T34" fmla="*/ 31 w 38"/>
                <a:gd name="T35" fmla="*/ 78 h 160"/>
                <a:gd name="T36" fmla="*/ 31 w 38"/>
                <a:gd name="T37" fmla="*/ 63 h 160"/>
                <a:gd name="T38" fmla="*/ 29 w 38"/>
                <a:gd name="T39" fmla="*/ 48 h 160"/>
                <a:gd name="T40" fmla="*/ 29 w 38"/>
                <a:gd name="T41" fmla="*/ 39 h 160"/>
                <a:gd name="T42" fmla="*/ 29 w 38"/>
                <a:gd name="T43" fmla="*/ 34 h 160"/>
                <a:gd name="T44" fmla="*/ 29 w 38"/>
                <a:gd name="T45" fmla="*/ 30 h 160"/>
                <a:gd name="T46" fmla="*/ 29 w 38"/>
                <a:gd name="T47" fmla="*/ 24 h 160"/>
                <a:gd name="T48" fmla="*/ 29 w 38"/>
                <a:gd name="T49" fmla="*/ 18 h 160"/>
                <a:gd name="T50" fmla="*/ 29 w 38"/>
                <a:gd name="T51" fmla="*/ 13 h 160"/>
                <a:gd name="T52" fmla="*/ 29 w 38"/>
                <a:gd name="T53" fmla="*/ 9 h 160"/>
                <a:gd name="T54" fmla="*/ 29 w 38"/>
                <a:gd name="T55" fmla="*/ 4 h 160"/>
                <a:gd name="T56" fmla="*/ 35 w 38"/>
                <a:gd name="T57" fmla="*/ 0 h 160"/>
                <a:gd name="T58" fmla="*/ 43 w 38"/>
                <a:gd name="T59" fmla="*/ 0 h 160"/>
                <a:gd name="T60" fmla="*/ 64 w 38"/>
                <a:gd name="T61" fmla="*/ 0 h 160"/>
                <a:gd name="T62" fmla="*/ 35 w 38"/>
                <a:gd name="T63" fmla="*/ 15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160"/>
                <a:gd name="T98" fmla="*/ 38 w 38"/>
                <a:gd name="T99" fmla="*/ 160 h 1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160">
                  <a:moveTo>
                    <a:pt x="21" y="159"/>
                  </a:moveTo>
                  <a:lnTo>
                    <a:pt x="0" y="150"/>
                  </a:lnTo>
                  <a:lnTo>
                    <a:pt x="4" y="148"/>
                  </a:lnTo>
                  <a:lnTo>
                    <a:pt x="9" y="144"/>
                  </a:lnTo>
                  <a:lnTo>
                    <a:pt x="13" y="139"/>
                  </a:lnTo>
                  <a:lnTo>
                    <a:pt x="18" y="136"/>
                  </a:lnTo>
                  <a:lnTo>
                    <a:pt x="18" y="132"/>
                  </a:lnTo>
                  <a:lnTo>
                    <a:pt x="19" y="127"/>
                  </a:lnTo>
                  <a:lnTo>
                    <a:pt x="21" y="123"/>
                  </a:lnTo>
                  <a:lnTo>
                    <a:pt x="21" y="118"/>
                  </a:lnTo>
                  <a:lnTo>
                    <a:pt x="21" y="114"/>
                  </a:lnTo>
                  <a:lnTo>
                    <a:pt x="21" y="109"/>
                  </a:lnTo>
                  <a:lnTo>
                    <a:pt x="21" y="105"/>
                  </a:lnTo>
                  <a:lnTo>
                    <a:pt x="21" y="100"/>
                  </a:lnTo>
                  <a:lnTo>
                    <a:pt x="19" y="94"/>
                  </a:lnTo>
                  <a:lnTo>
                    <a:pt x="19" y="88"/>
                  </a:lnTo>
                  <a:lnTo>
                    <a:pt x="19" y="84"/>
                  </a:lnTo>
                  <a:lnTo>
                    <a:pt x="19" y="78"/>
                  </a:lnTo>
                  <a:lnTo>
                    <a:pt x="19" y="63"/>
                  </a:lnTo>
                  <a:lnTo>
                    <a:pt x="18" y="48"/>
                  </a:lnTo>
                  <a:lnTo>
                    <a:pt x="18" y="39"/>
                  </a:lnTo>
                  <a:lnTo>
                    <a:pt x="18" y="34"/>
                  </a:lnTo>
                  <a:lnTo>
                    <a:pt x="18" y="30"/>
                  </a:lnTo>
                  <a:lnTo>
                    <a:pt x="18" y="24"/>
                  </a:lnTo>
                  <a:lnTo>
                    <a:pt x="18" y="18"/>
                  </a:lnTo>
                  <a:lnTo>
                    <a:pt x="18" y="13"/>
                  </a:lnTo>
                  <a:lnTo>
                    <a:pt x="18" y="9"/>
                  </a:lnTo>
                  <a:lnTo>
                    <a:pt x="18" y="4"/>
                  </a:lnTo>
                  <a:lnTo>
                    <a:pt x="21" y="0"/>
                  </a:lnTo>
                  <a:lnTo>
                    <a:pt x="25" y="0"/>
                  </a:lnTo>
                  <a:lnTo>
                    <a:pt x="37" y="0"/>
                  </a:lnTo>
                  <a:lnTo>
                    <a:pt x="21" y="15"/>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grpSp>
          <p:nvGrpSpPr>
            <p:cNvPr id="7177" name="Group 6">
              <a:extLst>
                <a:ext uri="{FF2B5EF4-FFF2-40B4-BE49-F238E27FC236}">
                  <a16:creationId xmlns:a16="http://schemas.microsoft.com/office/drawing/2014/main" id="{E74DEE82-E189-A337-9A10-A205C4267D55}"/>
                </a:ext>
              </a:extLst>
            </p:cNvPr>
            <p:cNvGrpSpPr>
              <a:grpSpLocks/>
            </p:cNvGrpSpPr>
            <p:nvPr/>
          </p:nvGrpSpPr>
          <p:grpSpPr bwMode="auto">
            <a:xfrm>
              <a:off x="259" y="152"/>
              <a:ext cx="4928" cy="3747"/>
              <a:chOff x="259" y="152"/>
              <a:chExt cx="4928" cy="3747"/>
            </a:xfrm>
          </p:grpSpPr>
          <p:grpSp>
            <p:nvGrpSpPr>
              <p:cNvPr id="7221" name="Group 7">
                <a:extLst>
                  <a:ext uri="{FF2B5EF4-FFF2-40B4-BE49-F238E27FC236}">
                    <a16:creationId xmlns:a16="http://schemas.microsoft.com/office/drawing/2014/main" id="{33D6C734-5226-B728-1598-8086A3A4D71D}"/>
                  </a:ext>
                </a:extLst>
              </p:cNvPr>
              <p:cNvGrpSpPr>
                <a:grpSpLocks/>
              </p:cNvGrpSpPr>
              <p:nvPr/>
            </p:nvGrpSpPr>
            <p:grpSpPr bwMode="auto">
              <a:xfrm>
                <a:off x="1213" y="152"/>
                <a:ext cx="3974" cy="3719"/>
                <a:chOff x="1213" y="152"/>
                <a:chExt cx="3974" cy="3719"/>
              </a:xfrm>
            </p:grpSpPr>
            <p:sp>
              <p:nvSpPr>
                <p:cNvPr id="7229" name="Freeform 8">
                  <a:extLst>
                    <a:ext uri="{FF2B5EF4-FFF2-40B4-BE49-F238E27FC236}">
                      <a16:creationId xmlns:a16="http://schemas.microsoft.com/office/drawing/2014/main" id="{4AC2C941-1929-C672-070C-2BDA5038A556}"/>
                    </a:ext>
                  </a:extLst>
                </p:cNvPr>
                <p:cNvSpPr>
                  <a:spLocks/>
                </p:cNvSpPr>
                <p:nvPr/>
              </p:nvSpPr>
              <p:spPr bwMode="auto">
                <a:xfrm>
                  <a:off x="2198" y="2534"/>
                  <a:ext cx="1118" cy="960"/>
                </a:xfrm>
                <a:custGeom>
                  <a:avLst/>
                  <a:gdLst>
                    <a:gd name="T0" fmla="*/ 234 w 1071"/>
                    <a:gd name="T1" fmla="*/ 0 h 950"/>
                    <a:gd name="T2" fmla="*/ 405 w 1071"/>
                    <a:gd name="T3" fmla="*/ 66 h 950"/>
                    <a:gd name="T4" fmla="*/ 579 w 1071"/>
                    <a:gd name="T5" fmla="*/ 104 h 950"/>
                    <a:gd name="T6" fmla="*/ 752 w 1071"/>
                    <a:gd name="T7" fmla="*/ 90 h 950"/>
                    <a:gd name="T8" fmla="*/ 979 w 1071"/>
                    <a:gd name="T9" fmla="*/ 180 h 950"/>
                    <a:gd name="T10" fmla="*/ 1135 w 1071"/>
                    <a:gd name="T11" fmla="*/ 180 h 950"/>
                    <a:gd name="T12" fmla="*/ 1280 w 1071"/>
                    <a:gd name="T13" fmla="*/ 244 h 950"/>
                    <a:gd name="T14" fmla="*/ 1391 w 1071"/>
                    <a:gd name="T15" fmla="*/ 401 h 950"/>
                    <a:gd name="T16" fmla="*/ 1550 w 1071"/>
                    <a:gd name="T17" fmla="*/ 520 h 950"/>
                    <a:gd name="T18" fmla="*/ 1599 w 1071"/>
                    <a:gd name="T19" fmla="*/ 579 h 950"/>
                    <a:gd name="T20" fmla="*/ 1715 w 1071"/>
                    <a:gd name="T21" fmla="*/ 613 h 950"/>
                    <a:gd name="T22" fmla="*/ 1614 w 1071"/>
                    <a:gd name="T23" fmla="*/ 627 h 950"/>
                    <a:gd name="T24" fmla="*/ 1508 w 1071"/>
                    <a:gd name="T25" fmla="*/ 683 h 950"/>
                    <a:gd name="T26" fmla="*/ 1507 w 1071"/>
                    <a:gd name="T27" fmla="*/ 737 h 950"/>
                    <a:gd name="T28" fmla="*/ 1604 w 1071"/>
                    <a:gd name="T29" fmla="*/ 859 h 950"/>
                    <a:gd name="T30" fmla="*/ 1541 w 1071"/>
                    <a:gd name="T31" fmla="*/ 926 h 950"/>
                    <a:gd name="T32" fmla="*/ 1503 w 1071"/>
                    <a:gd name="T33" fmla="*/ 1031 h 950"/>
                    <a:gd name="T34" fmla="*/ 1407 w 1071"/>
                    <a:gd name="T35" fmla="*/ 1062 h 950"/>
                    <a:gd name="T36" fmla="*/ 1404 w 1071"/>
                    <a:gd name="T37" fmla="*/ 956 h 950"/>
                    <a:gd name="T38" fmla="*/ 1278 w 1071"/>
                    <a:gd name="T39" fmla="*/ 919 h 950"/>
                    <a:gd name="T40" fmla="*/ 1287 w 1071"/>
                    <a:gd name="T41" fmla="*/ 958 h 950"/>
                    <a:gd name="T42" fmla="*/ 1326 w 1071"/>
                    <a:gd name="T43" fmla="*/ 1031 h 950"/>
                    <a:gd name="T44" fmla="*/ 1168 w 1071"/>
                    <a:gd name="T45" fmla="*/ 1021 h 950"/>
                    <a:gd name="T46" fmla="*/ 1083 w 1071"/>
                    <a:gd name="T47" fmla="*/ 960 h 950"/>
                    <a:gd name="T48" fmla="*/ 1151 w 1071"/>
                    <a:gd name="T49" fmla="*/ 874 h 950"/>
                    <a:gd name="T50" fmla="*/ 1097 w 1071"/>
                    <a:gd name="T51" fmla="*/ 748 h 950"/>
                    <a:gd name="T52" fmla="*/ 979 w 1071"/>
                    <a:gd name="T53" fmla="*/ 724 h 950"/>
                    <a:gd name="T54" fmla="*/ 810 w 1071"/>
                    <a:gd name="T55" fmla="*/ 639 h 950"/>
                    <a:gd name="T56" fmla="*/ 642 w 1071"/>
                    <a:gd name="T57" fmla="*/ 602 h 950"/>
                    <a:gd name="T58" fmla="*/ 638 w 1071"/>
                    <a:gd name="T59" fmla="*/ 518 h 950"/>
                    <a:gd name="T60" fmla="*/ 537 w 1071"/>
                    <a:gd name="T61" fmla="*/ 427 h 950"/>
                    <a:gd name="T62" fmla="*/ 403 w 1071"/>
                    <a:gd name="T63" fmla="*/ 371 h 950"/>
                    <a:gd name="T64" fmla="*/ 444 w 1071"/>
                    <a:gd name="T65" fmla="*/ 415 h 950"/>
                    <a:gd name="T66" fmla="*/ 546 w 1071"/>
                    <a:gd name="T67" fmla="*/ 489 h 950"/>
                    <a:gd name="T68" fmla="*/ 485 w 1071"/>
                    <a:gd name="T69" fmla="*/ 547 h 950"/>
                    <a:gd name="T70" fmla="*/ 439 w 1071"/>
                    <a:gd name="T71" fmla="*/ 610 h 950"/>
                    <a:gd name="T72" fmla="*/ 379 w 1071"/>
                    <a:gd name="T73" fmla="*/ 562 h 950"/>
                    <a:gd name="T74" fmla="*/ 258 w 1071"/>
                    <a:gd name="T75" fmla="*/ 497 h 950"/>
                    <a:gd name="T76" fmla="*/ 85 w 1071"/>
                    <a:gd name="T77" fmla="*/ 401 h 950"/>
                    <a:gd name="T78" fmla="*/ 55 w 1071"/>
                    <a:gd name="T79" fmla="*/ 227 h 950"/>
                    <a:gd name="T80" fmla="*/ 153 w 1071"/>
                    <a:gd name="T81" fmla="*/ 161 h 950"/>
                    <a:gd name="T82" fmla="*/ 61 w 1071"/>
                    <a:gd name="T83" fmla="*/ 131 h 950"/>
                    <a:gd name="T84" fmla="*/ 1 w 1071"/>
                    <a:gd name="T85" fmla="*/ 86 h 950"/>
                    <a:gd name="T86" fmla="*/ 45 w 1071"/>
                    <a:gd name="T87" fmla="*/ 64 h 950"/>
                    <a:gd name="T88" fmla="*/ 104 w 1071"/>
                    <a:gd name="T89" fmla="*/ 25 h 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71"/>
                    <a:gd name="T136" fmla="*/ 0 h 950"/>
                    <a:gd name="T137" fmla="*/ 1071 w 1071"/>
                    <a:gd name="T138" fmla="*/ 950 h 9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71" h="950">
                      <a:moveTo>
                        <a:pt x="65" y="25"/>
                      </a:moveTo>
                      <a:lnTo>
                        <a:pt x="106" y="15"/>
                      </a:lnTo>
                      <a:lnTo>
                        <a:pt x="146" y="0"/>
                      </a:lnTo>
                      <a:lnTo>
                        <a:pt x="158" y="21"/>
                      </a:lnTo>
                      <a:lnTo>
                        <a:pt x="210" y="15"/>
                      </a:lnTo>
                      <a:lnTo>
                        <a:pt x="252" y="55"/>
                      </a:lnTo>
                      <a:lnTo>
                        <a:pt x="322" y="59"/>
                      </a:lnTo>
                      <a:lnTo>
                        <a:pt x="331" y="75"/>
                      </a:lnTo>
                      <a:lnTo>
                        <a:pt x="361" y="93"/>
                      </a:lnTo>
                      <a:lnTo>
                        <a:pt x="390" y="67"/>
                      </a:lnTo>
                      <a:lnTo>
                        <a:pt x="426" y="55"/>
                      </a:lnTo>
                      <a:lnTo>
                        <a:pt x="469" y="79"/>
                      </a:lnTo>
                      <a:lnTo>
                        <a:pt x="529" y="93"/>
                      </a:lnTo>
                      <a:lnTo>
                        <a:pt x="578" y="164"/>
                      </a:lnTo>
                      <a:lnTo>
                        <a:pt x="611" y="158"/>
                      </a:lnTo>
                      <a:lnTo>
                        <a:pt x="627" y="178"/>
                      </a:lnTo>
                      <a:lnTo>
                        <a:pt x="688" y="179"/>
                      </a:lnTo>
                      <a:lnTo>
                        <a:pt x="708" y="158"/>
                      </a:lnTo>
                      <a:lnTo>
                        <a:pt x="734" y="176"/>
                      </a:lnTo>
                      <a:lnTo>
                        <a:pt x="787" y="179"/>
                      </a:lnTo>
                      <a:lnTo>
                        <a:pt x="798" y="220"/>
                      </a:lnTo>
                      <a:lnTo>
                        <a:pt x="831" y="245"/>
                      </a:lnTo>
                      <a:lnTo>
                        <a:pt x="833" y="299"/>
                      </a:lnTo>
                      <a:lnTo>
                        <a:pt x="868" y="357"/>
                      </a:lnTo>
                      <a:lnTo>
                        <a:pt x="917" y="397"/>
                      </a:lnTo>
                      <a:lnTo>
                        <a:pt x="964" y="427"/>
                      </a:lnTo>
                      <a:lnTo>
                        <a:pt x="968" y="465"/>
                      </a:lnTo>
                      <a:lnTo>
                        <a:pt x="980" y="488"/>
                      </a:lnTo>
                      <a:lnTo>
                        <a:pt x="1008" y="490"/>
                      </a:lnTo>
                      <a:lnTo>
                        <a:pt x="996" y="515"/>
                      </a:lnTo>
                      <a:lnTo>
                        <a:pt x="1003" y="523"/>
                      </a:lnTo>
                      <a:lnTo>
                        <a:pt x="1051" y="520"/>
                      </a:lnTo>
                      <a:lnTo>
                        <a:pt x="1070" y="547"/>
                      </a:lnTo>
                      <a:lnTo>
                        <a:pt x="1068" y="584"/>
                      </a:lnTo>
                      <a:lnTo>
                        <a:pt x="1039" y="586"/>
                      </a:lnTo>
                      <a:lnTo>
                        <a:pt x="1007" y="560"/>
                      </a:lnTo>
                      <a:lnTo>
                        <a:pt x="977" y="556"/>
                      </a:lnTo>
                      <a:lnTo>
                        <a:pt x="941" y="574"/>
                      </a:lnTo>
                      <a:lnTo>
                        <a:pt x="941" y="608"/>
                      </a:lnTo>
                      <a:lnTo>
                        <a:pt x="958" y="623"/>
                      </a:lnTo>
                      <a:lnTo>
                        <a:pt x="958" y="640"/>
                      </a:lnTo>
                      <a:lnTo>
                        <a:pt x="940" y="657"/>
                      </a:lnTo>
                      <a:lnTo>
                        <a:pt x="948" y="695"/>
                      </a:lnTo>
                      <a:lnTo>
                        <a:pt x="995" y="725"/>
                      </a:lnTo>
                      <a:lnTo>
                        <a:pt x="1000" y="766"/>
                      </a:lnTo>
                      <a:lnTo>
                        <a:pt x="973" y="783"/>
                      </a:lnTo>
                      <a:lnTo>
                        <a:pt x="954" y="795"/>
                      </a:lnTo>
                      <a:lnTo>
                        <a:pt x="961" y="825"/>
                      </a:lnTo>
                      <a:lnTo>
                        <a:pt x="977" y="837"/>
                      </a:lnTo>
                      <a:lnTo>
                        <a:pt x="977" y="897"/>
                      </a:lnTo>
                      <a:lnTo>
                        <a:pt x="936" y="918"/>
                      </a:lnTo>
                      <a:lnTo>
                        <a:pt x="907" y="923"/>
                      </a:lnTo>
                      <a:lnTo>
                        <a:pt x="891" y="949"/>
                      </a:lnTo>
                      <a:lnTo>
                        <a:pt x="877" y="947"/>
                      </a:lnTo>
                      <a:lnTo>
                        <a:pt x="852" y="920"/>
                      </a:lnTo>
                      <a:lnTo>
                        <a:pt x="861" y="868"/>
                      </a:lnTo>
                      <a:lnTo>
                        <a:pt x="874" y="852"/>
                      </a:lnTo>
                      <a:lnTo>
                        <a:pt x="850" y="841"/>
                      </a:lnTo>
                      <a:lnTo>
                        <a:pt x="809" y="839"/>
                      </a:lnTo>
                      <a:lnTo>
                        <a:pt x="797" y="819"/>
                      </a:lnTo>
                      <a:lnTo>
                        <a:pt x="771" y="800"/>
                      </a:lnTo>
                      <a:lnTo>
                        <a:pt x="762" y="827"/>
                      </a:lnTo>
                      <a:lnTo>
                        <a:pt x="801" y="854"/>
                      </a:lnTo>
                      <a:lnTo>
                        <a:pt x="801" y="888"/>
                      </a:lnTo>
                      <a:lnTo>
                        <a:pt x="822" y="892"/>
                      </a:lnTo>
                      <a:lnTo>
                        <a:pt x="827" y="918"/>
                      </a:lnTo>
                      <a:lnTo>
                        <a:pt x="811" y="920"/>
                      </a:lnTo>
                      <a:lnTo>
                        <a:pt x="784" y="901"/>
                      </a:lnTo>
                      <a:lnTo>
                        <a:pt x="729" y="909"/>
                      </a:lnTo>
                      <a:lnTo>
                        <a:pt x="701" y="896"/>
                      </a:lnTo>
                      <a:lnTo>
                        <a:pt x="701" y="858"/>
                      </a:lnTo>
                      <a:lnTo>
                        <a:pt x="674" y="856"/>
                      </a:lnTo>
                      <a:lnTo>
                        <a:pt x="674" y="824"/>
                      </a:lnTo>
                      <a:lnTo>
                        <a:pt x="696" y="788"/>
                      </a:lnTo>
                      <a:lnTo>
                        <a:pt x="718" y="779"/>
                      </a:lnTo>
                      <a:lnTo>
                        <a:pt x="718" y="728"/>
                      </a:lnTo>
                      <a:lnTo>
                        <a:pt x="689" y="696"/>
                      </a:lnTo>
                      <a:lnTo>
                        <a:pt x="684" y="667"/>
                      </a:lnTo>
                      <a:lnTo>
                        <a:pt x="650" y="657"/>
                      </a:lnTo>
                      <a:lnTo>
                        <a:pt x="640" y="639"/>
                      </a:lnTo>
                      <a:lnTo>
                        <a:pt x="611" y="646"/>
                      </a:lnTo>
                      <a:lnTo>
                        <a:pt x="563" y="591"/>
                      </a:lnTo>
                      <a:lnTo>
                        <a:pt x="559" y="569"/>
                      </a:lnTo>
                      <a:lnTo>
                        <a:pt x="506" y="570"/>
                      </a:lnTo>
                      <a:lnTo>
                        <a:pt x="484" y="556"/>
                      </a:lnTo>
                      <a:lnTo>
                        <a:pt x="438" y="556"/>
                      </a:lnTo>
                      <a:lnTo>
                        <a:pt x="399" y="536"/>
                      </a:lnTo>
                      <a:lnTo>
                        <a:pt x="388" y="501"/>
                      </a:lnTo>
                      <a:lnTo>
                        <a:pt x="409" y="472"/>
                      </a:lnTo>
                      <a:lnTo>
                        <a:pt x="396" y="463"/>
                      </a:lnTo>
                      <a:lnTo>
                        <a:pt x="388" y="426"/>
                      </a:lnTo>
                      <a:lnTo>
                        <a:pt x="352" y="418"/>
                      </a:lnTo>
                      <a:lnTo>
                        <a:pt x="334" y="383"/>
                      </a:lnTo>
                      <a:lnTo>
                        <a:pt x="326" y="353"/>
                      </a:lnTo>
                      <a:lnTo>
                        <a:pt x="273" y="313"/>
                      </a:lnTo>
                      <a:lnTo>
                        <a:pt x="251" y="329"/>
                      </a:lnTo>
                      <a:lnTo>
                        <a:pt x="229" y="329"/>
                      </a:lnTo>
                      <a:lnTo>
                        <a:pt x="248" y="357"/>
                      </a:lnTo>
                      <a:lnTo>
                        <a:pt x="277" y="371"/>
                      </a:lnTo>
                      <a:lnTo>
                        <a:pt x="297" y="414"/>
                      </a:lnTo>
                      <a:lnTo>
                        <a:pt x="326" y="414"/>
                      </a:lnTo>
                      <a:lnTo>
                        <a:pt x="340" y="434"/>
                      </a:lnTo>
                      <a:lnTo>
                        <a:pt x="334" y="452"/>
                      </a:lnTo>
                      <a:lnTo>
                        <a:pt x="303" y="465"/>
                      </a:lnTo>
                      <a:lnTo>
                        <a:pt x="303" y="488"/>
                      </a:lnTo>
                      <a:lnTo>
                        <a:pt x="291" y="506"/>
                      </a:lnTo>
                      <a:lnTo>
                        <a:pt x="271" y="512"/>
                      </a:lnTo>
                      <a:lnTo>
                        <a:pt x="273" y="544"/>
                      </a:lnTo>
                      <a:lnTo>
                        <a:pt x="248" y="533"/>
                      </a:lnTo>
                      <a:lnTo>
                        <a:pt x="248" y="524"/>
                      </a:lnTo>
                      <a:lnTo>
                        <a:pt x="237" y="501"/>
                      </a:lnTo>
                      <a:lnTo>
                        <a:pt x="237" y="476"/>
                      </a:lnTo>
                      <a:lnTo>
                        <a:pt x="201" y="435"/>
                      </a:lnTo>
                      <a:lnTo>
                        <a:pt x="161" y="442"/>
                      </a:lnTo>
                      <a:lnTo>
                        <a:pt x="115" y="418"/>
                      </a:lnTo>
                      <a:lnTo>
                        <a:pt x="71" y="416"/>
                      </a:lnTo>
                      <a:lnTo>
                        <a:pt x="53" y="357"/>
                      </a:lnTo>
                      <a:lnTo>
                        <a:pt x="24" y="304"/>
                      </a:lnTo>
                      <a:lnTo>
                        <a:pt x="13" y="268"/>
                      </a:lnTo>
                      <a:lnTo>
                        <a:pt x="34" y="205"/>
                      </a:lnTo>
                      <a:lnTo>
                        <a:pt x="106" y="193"/>
                      </a:lnTo>
                      <a:lnTo>
                        <a:pt x="106" y="153"/>
                      </a:lnTo>
                      <a:lnTo>
                        <a:pt x="96" y="141"/>
                      </a:lnTo>
                      <a:lnTo>
                        <a:pt x="96" y="129"/>
                      </a:lnTo>
                      <a:lnTo>
                        <a:pt x="61" y="108"/>
                      </a:lnTo>
                      <a:lnTo>
                        <a:pt x="38" y="120"/>
                      </a:lnTo>
                      <a:lnTo>
                        <a:pt x="37" y="97"/>
                      </a:lnTo>
                      <a:lnTo>
                        <a:pt x="18" y="88"/>
                      </a:lnTo>
                      <a:lnTo>
                        <a:pt x="1" y="75"/>
                      </a:lnTo>
                      <a:lnTo>
                        <a:pt x="0" y="56"/>
                      </a:lnTo>
                      <a:lnTo>
                        <a:pt x="26" y="63"/>
                      </a:lnTo>
                      <a:lnTo>
                        <a:pt x="29" y="53"/>
                      </a:lnTo>
                      <a:lnTo>
                        <a:pt x="50" y="63"/>
                      </a:lnTo>
                      <a:lnTo>
                        <a:pt x="67" y="59"/>
                      </a:lnTo>
                      <a:lnTo>
                        <a:pt x="65" y="25"/>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30" name="Freeform 9">
                  <a:extLst>
                    <a:ext uri="{FF2B5EF4-FFF2-40B4-BE49-F238E27FC236}">
                      <a16:creationId xmlns:a16="http://schemas.microsoft.com/office/drawing/2014/main" id="{763D80E4-7AAA-D449-8E28-1CDC35860467}"/>
                    </a:ext>
                  </a:extLst>
                </p:cNvPr>
                <p:cNvSpPr>
                  <a:spLocks/>
                </p:cNvSpPr>
                <p:nvPr/>
              </p:nvSpPr>
              <p:spPr bwMode="auto">
                <a:xfrm>
                  <a:off x="4917" y="3426"/>
                  <a:ext cx="270" cy="445"/>
                </a:xfrm>
                <a:custGeom>
                  <a:avLst/>
                  <a:gdLst>
                    <a:gd name="T0" fmla="*/ 273 w 259"/>
                    <a:gd name="T1" fmla="*/ 0 h 441"/>
                    <a:gd name="T2" fmla="*/ 245 w 259"/>
                    <a:gd name="T3" fmla="*/ 25 h 441"/>
                    <a:gd name="T4" fmla="*/ 203 w 259"/>
                    <a:gd name="T5" fmla="*/ 25 h 441"/>
                    <a:gd name="T6" fmla="*/ 194 w 259"/>
                    <a:gd name="T7" fmla="*/ 49 h 441"/>
                    <a:gd name="T8" fmla="*/ 225 w 259"/>
                    <a:gd name="T9" fmla="*/ 51 h 441"/>
                    <a:gd name="T10" fmla="*/ 273 w 259"/>
                    <a:gd name="T11" fmla="*/ 78 h 441"/>
                    <a:gd name="T12" fmla="*/ 263 w 259"/>
                    <a:gd name="T13" fmla="*/ 133 h 441"/>
                    <a:gd name="T14" fmla="*/ 310 w 259"/>
                    <a:gd name="T15" fmla="*/ 133 h 441"/>
                    <a:gd name="T16" fmla="*/ 351 w 259"/>
                    <a:gd name="T17" fmla="*/ 153 h 441"/>
                    <a:gd name="T18" fmla="*/ 369 w 259"/>
                    <a:gd name="T19" fmla="*/ 211 h 441"/>
                    <a:gd name="T20" fmla="*/ 407 w 259"/>
                    <a:gd name="T21" fmla="*/ 225 h 441"/>
                    <a:gd name="T22" fmla="*/ 361 w 259"/>
                    <a:gd name="T23" fmla="*/ 243 h 441"/>
                    <a:gd name="T24" fmla="*/ 293 w 259"/>
                    <a:gd name="T25" fmla="*/ 249 h 441"/>
                    <a:gd name="T26" fmla="*/ 273 w 259"/>
                    <a:gd name="T27" fmla="*/ 300 h 441"/>
                    <a:gd name="T28" fmla="*/ 332 w 259"/>
                    <a:gd name="T29" fmla="*/ 333 h 441"/>
                    <a:gd name="T30" fmla="*/ 273 w 259"/>
                    <a:gd name="T31" fmla="*/ 345 h 441"/>
                    <a:gd name="T32" fmla="*/ 203 w 259"/>
                    <a:gd name="T33" fmla="*/ 351 h 441"/>
                    <a:gd name="T34" fmla="*/ 176 w 259"/>
                    <a:gd name="T35" fmla="*/ 370 h 441"/>
                    <a:gd name="T36" fmla="*/ 134 w 259"/>
                    <a:gd name="T37" fmla="*/ 370 h 441"/>
                    <a:gd name="T38" fmla="*/ 97 w 259"/>
                    <a:gd name="T39" fmla="*/ 327 h 441"/>
                    <a:gd name="T40" fmla="*/ 59 w 259"/>
                    <a:gd name="T41" fmla="*/ 327 h 441"/>
                    <a:gd name="T42" fmla="*/ 50 w 259"/>
                    <a:gd name="T43" fmla="*/ 364 h 441"/>
                    <a:gd name="T44" fmla="*/ 105 w 259"/>
                    <a:gd name="T45" fmla="*/ 404 h 441"/>
                    <a:gd name="T46" fmla="*/ 35 w 259"/>
                    <a:gd name="T47" fmla="*/ 412 h 441"/>
                    <a:gd name="T48" fmla="*/ 0 w 259"/>
                    <a:gd name="T49" fmla="*/ 444 h 441"/>
                    <a:gd name="T50" fmla="*/ 35 w 259"/>
                    <a:gd name="T51" fmla="*/ 484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9"/>
                    <a:gd name="T79" fmla="*/ 0 h 441"/>
                    <a:gd name="T80" fmla="*/ 259 w 259"/>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9" h="441">
                      <a:moveTo>
                        <a:pt x="173" y="0"/>
                      </a:moveTo>
                      <a:lnTo>
                        <a:pt x="155" y="25"/>
                      </a:lnTo>
                      <a:lnTo>
                        <a:pt x="129" y="25"/>
                      </a:lnTo>
                      <a:lnTo>
                        <a:pt x="123" y="49"/>
                      </a:lnTo>
                      <a:lnTo>
                        <a:pt x="143" y="51"/>
                      </a:lnTo>
                      <a:lnTo>
                        <a:pt x="173" y="67"/>
                      </a:lnTo>
                      <a:lnTo>
                        <a:pt x="167" y="122"/>
                      </a:lnTo>
                      <a:lnTo>
                        <a:pt x="196" y="122"/>
                      </a:lnTo>
                      <a:lnTo>
                        <a:pt x="222" y="142"/>
                      </a:lnTo>
                      <a:lnTo>
                        <a:pt x="234" y="189"/>
                      </a:lnTo>
                      <a:lnTo>
                        <a:pt x="258" y="203"/>
                      </a:lnTo>
                      <a:lnTo>
                        <a:pt x="228" y="221"/>
                      </a:lnTo>
                      <a:lnTo>
                        <a:pt x="185" y="227"/>
                      </a:lnTo>
                      <a:lnTo>
                        <a:pt x="173" y="270"/>
                      </a:lnTo>
                      <a:lnTo>
                        <a:pt x="210" y="300"/>
                      </a:lnTo>
                      <a:lnTo>
                        <a:pt x="173" y="312"/>
                      </a:lnTo>
                      <a:lnTo>
                        <a:pt x="129" y="318"/>
                      </a:lnTo>
                      <a:lnTo>
                        <a:pt x="111" y="337"/>
                      </a:lnTo>
                      <a:lnTo>
                        <a:pt x="85" y="337"/>
                      </a:lnTo>
                      <a:lnTo>
                        <a:pt x="61" y="294"/>
                      </a:lnTo>
                      <a:lnTo>
                        <a:pt x="37" y="294"/>
                      </a:lnTo>
                      <a:lnTo>
                        <a:pt x="32" y="331"/>
                      </a:lnTo>
                      <a:lnTo>
                        <a:pt x="67" y="367"/>
                      </a:lnTo>
                      <a:lnTo>
                        <a:pt x="24" y="373"/>
                      </a:lnTo>
                      <a:lnTo>
                        <a:pt x="0" y="400"/>
                      </a:lnTo>
                      <a:lnTo>
                        <a:pt x="24" y="440"/>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31" name="Freeform 10">
                  <a:extLst>
                    <a:ext uri="{FF2B5EF4-FFF2-40B4-BE49-F238E27FC236}">
                      <a16:creationId xmlns:a16="http://schemas.microsoft.com/office/drawing/2014/main" id="{C98DDB41-04D5-5746-0D2F-6F3D6E0A8FAC}"/>
                    </a:ext>
                  </a:extLst>
                </p:cNvPr>
                <p:cNvSpPr>
                  <a:spLocks/>
                </p:cNvSpPr>
                <p:nvPr/>
              </p:nvSpPr>
              <p:spPr bwMode="auto">
                <a:xfrm>
                  <a:off x="1276" y="152"/>
                  <a:ext cx="451" cy="813"/>
                </a:xfrm>
                <a:custGeom>
                  <a:avLst/>
                  <a:gdLst>
                    <a:gd name="T0" fmla="*/ 518 w 432"/>
                    <a:gd name="T1" fmla="*/ 65 h 805"/>
                    <a:gd name="T2" fmla="*/ 461 w 432"/>
                    <a:gd name="T3" fmla="*/ 7 h 805"/>
                    <a:gd name="T4" fmla="*/ 518 w 432"/>
                    <a:gd name="T5" fmla="*/ 0 h 805"/>
                    <a:gd name="T6" fmla="*/ 586 w 432"/>
                    <a:gd name="T7" fmla="*/ 43 h 805"/>
                    <a:gd name="T8" fmla="*/ 600 w 432"/>
                    <a:gd name="T9" fmla="*/ 42 h 805"/>
                    <a:gd name="T10" fmla="*/ 627 w 432"/>
                    <a:gd name="T11" fmla="*/ 66 h 805"/>
                    <a:gd name="T12" fmla="*/ 642 w 432"/>
                    <a:gd name="T13" fmla="*/ 73 h 805"/>
                    <a:gd name="T14" fmla="*/ 661 w 432"/>
                    <a:gd name="T15" fmla="*/ 66 h 805"/>
                    <a:gd name="T16" fmla="*/ 683 w 432"/>
                    <a:gd name="T17" fmla="*/ 45 h 805"/>
                    <a:gd name="T18" fmla="*/ 695 w 432"/>
                    <a:gd name="T19" fmla="*/ 50 h 805"/>
                    <a:gd name="T20" fmla="*/ 690 w 432"/>
                    <a:gd name="T21" fmla="*/ 75 h 805"/>
                    <a:gd name="T22" fmla="*/ 623 w 432"/>
                    <a:gd name="T23" fmla="*/ 146 h 805"/>
                    <a:gd name="T24" fmla="*/ 623 w 432"/>
                    <a:gd name="T25" fmla="*/ 194 h 805"/>
                    <a:gd name="T26" fmla="*/ 638 w 432"/>
                    <a:gd name="T27" fmla="*/ 210 h 805"/>
                    <a:gd name="T28" fmla="*/ 638 w 432"/>
                    <a:gd name="T29" fmla="*/ 238 h 805"/>
                    <a:gd name="T30" fmla="*/ 569 w 432"/>
                    <a:gd name="T31" fmla="*/ 268 h 805"/>
                    <a:gd name="T32" fmla="*/ 565 w 432"/>
                    <a:gd name="T33" fmla="*/ 265 h 805"/>
                    <a:gd name="T34" fmla="*/ 546 w 432"/>
                    <a:gd name="T35" fmla="*/ 289 h 805"/>
                    <a:gd name="T36" fmla="*/ 543 w 432"/>
                    <a:gd name="T37" fmla="*/ 331 h 805"/>
                    <a:gd name="T38" fmla="*/ 565 w 432"/>
                    <a:gd name="T39" fmla="*/ 340 h 805"/>
                    <a:gd name="T40" fmla="*/ 594 w 432"/>
                    <a:gd name="T41" fmla="*/ 338 h 805"/>
                    <a:gd name="T42" fmla="*/ 612 w 432"/>
                    <a:gd name="T43" fmla="*/ 345 h 805"/>
                    <a:gd name="T44" fmla="*/ 588 w 432"/>
                    <a:gd name="T45" fmla="*/ 389 h 805"/>
                    <a:gd name="T46" fmla="*/ 559 w 432"/>
                    <a:gd name="T47" fmla="*/ 400 h 805"/>
                    <a:gd name="T48" fmla="*/ 539 w 432"/>
                    <a:gd name="T49" fmla="*/ 398 h 805"/>
                    <a:gd name="T50" fmla="*/ 516 w 432"/>
                    <a:gd name="T51" fmla="*/ 421 h 805"/>
                    <a:gd name="T52" fmla="*/ 511 w 432"/>
                    <a:gd name="T53" fmla="*/ 459 h 805"/>
                    <a:gd name="T54" fmla="*/ 531 w 432"/>
                    <a:gd name="T55" fmla="*/ 485 h 805"/>
                    <a:gd name="T56" fmla="*/ 584 w 432"/>
                    <a:gd name="T57" fmla="*/ 513 h 805"/>
                    <a:gd name="T58" fmla="*/ 584 w 432"/>
                    <a:gd name="T59" fmla="*/ 539 h 805"/>
                    <a:gd name="T60" fmla="*/ 539 w 432"/>
                    <a:gd name="T61" fmla="*/ 598 h 805"/>
                    <a:gd name="T62" fmla="*/ 516 w 432"/>
                    <a:gd name="T63" fmla="*/ 598 h 805"/>
                    <a:gd name="T64" fmla="*/ 498 w 432"/>
                    <a:gd name="T65" fmla="*/ 614 h 805"/>
                    <a:gd name="T66" fmla="*/ 514 w 432"/>
                    <a:gd name="T67" fmla="*/ 644 h 805"/>
                    <a:gd name="T68" fmla="*/ 511 w 432"/>
                    <a:gd name="T69" fmla="*/ 658 h 805"/>
                    <a:gd name="T70" fmla="*/ 501 w 432"/>
                    <a:gd name="T71" fmla="*/ 663 h 805"/>
                    <a:gd name="T72" fmla="*/ 470 w 432"/>
                    <a:gd name="T73" fmla="*/ 663 h 805"/>
                    <a:gd name="T74" fmla="*/ 448 w 432"/>
                    <a:gd name="T75" fmla="*/ 691 h 805"/>
                    <a:gd name="T76" fmla="*/ 442 w 432"/>
                    <a:gd name="T77" fmla="*/ 713 h 805"/>
                    <a:gd name="T78" fmla="*/ 434 w 432"/>
                    <a:gd name="T79" fmla="*/ 726 h 805"/>
                    <a:gd name="T80" fmla="*/ 404 w 432"/>
                    <a:gd name="T81" fmla="*/ 763 h 805"/>
                    <a:gd name="T82" fmla="*/ 272 w 432"/>
                    <a:gd name="T83" fmla="*/ 763 h 805"/>
                    <a:gd name="T84" fmla="*/ 226 w 432"/>
                    <a:gd name="T85" fmla="*/ 823 h 805"/>
                    <a:gd name="T86" fmla="*/ 200 w 432"/>
                    <a:gd name="T87" fmla="*/ 837 h 805"/>
                    <a:gd name="T88" fmla="*/ 181 w 432"/>
                    <a:gd name="T89" fmla="*/ 837 h 805"/>
                    <a:gd name="T90" fmla="*/ 179 w 432"/>
                    <a:gd name="T91" fmla="*/ 896 h 805"/>
                    <a:gd name="T92" fmla="*/ 144 w 432"/>
                    <a:gd name="T93" fmla="*/ 876 h 805"/>
                    <a:gd name="T94" fmla="*/ 121 w 432"/>
                    <a:gd name="T95" fmla="*/ 881 h 805"/>
                    <a:gd name="T96" fmla="*/ 102 w 432"/>
                    <a:gd name="T97" fmla="*/ 846 h 805"/>
                    <a:gd name="T98" fmla="*/ 64 w 432"/>
                    <a:gd name="T99" fmla="*/ 881 h 805"/>
                    <a:gd name="T100" fmla="*/ 0 w 432"/>
                    <a:gd name="T101" fmla="*/ 881 h 805"/>
                    <a:gd name="T102" fmla="*/ 94 w 432"/>
                    <a:gd name="T103" fmla="*/ 536 h 805"/>
                    <a:gd name="T104" fmla="*/ 110 w 432"/>
                    <a:gd name="T105" fmla="*/ 186 h 805"/>
                    <a:gd name="T106" fmla="*/ 148 w 432"/>
                    <a:gd name="T107" fmla="*/ 151 h 805"/>
                    <a:gd name="T108" fmla="*/ 215 w 432"/>
                    <a:gd name="T109" fmla="*/ 192 h 805"/>
                    <a:gd name="T110" fmla="*/ 264 w 432"/>
                    <a:gd name="T111" fmla="*/ 180 h 805"/>
                    <a:gd name="T112" fmla="*/ 261 w 432"/>
                    <a:gd name="T113" fmla="*/ 123 h 805"/>
                    <a:gd name="T114" fmla="*/ 335 w 432"/>
                    <a:gd name="T115" fmla="*/ 114 h 805"/>
                    <a:gd name="T116" fmla="*/ 412 w 432"/>
                    <a:gd name="T117" fmla="*/ 30 h 805"/>
                    <a:gd name="T118" fmla="*/ 518 w 432"/>
                    <a:gd name="T119" fmla="*/ 65 h 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2"/>
                    <a:gd name="T181" fmla="*/ 0 h 805"/>
                    <a:gd name="T182" fmla="*/ 432 w 432"/>
                    <a:gd name="T183" fmla="*/ 805 h 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2" h="805">
                      <a:moveTo>
                        <a:pt x="323" y="54"/>
                      </a:moveTo>
                      <a:lnTo>
                        <a:pt x="287" y="7"/>
                      </a:lnTo>
                      <a:lnTo>
                        <a:pt x="323" y="0"/>
                      </a:lnTo>
                      <a:lnTo>
                        <a:pt x="364" y="43"/>
                      </a:lnTo>
                      <a:lnTo>
                        <a:pt x="375" y="42"/>
                      </a:lnTo>
                      <a:lnTo>
                        <a:pt x="392" y="55"/>
                      </a:lnTo>
                      <a:lnTo>
                        <a:pt x="399" y="62"/>
                      </a:lnTo>
                      <a:lnTo>
                        <a:pt x="411" y="55"/>
                      </a:lnTo>
                      <a:lnTo>
                        <a:pt x="426" y="45"/>
                      </a:lnTo>
                      <a:lnTo>
                        <a:pt x="431" y="50"/>
                      </a:lnTo>
                      <a:lnTo>
                        <a:pt x="429" y="64"/>
                      </a:lnTo>
                      <a:lnTo>
                        <a:pt x="389" y="135"/>
                      </a:lnTo>
                      <a:lnTo>
                        <a:pt x="389" y="172"/>
                      </a:lnTo>
                      <a:lnTo>
                        <a:pt x="396" y="188"/>
                      </a:lnTo>
                      <a:lnTo>
                        <a:pt x="396" y="216"/>
                      </a:lnTo>
                      <a:lnTo>
                        <a:pt x="354" y="241"/>
                      </a:lnTo>
                      <a:lnTo>
                        <a:pt x="352" y="239"/>
                      </a:lnTo>
                      <a:lnTo>
                        <a:pt x="340" y="256"/>
                      </a:lnTo>
                      <a:lnTo>
                        <a:pt x="338" y="298"/>
                      </a:lnTo>
                      <a:lnTo>
                        <a:pt x="352" y="307"/>
                      </a:lnTo>
                      <a:lnTo>
                        <a:pt x="370" y="305"/>
                      </a:lnTo>
                      <a:lnTo>
                        <a:pt x="380" y="312"/>
                      </a:lnTo>
                      <a:lnTo>
                        <a:pt x="365" y="347"/>
                      </a:lnTo>
                      <a:lnTo>
                        <a:pt x="347" y="356"/>
                      </a:lnTo>
                      <a:lnTo>
                        <a:pt x="335" y="354"/>
                      </a:lnTo>
                      <a:lnTo>
                        <a:pt x="321" y="377"/>
                      </a:lnTo>
                      <a:lnTo>
                        <a:pt x="317" y="414"/>
                      </a:lnTo>
                      <a:lnTo>
                        <a:pt x="330" y="435"/>
                      </a:lnTo>
                      <a:lnTo>
                        <a:pt x="362" y="458"/>
                      </a:lnTo>
                      <a:lnTo>
                        <a:pt x="362" y="484"/>
                      </a:lnTo>
                      <a:lnTo>
                        <a:pt x="335" y="536"/>
                      </a:lnTo>
                      <a:lnTo>
                        <a:pt x="321" y="536"/>
                      </a:lnTo>
                      <a:lnTo>
                        <a:pt x="310" y="549"/>
                      </a:lnTo>
                      <a:lnTo>
                        <a:pt x="320" y="578"/>
                      </a:lnTo>
                      <a:lnTo>
                        <a:pt x="317" y="592"/>
                      </a:lnTo>
                      <a:lnTo>
                        <a:pt x="312" y="596"/>
                      </a:lnTo>
                      <a:lnTo>
                        <a:pt x="293" y="596"/>
                      </a:lnTo>
                      <a:lnTo>
                        <a:pt x="279" y="620"/>
                      </a:lnTo>
                      <a:lnTo>
                        <a:pt x="275" y="639"/>
                      </a:lnTo>
                      <a:lnTo>
                        <a:pt x="270" y="650"/>
                      </a:lnTo>
                      <a:lnTo>
                        <a:pt x="251" y="685"/>
                      </a:lnTo>
                      <a:lnTo>
                        <a:pt x="170" y="685"/>
                      </a:lnTo>
                      <a:lnTo>
                        <a:pt x="141" y="738"/>
                      </a:lnTo>
                      <a:lnTo>
                        <a:pt x="125" y="750"/>
                      </a:lnTo>
                      <a:lnTo>
                        <a:pt x="113" y="750"/>
                      </a:lnTo>
                      <a:lnTo>
                        <a:pt x="111" y="804"/>
                      </a:lnTo>
                      <a:lnTo>
                        <a:pt x="90" y="786"/>
                      </a:lnTo>
                      <a:lnTo>
                        <a:pt x="76" y="791"/>
                      </a:lnTo>
                      <a:lnTo>
                        <a:pt x="64" y="758"/>
                      </a:lnTo>
                      <a:lnTo>
                        <a:pt x="40" y="791"/>
                      </a:lnTo>
                      <a:lnTo>
                        <a:pt x="0" y="791"/>
                      </a:lnTo>
                      <a:lnTo>
                        <a:pt x="58" y="481"/>
                      </a:lnTo>
                      <a:lnTo>
                        <a:pt x="69" y="164"/>
                      </a:lnTo>
                      <a:lnTo>
                        <a:pt x="93" y="140"/>
                      </a:lnTo>
                      <a:lnTo>
                        <a:pt x="134" y="170"/>
                      </a:lnTo>
                      <a:lnTo>
                        <a:pt x="164" y="158"/>
                      </a:lnTo>
                      <a:lnTo>
                        <a:pt x="163" y="112"/>
                      </a:lnTo>
                      <a:lnTo>
                        <a:pt x="209" y="103"/>
                      </a:lnTo>
                      <a:lnTo>
                        <a:pt x="257" y="30"/>
                      </a:lnTo>
                      <a:lnTo>
                        <a:pt x="323" y="54"/>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32" name="Freeform 11">
                  <a:extLst>
                    <a:ext uri="{FF2B5EF4-FFF2-40B4-BE49-F238E27FC236}">
                      <a16:creationId xmlns:a16="http://schemas.microsoft.com/office/drawing/2014/main" id="{1F959ADA-69D6-5CC4-A5E2-12ECB057C690}"/>
                    </a:ext>
                  </a:extLst>
                </p:cNvPr>
                <p:cNvSpPr>
                  <a:spLocks/>
                </p:cNvSpPr>
                <p:nvPr/>
              </p:nvSpPr>
              <p:spPr bwMode="auto">
                <a:xfrm>
                  <a:off x="1213" y="950"/>
                  <a:ext cx="2016" cy="981"/>
                </a:xfrm>
                <a:custGeom>
                  <a:avLst/>
                  <a:gdLst>
                    <a:gd name="T0" fmla="*/ 591 w 1931"/>
                    <a:gd name="T1" fmla="*/ 65 h 971"/>
                    <a:gd name="T2" fmla="*/ 667 w 1931"/>
                    <a:gd name="T3" fmla="*/ 65 h 971"/>
                    <a:gd name="T4" fmla="*/ 872 w 1931"/>
                    <a:gd name="T5" fmla="*/ 9 h 971"/>
                    <a:gd name="T6" fmla="*/ 971 w 1931"/>
                    <a:gd name="T7" fmla="*/ 12 h 971"/>
                    <a:gd name="T8" fmla="*/ 942 w 1931"/>
                    <a:gd name="T9" fmla="*/ 69 h 971"/>
                    <a:gd name="T10" fmla="*/ 1037 w 1931"/>
                    <a:gd name="T11" fmla="*/ 74 h 971"/>
                    <a:gd name="T12" fmla="*/ 1195 w 1931"/>
                    <a:gd name="T13" fmla="*/ 89 h 971"/>
                    <a:gd name="T14" fmla="*/ 1511 w 1931"/>
                    <a:gd name="T15" fmla="*/ 89 h 971"/>
                    <a:gd name="T16" fmla="*/ 1692 w 1931"/>
                    <a:gd name="T17" fmla="*/ 42 h 971"/>
                    <a:gd name="T18" fmla="*/ 1729 w 1931"/>
                    <a:gd name="T19" fmla="*/ 24 h 971"/>
                    <a:gd name="T20" fmla="*/ 1945 w 1931"/>
                    <a:gd name="T21" fmla="*/ 92 h 971"/>
                    <a:gd name="T22" fmla="*/ 2189 w 1931"/>
                    <a:gd name="T23" fmla="*/ 37 h 971"/>
                    <a:gd name="T24" fmla="*/ 2393 w 1931"/>
                    <a:gd name="T25" fmla="*/ 141 h 971"/>
                    <a:gd name="T26" fmla="*/ 2583 w 1931"/>
                    <a:gd name="T27" fmla="*/ 114 h 971"/>
                    <a:gd name="T28" fmla="*/ 2788 w 1931"/>
                    <a:gd name="T29" fmla="*/ 303 h 971"/>
                    <a:gd name="T30" fmla="*/ 2652 w 1931"/>
                    <a:gd name="T31" fmla="*/ 216 h 971"/>
                    <a:gd name="T32" fmla="*/ 2569 w 1931"/>
                    <a:gd name="T33" fmla="*/ 228 h 971"/>
                    <a:gd name="T34" fmla="*/ 2555 w 1931"/>
                    <a:gd name="T35" fmla="*/ 301 h 971"/>
                    <a:gd name="T36" fmla="*/ 2659 w 1931"/>
                    <a:gd name="T37" fmla="*/ 318 h 971"/>
                    <a:gd name="T38" fmla="*/ 2839 w 1931"/>
                    <a:gd name="T39" fmla="*/ 366 h 971"/>
                    <a:gd name="T40" fmla="*/ 2904 w 1931"/>
                    <a:gd name="T41" fmla="*/ 372 h 971"/>
                    <a:gd name="T42" fmla="*/ 3086 w 1931"/>
                    <a:gd name="T43" fmla="*/ 417 h 971"/>
                    <a:gd name="T44" fmla="*/ 2931 w 1931"/>
                    <a:gd name="T45" fmla="*/ 448 h 971"/>
                    <a:gd name="T46" fmla="*/ 2818 w 1931"/>
                    <a:gd name="T47" fmla="*/ 489 h 971"/>
                    <a:gd name="T48" fmla="*/ 2669 w 1931"/>
                    <a:gd name="T49" fmla="*/ 522 h 971"/>
                    <a:gd name="T50" fmla="*/ 2527 w 1931"/>
                    <a:gd name="T51" fmla="*/ 553 h 971"/>
                    <a:gd name="T52" fmla="*/ 2400 w 1931"/>
                    <a:gd name="T53" fmla="*/ 565 h 971"/>
                    <a:gd name="T54" fmla="*/ 2310 w 1931"/>
                    <a:gd name="T55" fmla="*/ 506 h 971"/>
                    <a:gd name="T56" fmla="*/ 2223 w 1931"/>
                    <a:gd name="T57" fmla="*/ 482 h 971"/>
                    <a:gd name="T58" fmla="*/ 2143 w 1931"/>
                    <a:gd name="T59" fmla="*/ 517 h 971"/>
                    <a:gd name="T60" fmla="*/ 2072 w 1931"/>
                    <a:gd name="T61" fmla="*/ 590 h 971"/>
                    <a:gd name="T62" fmla="*/ 2039 w 1931"/>
                    <a:gd name="T63" fmla="*/ 654 h 971"/>
                    <a:gd name="T64" fmla="*/ 1907 w 1931"/>
                    <a:gd name="T65" fmla="*/ 748 h 971"/>
                    <a:gd name="T66" fmla="*/ 1752 w 1931"/>
                    <a:gd name="T67" fmla="*/ 797 h 971"/>
                    <a:gd name="T68" fmla="*/ 1630 w 1931"/>
                    <a:gd name="T69" fmla="*/ 724 h 971"/>
                    <a:gd name="T70" fmla="*/ 1559 w 1931"/>
                    <a:gd name="T71" fmla="*/ 741 h 971"/>
                    <a:gd name="T72" fmla="*/ 1343 w 1931"/>
                    <a:gd name="T73" fmla="*/ 777 h 971"/>
                    <a:gd name="T74" fmla="*/ 1211 w 1931"/>
                    <a:gd name="T75" fmla="*/ 845 h 971"/>
                    <a:gd name="T76" fmla="*/ 1244 w 1931"/>
                    <a:gd name="T77" fmla="*/ 954 h 971"/>
                    <a:gd name="T78" fmla="*/ 1140 w 1931"/>
                    <a:gd name="T79" fmla="*/ 1014 h 971"/>
                    <a:gd name="T80" fmla="*/ 1006 w 1931"/>
                    <a:gd name="T81" fmla="*/ 1069 h 971"/>
                    <a:gd name="T82" fmla="*/ 894 w 1931"/>
                    <a:gd name="T83" fmla="*/ 1023 h 971"/>
                    <a:gd name="T84" fmla="*/ 852 w 1931"/>
                    <a:gd name="T85" fmla="*/ 970 h 971"/>
                    <a:gd name="T86" fmla="*/ 861 w 1931"/>
                    <a:gd name="T87" fmla="*/ 913 h 971"/>
                    <a:gd name="T88" fmla="*/ 772 w 1931"/>
                    <a:gd name="T89" fmla="*/ 856 h 971"/>
                    <a:gd name="T90" fmla="*/ 801 w 1931"/>
                    <a:gd name="T91" fmla="*/ 765 h 971"/>
                    <a:gd name="T92" fmla="*/ 725 w 1931"/>
                    <a:gd name="T93" fmla="*/ 748 h 971"/>
                    <a:gd name="T94" fmla="*/ 665 w 1931"/>
                    <a:gd name="T95" fmla="*/ 703 h 971"/>
                    <a:gd name="T96" fmla="*/ 536 w 1931"/>
                    <a:gd name="T97" fmla="*/ 691 h 971"/>
                    <a:gd name="T98" fmla="*/ 459 w 1931"/>
                    <a:gd name="T99" fmla="*/ 707 h 971"/>
                    <a:gd name="T100" fmla="*/ 411 w 1931"/>
                    <a:gd name="T101" fmla="*/ 642 h 971"/>
                    <a:gd name="T102" fmla="*/ 345 w 1931"/>
                    <a:gd name="T103" fmla="*/ 606 h 971"/>
                    <a:gd name="T104" fmla="*/ 170 w 1931"/>
                    <a:gd name="T105" fmla="*/ 585 h 971"/>
                    <a:gd name="T106" fmla="*/ 0 w 1931"/>
                    <a:gd name="T107" fmla="*/ 479 h 971"/>
                    <a:gd name="T108" fmla="*/ 115 w 1931"/>
                    <a:gd name="T109" fmla="*/ 411 h 971"/>
                    <a:gd name="T110" fmla="*/ 119 w 1931"/>
                    <a:gd name="T111" fmla="*/ 344 h 971"/>
                    <a:gd name="T112" fmla="*/ 484 w 1931"/>
                    <a:gd name="T113" fmla="*/ 148 h 9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31"/>
                    <a:gd name="T172" fmla="*/ 0 h 971"/>
                    <a:gd name="T173" fmla="*/ 1931 w 1931"/>
                    <a:gd name="T174" fmla="*/ 971 h 9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31" h="971">
                      <a:moveTo>
                        <a:pt x="348" y="85"/>
                      </a:moveTo>
                      <a:lnTo>
                        <a:pt x="368" y="78"/>
                      </a:lnTo>
                      <a:lnTo>
                        <a:pt x="368" y="54"/>
                      </a:lnTo>
                      <a:lnTo>
                        <a:pt x="388" y="58"/>
                      </a:lnTo>
                      <a:lnTo>
                        <a:pt x="405" y="80"/>
                      </a:lnTo>
                      <a:lnTo>
                        <a:pt x="414" y="54"/>
                      </a:lnTo>
                      <a:lnTo>
                        <a:pt x="459" y="38"/>
                      </a:lnTo>
                      <a:lnTo>
                        <a:pt x="479" y="14"/>
                      </a:lnTo>
                      <a:lnTo>
                        <a:pt x="543" y="9"/>
                      </a:lnTo>
                      <a:lnTo>
                        <a:pt x="565" y="0"/>
                      </a:lnTo>
                      <a:lnTo>
                        <a:pt x="575" y="12"/>
                      </a:lnTo>
                      <a:lnTo>
                        <a:pt x="604" y="12"/>
                      </a:lnTo>
                      <a:lnTo>
                        <a:pt x="589" y="33"/>
                      </a:lnTo>
                      <a:lnTo>
                        <a:pt x="604" y="38"/>
                      </a:lnTo>
                      <a:lnTo>
                        <a:pt x="587" y="58"/>
                      </a:lnTo>
                      <a:lnTo>
                        <a:pt x="606" y="73"/>
                      </a:lnTo>
                      <a:lnTo>
                        <a:pt x="629" y="54"/>
                      </a:lnTo>
                      <a:lnTo>
                        <a:pt x="646" y="63"/>
                      </a:lnTo>
                      <a:lnTo>
                        <a:pt x="668" y="56"/>
                      </a:lnTo>
                      <a:lnTo>
                        <a:pt x="697" y="70"/>
                      </a:lnTo>
                      <a:lnTo>
                        <a:pt x="745" y="78"/>
                      </a:lnTo>
                      <a:lnTo>
                        <a:pt x="879" y="78"/>
                      </a:lnTo>
                      <a:lnTo>
                        <a:pt x="897" y="68"/>
                      </a:lnTo>
                      <a:lnTo>
                        <a:pt x="942" y="78"/>
                      </a:lnTo>
                      <a:lnTo>
                        <a:pt x="986" y="54"/>
                      </a:lnTo>
                      <a:lnTo>
                        <a:pt x="1047" y="66"/>
                      </a:lnTo>
                      <a:lnTo>
                        <a:pt x="1054" y="42"/>
                      </a:lnTo>
                      <a:lnTo>
                        <a:pt x="1026" y="24"/>
                      </a:lnTo>
                      <a:lnTo>
                        <a:pt x="1045" y="17"/>
                      </a:lnTo>
                      <a:lnTo>
                        <a:pt x="1077" y="24"/>
                      </a:lnTo>
                      <a:lnTo>
                        <a:pt x="1117" y="19"/>
                      </a:lnTo>
                      <a:lnTo>
                        <a:pt x="1166" y="46"/>
                      </a:lnTo>
                      <a:lnTo>
                        <a:pt x="1211" y="81"/>
                      </a:lnTo>
                      <a:lnTo>
                        <a:pt x="1317" y="68"/>
                      </a:lnTo>
                      <a:lnTo>
                        <a:pt x="1338" y="39"/>
                      </a:lnTo>
                      <a:lnTo>
                        <a:pt x="1364" y="37"/>
                      </a:lnTo>
                      <a:lnTo>
                        <a:pt x="1396" y="66"/>
                      </a:lnTo>
                      <a:lnTo>
                        <a:pt x="1438" y="86"/>
                      </a:lnTo>
                      <a:lnTo>
                        <a:pt x="1489" y="130"/>
                      </a:lnTo>
                      <a:lnTo>
                        <a:pt x="1516" y="121"/>
                      </a:lnTo>
                      <a:lnTo>
                        <a:pt x="1536" y="103"/>
                      </a:lnTo>
                      <a:lnTo>
                        <a:pt x="1607" y="103"/>
                      </a:lnTo>
                      <a:lnTo>
                        <a:pt x="1667" y="182"/>
                      </a:lnTo>
                      <a:lnTo>
                        <a:pt x="1745" y="252"/>
                      </a:lnTo>
                      <a:lnTo>
                        <a:pt x="1735" y="270"/>
                      </a:lnTo>
                      <a:lnTo>
                        <a:pt x="1693" y="228"/>
                      </a:lnTo>
                      <a:lnTo>
                        <a:pt x="1657" y="228"/>
                      </a:lnTo>
                      <a:lnTo>
                        <a:pt x="1651" y="194"/>
                      </a:lnTo>
                      <a:lnTo>
                        <a:pt x="1632" y="206"/>
                      </a:lnTo>
                      <a:lnTo>
                        <a:pt x="1615" y="189"/>
                      </a:lnTo>
                      <a:lnTo>
                        <a:pt x="1600" y="206"/>
                      </a:lnTo>
                      <a:lnTo>
                        <a:pt x="1618" y="226"/>
                      </a:lnTo>
                      <a:lnTo>
                        <a:pt x="1602" y="261"/>
                      </a:lnTo>
                      <a:lnTo>
                        <a:pt x="1590" y="268"/>
                      </a:lnTo>
                      <a:lnTo>
                        <a:pt x="1609" y="287"/>
                      </a:lnTo>
                      <a:lnTo>
                        <a:pt x="1644" y="277"/>
                      </a:lnTo>
                      <a:lnTo>
                        <a:pt x="1656" y="285"/>
                      </a:lnTo>
                      <a:lnTo>
                        <a:pt x="1654" y="317"/>
                      </a:lnTo>
                      <a:lnTo>
                        <a:pt x="1733" y="344"/>
                      </a:lnTo>
                      <a:lnTo>
                        <a:pt x="1767" y="327"/>
                      </a:lnTo>
                      <a:lnTo>
                        <a:pt x="1753" y="292"/>
                      </a:lnTo>
                      <a:lnTo>
                        <a:pt x="1793" y="294"/>
                      </a:lnTo>
                      <a:lnTo>
                        <a:pt x="1807" y="331"/>
                      </a:lnTo>
                      <a:lnTo>
                        <a:pt x="1873" y="327"/>
                      </a:lnTo>
                      <a:lnTo>
                        <a:pt x="1884" y="356"/>
                      </a:lnTo>
                      <a:lnTo>
                        <a:pt x="1922" y="373"/>
                      </a:lnTo>
                      <a:lnTo>
                        <a:pt x="1930" y="415"/>
                      </a:lnTo>
                      <a:lnTo>
                        <a:pt x="1885" y="402"/>
                      </a:lnTo>
                      <a:lnTo>
                        <a:pt x="1825" y="402"/>
                      </a:lnTo>
                      <a:lnTo>
                        <a:pt x="1797" y="423"/>
                      </a:lnTo>
                      <a:lnTo>
                        <a:pt x="1776" y="402"/>
                      </a:lnTo>
                      <a:lnTo>
                        <a:pt x="1754" y="435"/>
                      </a:lnTo>
                      <a:lnTo>
                        <a:pt x="1716" y="445"/>
                      </a:lnTo>
                      <a:lnTo>
                        <a:pt x="1694" y="467"/>
                      </a:lnTo>
                      <a:lnTo>
                        <a:pt x="1661" y="467"/>
                      </a:lnTo>
                      <a:lnTo>
                        <a:pt x="1645" y="489"/>
                      </a:lnTo>
                      <a:lnTo>
                        <a:pt x="1601" y="467"/>
                      </a:lnTo>
                      <a:lnTo>
                        <a:pt x="1573" y="495"/>
                      </a:lnTo>
                      <a:lnTo>
                        <a:pt x="1552" y="501"/>
                      </a:lnTo>
                      <a:lnTo>
                        <a:pt x="1515" y="517"/>
                      </a:lnTo>
                      <a:lnTo>
                        <a:pt x="1493" y="505"/>
                      </a:lnTo>
                      <a:lnTo>
                        <a:pt x="1476" y="483"/>
                      </a:lnTo>
                      <a:lnTo>
                        <a:pt x="1455" y="489"/>
                      </a:lnTo>
                      <a:lnTo>
                        <a:pt x="1439" y="451"/>
                      </a:lnTo>
                      <a:lnTo>
                        <a:pt x="1449" y="429"/>
                      </a:lnTo>
                      <a:lnTo>
                        <a:pt x="1421" y="417"/>
                      </a:lnTo>
                      <a:lnTo>
                        <a:pt x="1384" y="429"/>
                      </a:lnTo>
                      <a:lnTo>
                        <a:pt x="1361" y="445"/>
                      </a:lnTo>
                      <a:lnTo>
                        <a:pt x="1340" y="429"/>
                      </a:lnTo>
                      <a:lnTo>
                        <a:pt x="1334" y="462"/>
                      </a:lnTo>
                      <a:lnTo>
                        <a:pt x="1308" y="467"/>
                      </a:lnTo>
                      <a:lnTo>
                        <a:pt x="1318" y="505"/>
                      </a:lnTo>
                      <a:lnTo>
                        <a:pt x="1290" y="526"/>
                      </a:lnTo>
                      <a:lnTo>
                        <a:pt x="1259" y="526"/>
                      </a:lnTo>
                      <a:lnTo>
                        <a:pt x="1253" y="575"/>
                      </a:lnTo>
                      <a:lnTo>
                        <a:pt x="1270" y="585"/>
                      </a:lnTo>
                      <a:lnTo>
                        <a:pt x="1209" y="626"/>
                      </a:lnTo>
                      <a:lnTo>
                        <a:pt x="1187" y="629"/>
                      </a:lnTo>
                      <a:lnTo>
                        <a:pt x="1187" y="669"/>
                      </a:lnTo>
                      <a:lnTo>
                        <a:pt x="1150" y="672"/>
                      </a:lnTo>
                      <a:lnTo>
                        <a:pt x="1123" y="712"/>
                      </a:lnTo>
                      <a:lnTo>
                        <a:pt x="1090" y="712"/>
                      </a:lnTo>
                      <a:lnTo>
                        <a:pt x="1057" y="684"/>
                      </a:lnTo>
                      <a:lnTo>
                        <a:pt x="1041" y="651"/>
                      </a:lnTo>
                      <a:lnTo>
                        <a:pt x="1014" y="647"/>
                      </a:lnTo>
                      <a:lnTo>
                        <a:pt x="997" y="603"/>
                      </a:lnTo>
                      <a:lnTo>
                        <a:pt x="969" y="620"/>
                      </a:lnTo>
                      <a:lnTo>
                        <a:pt x="969" y="663"/>
                      </a:lnTo>
                      <a:lnTo>
                        <a:pt x="960" y="684"/>
                      </a:lnTo>
                      <a:lnTo>
                        <a:pt x="929" y="700"/>
                      </a:lnTo>
                      <a:lnTo>
                        <a:pt x="835" y="694"/>
                      </a:lnTo>
                      <a:lnTo>
                        <a:pt x="786" y="712"/>
                      </a:lnTo>
                      <a:lnTo>
                        <a:pt x="757" y="712"/>
                      </a:lnTo>
                      <a:lnTo>
                        <a:pt x="754" y="755"/>
                      </a:lnTo>
                      <a:lnTo>
                        <a:pt x="792" y="755"/>
                      </a:lnTo>
                      <a:lnTo>
                        <a:pt x="775" y="793"/>
                      </a:lnTo>
                      <a:lnTo>
                        <a:pt x="775" y="852"/>
                      </a:lnTo>
                      <a:lnTo>
                        <a:pt x="754" y="884"/>
                      </a:lnTo>
                      <a:lnTo>
                        <a:pt x="732" y="873"/>
                      </a:lnTo>
                      <a:lnTo>
                        <a:pt x="710" y="906"/>
                      </a:lnTo>
                      <a:lnTo>
                        <a:pt x="704" y="955"/>
                      </a:lnTo>
                      <a:lnTo>
                        <a:pt x="661" y="970"/>
                      </a:lnTo>
                      <a:lnTo>
                        <a:pt x="626" y="955"/>
                      </a:lnTo>
                      <a:lnTo>
                        <a:pt x="601" y="927"/>
                      </a:lnTo>
                      <a:lnTo>
                        <a:pt x="574" y="939"/>
                      </a:lnTo>
                      <a:lnTo>
                        <a:pt x="556" y="914"/>
                      </a:lnTo>
                      <a:lnTo>
                        <a:pt x="555" y="896"/>
                      </a:lnTo>
                      <a:lnTo>
                        <a:pt x="558" y="867"/>
                      </a:lnTo>
                      <a:lnTo>
                        <a:pt x="531" y="867"/>
                      </a:lnTo>
                      <a:lnTo>
                        <a:pt x="531" y="845"/>
                      </a:lnTo>
                      <a:lnTo>
                        <a:pt x="552" y="830"/>
                      </a:lnTo>
                      <a:lnTo>
                        <a:pt x="535" y="816"/>
                      </a:lnTo>
                      <a:lnTo>
                        <a:pt x="497" y="811"/>
                      </a:lnTo>
                      <a:lnTo>
                        <a:pt x="487" y="804"/>
                      </a:lnTo>
                      <a:lnTo>
                        <a:pt x="481" y="765"/>
                      </a:lnTo>
                      <a:lnTo>
                        <a:pt x="479" y="725"/>
                      </a:lnTo>
                      <a:lnTo>
                        <a:pt x="499" y="712"/>
                      </a:lnTo>
                      <a:lnTo>
                        <a:pt x="499" y="684"/>
                      </a:lnTo>
                      <a:lnTo>
                        <a:pt x="484" y="670"/>
                      </a:lnTo>
                      <a:lnTo>
                        <a:pt x="461" y="654"/>
                      </a:lnTo>
                      <a:lnTo>
                        <a:pt x="449" y="669"/>
                      </a:lnTo>
                      <a:lnTo>
                        <a:pt x="406" y="674"/>
                      </a:lnTo>
                      <a:lnTo>
                        <a:pt x="422" y="652"/>
                      </a:lnTo>
                      <a:lnTo>
                        <a:pt x="412" y="627"/>
                      </a:lnTo>
                      <a:lnTo>
                        <a:pt x="388" y="613"/>
                      </a:lnTo>
                      <a:lnTo>
                        <a:pt x="348" y="611"/>
                      </a:lnTo>
                      <a:lnTo>
                        <a:pt x="333" y="617"/>
                      </a:lnTo>
                      <a:lnTo>
                        <a:pt x="305" y="634"/>
                      </a:lnTo>
                      <a:lnTo>
                        <a:pt x="275" y="640"/>
                      </a:lnTo>
                      <a:lnTo>
                        <a:pt x="285" y="631"/>
                      </a:lnTo>
                      <a:lnTo>
                        <a:pt x="287" y="609"/>
                      </a:lnTo>
                      <a:lnTo>
                        <a:pt x="281" y="585"/>
                      </a:lnTo>
                      <a:lnTo>
                        <a:pt x="256" y="575"/>
                      </a:lnTo>
                      <a:lnTo>
                        <a:pt x="226" y="579"/>
                      </a:lnTo>
                      <a:lnTo>
                        <a:pt x="226" y="552"/>
                      </a:lnTo>
                      <a:lnTo>
                        <a:pt x="215" y="540"/>
                      </a:lnTo>
                      <a:lnTo>
                        <a:pt x="182" y="532"/>
                      </a:lnTo>
                      <a:lnTo>
                        <a:pt x="136" y="530"/>
                      </a:lnTo>
                      <a:lnTo>
                        <a:pt x="105" y="522"/>
                      </a:lnTo>
                      <a:lnTo>
                        <a:pt x="90" y="494"/>
                      </a:lnTo>
                      <a:lnTo>
                        <a:pt x="16" y="452"/>
                      </a:lnTo>
                      <a:lnTo>
                        <a:pt x="0" y="427"/>
                      </a:lnTo>
                      <a:lnTo>
                        <a:pt x="28" y="403"/>
                      </a:lnTo>
                      <a:lnTo>
                        <a:pt x="72" y="406"/>
                      </a:lnTo>
                      <a:lnTo>
                        <a:pt x="72" y="367"/>
                      </a:lnTo>
                      <a:lnTo>
                        <a:pt x="38" y="350"/>
                      </a:lnTo>
                      <a:lnTo>
                        <a:pt x="43" y="315"/>
                      </a:lnTo>
                      <a:lnTo>
                        <a:pt x="74" y="310"/>
                      </a:lnTo>
                      <a:lnTo>
                        <a:pt x="62" y="246"/>
                      </a:lnTo>
                      <a:lnTo>
                        <a:pt x="195" y="194"/>
                      </a:lnTo>
                      <a:lnTo>
                        <a:pt x="302" y="136"/>
                      </a:lnTo>
                      <a:lnTo>
                        <a:pt x="348" y="85"/>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grpSp>
          <p:grpSp>
            <p:nvGrpSpPr>
              <p:cNvPr id="7222" name="Group 12">
                <a:extLst>
                  <a:ext uri="{FF2B5EF4-FFF2-40B4-BE49-F238E27FC236}">
                    <a16:creationId xmlns:a16="http://schemas.microsoft.com/office/drawing/2014/main" id="{E079D111-C81F-43EB-2033-79EE0B272A4A}"/>
                  </a:ext>
                </a:extLst>
              </p:cNvPr>
              <p:cNvGrpSpPr>
                <a:grpSpLocks/>
              </p:cNvGrpSpPr>
              <p:nvPr/>
            </p:nvGrpSpPr>
            <p:grpSpPr bwMode="auto">
              <a:xfrm>
                <a:off x="259" y="152"/>
                <a:ext cx="4928" cy="3747"/>
                <a:chOff x="259" y="152"/>
                <a:chExt cx="4928" cy="3747"/>
              </a:xfrm>
            </p:grpSpPr>
            <p:grpSp>
              <p:nvGrpSpPr>
                <p:cNvPr id="7223" name="Group 13">
                  <a:extLst>
                    <a:ext uri="{FF2B5EF4-FFF2-40B4-BE49-F238E27FC236}">
                      <a16:creationId xmlns:a16="http://schemas.microsoft.com/office/drawing/2014/main" id="{0D889BD6-661B-6C35-EE18-A80B771618B0}"/>
                    </a:ext>
                  </a:extLst>
                </p:cNvPr>
                <p:cNvGrpSpPr>
                  <a:grpSpLocks/>
                </p:cNvGrpSpPr>
                <p:nvPr/>
              </p:nvGrpSpPr>
              <p:grpSpPr bwMode="auto">
                <a:xfrm>
                  <a:off x="259" y="152"/>
                  <a:ext cx="4928" cy="3747"/>
                  <a:chOff x="259" y="152"/>
                  <a:chExt cx="4928" cy="3747"/>
                </a:xfrm>
              </p:grpSpPr>
              <p:sp>
                <p:nvSpPr>
                  <p:cNvPr id="7225" name="Freeform 14">
                    <a:extLst>
                      <a:ext uri="{FF2B5EF4-FFF2-40B4-BE49-F238E27FC236}">
                        <a16:creationId xmlns:a16="http://schemas.microsoft.com/office/drawing/2014/main" id="{F056C7F3-73AD-9603-E67D-F9235FFC0AD2}"/>
                      </a:ext>
                    </a:extLst>
                  </p:cNvPr>
                  <p:cNvSpPr>
                    <a:spLocks/>
                  </p:cNvSpPr>
                  <p:nvPr/>
                </p:nvSpPr>
                <p:spPr bwMode="auto">
                  <a:xfrm>
                    <a:off x="2049" y="2077"/>
                    <a:ext cx="174" cy="129"/>
                  </a:xfrm>
                  <a:custGeom>
                    <a:avLst/>
                    <a:gdLst>
                      <a:gd name="T0" fmla="*/ 185 w 167"/>
                      <a:gd name="T1" fmla="*/ 78 h 128"/>
                      <a:gd name="T2" fmla="*/ 205 w 167"/>
                      <a:gd name="T3" fmla="*/ 47 h 128"/>
                      <a:gd name="T4" fmla="*/ 232 w 167"/>
                      <a:gd name="T5" fmla="*/ 58 h 128"/>
                      <a:gd name="T6" fmla="*/ 233 w 167"/>
                      <a:gd name="T7" fmla="*/ 99 h 128"/>
                      <a:gd name="T8" fmla="*/ 253 w 167"/>
                      <a:gd name="T9" fmla="*/ 101 h 128"/>
                      <a:gd name="T10" fmla="*/ 262 w 167"/>
                      <a:gd name="T11" fmla="*/ 118 h 128"/>
                      <a:gd name="T12" fmla="*/ 214 w 167"/>
                      <a:gd name="T13" fmla="*/ 133 h 128"/>
                      <a:gd name="T14" fmla="*/ 146 w 167"/>
                      <a:gd name="T15" fmla="*/ 138 h 128"/>
                      <a:gd name="T16" fmla="*/ 146 w 167"/>
                      <a:gd name="T17" fmla="*/ 113 h 128"/>
                      <a:gd name="T18" fmla="*/ 115 w 167"/>
                      <a:gd name="T19" fmla="*/ 81 h 128"/>
                      <a:gd name="T20" fmla="*/ 115 w 167"/>
                      <a:gd name="T21" fmla="*/ 99 h 128"/>
                      <a:gd name="T22" fmla="*/ 29 w 167"/>
                      <a:gd name="T23" fmla="*/ 96 h 128"/>
                      <a:gd name="T24" fmla="*/ 0 w 167"/>
                      <a:gd name="T25" fmla="*/ 78 h 128"/>
                      <a:gd name="T26" fmla="*/ 0 w 167"/>
                      <a:gd name="T27" fmla="*/ 42 h 128"/>
                      <a:gd name="T28" fmla="*/ 46 w 167"/>
                      <a:gd name="T29" fmla="*/ 42 h 128"/>
                      <a:gd name="T30" fmla="*/ 96 w 167"/>
                      <a:gd name="T31" fmla="*/ 3 h 128"/>
                      <a:gd name="T32" fmla="*/ 135 w 167"/>
                      <a:gd name="T33" fmla="*/ 0 h 128"/>
                      <a:gd name="T34" fmla="*/ 141 w 167"/>
                      <a:gd name="T35" fmla="*/ 17 h 128"/>
                      <a:gd name="T36" fmla="*/ 185 w 167"/>
                      <a:gd name="T37" fmla="*/ 17 h 128"/>
                      <a:gd name="T38" fmla="*/ 188 w 167"/>
                      <a:gd name="T39" fmla="*/ 35 h 128"/>
                      <a:gd name="T40" fmla="*/ 158 w 167"/>
                      <a:gd name="T41" fmla="*/ 52 h 128"/>
                      <a:gd name="T42" fmla="*/ 185 w 167"/>
                      <a:gd name="T43" fmla="*/ 78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7"/>
                      <a:gd name="T67" fmla="*/ 0 h 128"/>
                      <a:gd name="T68" fmla="*/ 167 w 167"/>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7" h="128">
                        <a:moveTo>
                          <a:pt x="118" y="67"/>
                        </a:moveTo>
                        <a:lnTo>
                          <a:pt x="131" y="47"/>
                        </a:lnTo>
                        <a:lnTo>
                          <a:pt x="148" y="58"/>
                        </a:lnTo>
                        <a:lnTo>
                          <a:pt x="149" y="88"/>
                        </a:lnTo>
                        <a:lnTo>
                          <a:pt x="161" y="90"/>
                        </a:lnTo>
                        <a:lnTo>
                          <a:pt x="166" y="107"/>
                        </a:lnTo>
                        <a:lnTo>
                          <a:pt x="136" y="122"/>
                        </a:lnTo>
                        <a:lnTo>
                          <a:pt x="93" y="127"/>
                        </a:lnTo>
                        <a:lnTo>
                          <a:pt x="93" y="102"/>
                        </a:lnTo>
                        <a:lnTo>
                          <a:pt x="74" y="70"/>
                        </a:lnTo>
                        <a:lnTo>
                          <a:pt x="74" y="88"/>
                        </a:lnTo>
                        <a:lnTo>
                          <a:pt x="18" y="85"/>
                        </a:lnTo>
                        <a:lnTo>
                          <a:pt x="0" y="67"/>
                        </a:lnTo>
                        <a:lnTo>
                          <a:pt x="0" y="42"/>
                        </a:lnTo>
                        <a:lnTo>
                          <a:pt x="30" y="42"/>
                        </a:lnTo>
                        <a:lnTo>
                          <a:pt x="60" y="3"/>
                        </a:lnTo>
                        <a:lnTo>
                          <a:pt x="86" y="0"/>
                        </a:lnTo>
                        <a:lnTo>
                          <a:pt x="90" y="17"/>
                        </a:lnTo>
                        <a:lnTo>
                          <a:pt x="118" y="17"/>
                        </a:lnTo>
                        <a:lnTo>
                          <a:pt x="120" y="35"/>
                        </a:lnTo>
                        <a:lnTo>
                          <a:pt x="101" y="52"/>
                        </a:lnTo>
                        <a:lnTo>
                          <a:pt x="118" y="67"/>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26" name="Freeform 15">
                    <a:extLst>
                      <a:ext uri="{FF2B5EF4-FFF2-40B4-BE49-F238E27FC236}">
                        <a16:creationId xmlns:a16="http://schemas.microsoft.com/office/drawing/2014/main" id="{3BA112C8-B350-79CC-30DE-BACCFCE130F7}"/>
                      </a:ext>
                    </a:extLst>
                  </p:cNvPr>
                  <p:cNvSpPr>
                    <a:spLocks/>
                  </p:cNvSpPr>
                  <p:nvPr/>
                </p:nvSpPr>
                <p:spPr bwMode="auto">
                  <a:xfrm>
                    <a:off x="259" y="152"/>
                    <a:ext cx="4928" cy="3747"/>
                  </a:xfrm>
                  <a:custGeom>
                    <a:avLst/>
                    <a:gdLst>
                      <a:gd name="T0" fmla="*/ 1040 w 4721"/>
                      <a:gd name="T1" fmla="*/ 1609 h 3710"/>
                      <a:gd name="T2" fmla="*/ 1742 w 4721"/>
                      <a:gd name="T3" fmla="*/ 1834 h 3710"/>
                      <a:gd name="T4" fmla="*/ 2157 w 4721"/>
                      <a:gd name="T5" fmla="*/ 1812 h 3710"/>
                      <a:gd name="T6" fmla="*/ 2354 w 4721"/>
                      <a:gd name="T7" fmla="*/ 1882 h 3710"/>
                      <a:gd name="T8" fmla="*/ 2460 w 4721"/>
                      <a:gd name="T9" fmla="*/ 2115 h 3710"/>
                      <a:gd name="T10" fmla="*/ 2870 w 4721"/>
                      <a:gd name="T11" fmla="*/ 2446 h 3710"/>
                      <a:gd name="T12" fmla="*/ 3008 w 4721"/>
                      <a:gd name="T13" fmla="*/ 2729 h 3710"/>
                      <a:gd name="T14" fmla="*/ 3017 w 4721"/>
                      <a:gd name="T15" fmla="*/ 2970 h 3710"/>
                      <a:gd name="T16" fmla="*/ 3418 w 4721"/>
                      <a:gd name="T17" fmla="*/ 3238 h 3710"/>
                      <a:gd name="T18" fmla="*/ 3376 w 4721"/>
                      <a:gd name="T19" fmla="*/ 3029 h 3710"/>
                      <a:gd name="T20" fmla="*/ 3600 w 4721"/>
                      <a:gd name="T21" fmla="*/ 3191 h 3710"/>
                      <a:gd name="T22" fmla="*/ 4073 w 4721"/>
                      <a:gd name="T23" fmla="*/ 3374 h 3710"/>
                      <a:gd name="T24" fmla="*/ 4236 w 4721"/>
                      <a:gd name="T25" fmla="*/ 3637 h 3710"/>
                      <a:gd name="T26" fmla="*/ 4341 w 4721"/>
                      <a:gd name="T27" fmla="*/ 3570 h 3710"/>
                      <a:gd name="T28" fmla="*/ 4472 w 4721"/>
                      <a:gd name="T29" fmla="*/ 3767 h 3710"/>
                      <a:gd name="T30" fmla="*/ 4932 w 4721"/>
                      <a:gd name="T31" fmla="*/ 3754 h 3710"/>
                      <a:gd name="T32" fmla="*/ 5278 w 4721"/>
                      <a:gd name="T33" fmla="*/ 3942 h 3710"/>
                      <a:gd name="T34" fmla="*/ 5463 w 4721"/>
                      <a:gd name="T35" fmla="*/ 4099 h 3710"/>
                      <a:gd name="T36" fmla="*/ 5897 w 4721"/>
                      <a:gd name="T37" fmla="*/ 4115 h 3710"/>
                      <a:gd name="T38" fmla="*/ 5929 w 4721"/>
                      <a:gd name="T39" fmla="*/ 3856 h 3710"/>
                      <a:gd name="T40" fmla="*/ 6204 w 4721"/>
                      <a:gd name="T41" fmla="*/ 3629 h 3710"/>
                      <a:gd name="T42" fmla="*/ 6804 w 4721"/>
                      <a:gd name="T43" fmla="*/ 3663 h 3710"/>
                      <a:gd name="T44" fmla="*/ 7127 w 4721"/>
                      <a:gd name="T45" fmla="*/ 3721 h 3710"/>
                      <a:gd name="T46" fmla="*/ 6907 w 4721"/>
                      <a:gd name="T47" fmla="*/ 3744 h 3710"/>
                      <a:gd name="T48" fmla="*/ 6994 w 4721"/>
                      <a:gd name="T49" fmla="*/ 4012 h 3710"/>
                      <a:gd name="T50" fmla="*/ 7261 w 4721"/>
                      <a:gd name="T51" fmla="*/ 4025 h 3710"/>
                      <a:gd name="T52" fmla="*/ 7452 w 4721"/>
                      <a:gd name="T53" fmla="*/ 3869 h 3710"/>
                      <a:gd name="T54" fmla="*/ 7359 w 4721"/>
                      <a:gd name="T55" fmla="*/ 3645 h 3710"/>
                      <a:gd name="T56" fmla="*/ 7253 w 4721"/>
                      <a:gd name="T57" fmla="*/ 3510 h 3710"/>
                      <a:gd name="T58" fmla="*/ 6953 w 4721"/>
                      <a:gd name="T59" fmla="*/ 3378 h 3710"/>
                      <a:gd name="T60" fmla="*/ 6622 w 4721"/>
                      <a:gd name="T61" fmla="*/ 3273 h 3710"/>
                      <a:gd name="T62" fmla="*/ 6172 w 4721"/>
                      <a:gd name="T63" fmla="*/ 3434 h 3710"/>
                      <a:gd name="T64" fmla="*/ 6095 w 4721"/>
                      <a:gd name="T65" fmla="*/ 3431 h 3710"/>
                      <a:gd name="T66" fmla="*/ 5110 w 4721"/>
                      <a:gd name="T67" fmla="*/ 3360 h 3710"/>
                      <a:gd name="T68" fmla="*/ 4850 w 4721"/>
                      <a:gd name="T69" fmla="*/ 3416 h 3710"/>
                      <a:gd name="T70" fmla="*/ 4664 w 4721"/>
                      <a:gd name="T71" fmla="*/ 3211 h 3710"/>
                      <a:gd name="T72" fmla="*/ 4309 w 4721"/>
                      <a:gd name="T73" fmla="*/ 2904 h 3710"/>
                      <a:gd name="T74" fmla="*/ 4236 w 4721"/>
                      <a:gd name="T75" fmla="*/ 2402 h 3710"/>
                      <a:gd name="T76" fmla="*/ 4149 w 4721"/>
                      <a:gd name="T77" fmla="*/ 2368 h 3710"/>
                      <a:gd name="T78" fmla="*/ 4236 w 4721"/>
                      <a:gd name="T79" fmla="*/ 2173 h 3710"/>
                      <a:gd name="T80" fmla="*/ 4309 w 4721"/>
                      <a:gd name="T81" fmla="*/ 2077 h 3710"/>
                      <a:gd name="T82" fmla="*/ 4382 w 4721"/>
                      <a:gd name="T83" fmla="*/ 1710 h 3710"/>
                      <a:gd name="T84" fmla="*/ 4433 w 4721"/>
                      <a:gd name="T85" fmla="*/ 1422 h 3710"/>
                      <a:gd name="T86" fmla="*/ 4120 w 4721"/>
                      <a:gd name="T87" fmla="*/ 1235 h 3710"/>
                      <a:gd name="T88" fmla="*/ 4112 w 4721"/>
                      <a:gd name="T89" fmla="*/ 1099 h 3710"/>
                      <a:gd name="T90" fmla="*/ 3769 w 4721"/>
                      <a:gd name="T91" fmla="*/ 978 h 3710"/>
                      <a:gd name="T92" fmla="*/ 3111 w 4721"/>
                      <a:gd name="T93" fmla="*/ 909 h 3710"/>
                      <a:gd name="T94" fmla="*/ 2499 w 4721"/>
                      <a:gd name="T95" fmla="*/ 953 h 3710"/>
                      <a:gd name="T96" fmla="*/ 2235 w 4721"/>
                      <a:gd name="T97" fmla="*/ 898 h 3710"/>
                      <a:gd name="T98" fmla="*/ 1892 w 4721"/>
                      <a:gd name="T99" fmla="*/ 872 h 3710"/>
                      <a:gd name="T100" fmla="*/ 1967 w 4721"/>
                      <a:gd name="T101" fmla="*/ 763 h 3710"/>
                      <a:gd name="T102" fmla="*/ 2097 w 4721"/>
                      <a:gd name="T103" fmla="*/ 598 h 3710"/>
                      <a:gd name="T104" fmla="*/ 2156 w 4721"/>
                      <a:gd name="T105" fmla="*/ 338 h 3710"/>
                      <a:gd name="T106" fmla="*/ 2251 w 4721"/>
                      <a:gd name="T107" fmla="*/ 75 h 3710"/>
                      <a:gd name="T108" fmla="*/ 2023 w 4721"/>
                      <a:gd name="T109" fmla="*/ 7 h 3710"/>
                      <a:gd name="T110" fmla="*/ 701 w 4721"/>
                      <a:gd name="T111" fmla="*/ 341 h 3710"/>
                      <a:gd name="T112" fmla="*/ 841 w 4721"/>
                      <a:gd name="T113" fmla="*/ 604 h 3710"/>
                      <a:gd name="T114" fmla="*/ 97 w 4721"/>
                      <a:gd name="T115" fmla="*/ 1041 h 3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21"/>
                      <a:gd name="T175" fmla="*/ 0 h 3710"/>
                      <a:gd name="T176" fmla="*/ 4721 w 4721"/>
                      <a:gd name="T177" fmla="*/ 3710 h 3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21" h="3710">
                        <a:moveTo>
                          <a:pt x="2" y="1167"/>
                        </a:moveTo>
                        <a:lnTo>
                          <a:pt x="117" y="1258"/>
                        </a:lnTo>
                        <a:lnTo>
                          <a:pt x="173" y="1315"/>
                        </a:lnTo>
                        <a:lnTo>
                          <a:pt x="262" y="1337"/>
                        </a:lnTo>
                        <a:lnTo>
                          <a:pt x="323" y="1381"/>
                        </a:lnTo>
                        <a:lnTo>
                          <a:pt x="389" y="1386"/>
                        </a:lnTo>
                        <a:lnTo>
                          <a:pt x="437" y="1393"/>
                        </a:lnTo>
                        <a:lnTo>
                          <a:pt x="474" y="1381"/>
                        </a:lnTo>
                        <a:lnTo>
                          <a:pt x="569" y="1400"/>
                        </a:lnTo>
                        <a:lnTo>
                          <a:pt x="649" y="1442"/>
                        </a:lnTo>
                        <a:lnTo>
                          <a:pt x="733" y="1518"/>
                        </a:lnTo>
                        <a:lnTo>
                          <a:pt x="790" y="1508"/>
                        </a:lnTo>
                        <a:lnTo>
                          <a:pt x="802" y="1526"/>
                        </a:lnTo>
                        <a:lnTo>
                          <a:pt x="860" y="1556"/>
                        </a:lnTo>
                        <a:lnTo>
                          <a:pt x="903" y="1546"/>
                        </a:lnTo>
                        <a:lnTo>
                          <a:pt x="908" y="1569"/>
                        </a:lnTo>
                        <a:lnTo>
                          <a:pt x="963" y="1605"/>
                        </a:lnTo>
                        <a:lnTo>
                          <a:pt x="1035" y="1644"/>
                        </a:lnTo>
                        <a:lnTo>
                          <a:pt x="1054" y="1646"/>
                        </a:lnTo>
                        <a:lnTo>
                          <a:pt x="1086" y="1644"/>
                        </a:lnTo>
                        <a:lnTo>
                          <a:pt x="1089" y="1656"/>
                        </a:lnTo>
                        <a:lnTo>
                          <a:pt x="1122" y="1656"/>
                        </a:lnTo>
                        <a:lnTo>
                          <a:pt x="1120" y="1629"/>
                        </a:lnTo>
                        <a:lnTo>
                          <a:pt x="1150" y="1644"/>
                        </a:lnTo>
                        <a:lnTo>
                          <a:pt x="1171" y="1667"/>
                        </a:lnTo>
                        <a:lnTo>
                          <a:pt x="1188" y="1679"/>
                        </a:lnTo>
                        <a:lnTo>
                          <a:pt x="1331" y="1672"/>
                        </a:lnTo>
                        <a:lnTo>
                          <a:pt x="1356" y="1666"/>
                        </a:lnTo>
                        <a:lnTo>
                          <a:pt x="1370" y="1636"/>
                        </a:lnTo>
                        <a:lnTo>
                          <a:pt x="1345" y="1624"/>
                        </a:lnTo>
                        <a:lnTo>
                          <a:pt x="1355" y="1607"/>
                        </a:lnTo>
                        <a:lnTo>
                          <a:pt x="1384" y="1623"/>
                        </a:lnTo>
                        <a:lnTo>
                          <a:pt x="1397" y="1621"/>
                        </a:lnTo>
                        <a:lnTo>
                          <a:pt x="1411" y="1602"/>
                        </a:lnTo>
                        <a:lnTo>
                          <a:pt x="1449" y="1607"/>
                        </a:lnTo>
                        <a:lnTo>
                          <a:pt x="1466" y="1621"/>
                        </a:lnTo>
                        <a:lnTo>
                          <a:pt x="1445" y="1636"/>
                        </a:lnTo>
                        <a:lnTo>
                          <a:pt x="1445" y="1658"/>
                        </a:lnTo>
                        <a:lnTo>
                          <a:pt x="1472" y="1658"/>
                        </a:lnTo>
                        <a:lnTo>
                          <a:pt x="1469" y="1687"/>
                        </a:lnTo>
                        <a:lnTo>
                          <a:pt x="1470" y="1705"/>
                        </a:lnTo>
                        <a:lnTo>
                          <a:pt x="1440" y="1673"/>
                        </a:lnTo>
                        <a:lnTo>
                          <a:pt x="1409" y="1692"/>
                        </a:lnTo>
                        <a:lnTo>
                          <a:pt x="1381" y="1730"/>
                        </a:lnTo>
                        <a:lnTo>
                          <a:pt x="1364" y="1746"/>
                        </a:lnTo>
                        <a:lnTo>
                          <a:pt x="1380" y="1773"/>
                        </a:lnTo>
                        <a:lnTo>
                          <a:pt x="1434" y="1813"/>
                        </a:lnTo>
                        <a:lnTo>
                          <a:pt x="1471" y="1861"/>
                        </a:lnTo>
                        <a:lnTo>
                          <a:pt x="1500" y="1863"/>
                        </a:lnTo>
                        <a:lnTo>
                          <a:pt x="1535" y="1897"/>
                        </a:lnTo>
                        <a:lnTo>
                          <a:pt x="1532" y="1924"/>
                        </a:lnTo>
                        <a:lnTo>
                          <a:pt x="1548" y="1936"/>
                        </a:lnTo>
                        <a:lnTo>
                          <a:pt x="1584" y="1950"/>
                        </a:lnTo>
                        <a:lnTo>
                          <a:pt x="1586" y="1995"/>
                        </a:lnTo>
                        <a:lnTo>
                          <a:pt x="1653" y="2007"/>
                        </a:lnTo>
                        <a:lnTo>
                          <a:pt x="1652" y="2049"/>
                        </a:lnTo>
                        <a:lnTo>
                          <a:pt x="1688" y="2125"/>
                        </a:lnTo>
                        <a:lnTo>
                          <a:pt x="1724" y="2138"/>
                        </a:lnTo>
                        <a:lnTo>
                          <a:pt x="1757" y="2167"/>
                        </a:lnTo>
                        <a:lnTo>
                          <a:pt x="1790" y="2193"/>
                        </a:lnTo>
                        <a:lnTo>
                          <a:pt x="1821" y="2242"/>
                        </a:lnTo>
                        <a:lnTo>
                          <a:pt x="1920" y="2348"/>
                        </a:lnTo>
                        <a:lnTo>
                          <a:pt x="1923" y="2384"/>
                        </a:lnTo>
                        <a:lnTo>
                          <a:pt x="1925" y="2418"/>
                        </a:lnTo>
                        <a:lnTo>
                          <a:pt x="1908" y="2422"/>
                        </a:lnTo>
                        <a:lnTo>
                          <a:pt x="1887" y="2412"/>
                        </a:lnTo>
                        <a:lnTo>
                          <a:pt x="1884" y="2422"/>
                        </a:lnTo>
                        <a:lnTo>
                          <a:pt x="1858" y="2415"/>
                        </a:lnTo>
                        <a:lnTo>
                          <a:pt x="1859" y="2434"/>
                        </a:lnTo>
                        <a:lnTo>
                          <a:pt x="1876" y="2447"/>
                        </a:lnTo>
                        <a:lnTo>
                          <a:pt x="1895" y="2456"/>
                        </a:lnTo>
                        <a:lnTo>
                          <a:pt x="1896" y="2479"/>
                        </a:lnTo>
                        <a:lnTo>
                          <a:pt x="1919" y="2467"/>
                        </a:lnTo>
                        <a:lnTo>
                          <a:pt x="1954" y="2488"/>
                        </a:lnTo>
                        <a:lnTo>
                          <a:pt x="1954" y="2500"/>
                        </a:lnTo>
                        <a:lnTo>
                          <a:pt x="1964" y="2512"/>
                        </a:lnTo>
                        <a:lnTo>
                          <a:pt x="1964" y="2552"/>
                        </a:lnTo>
                        <a:lnTo>
                          <a:pt x="1892" y="2564"/>
                        </a:lnTo>
                        <a:lnTo>
                          <a:pt x="1871" y="2627"/>
                        </a:lnTo>
                        <a:lnTo>
                          <a:pt x="1882" y="2663"/>
                        </a:lnTo>
                        <a:lnTo>
                          <a:pt x="1911" y="2716"/>
                        </a:lnTo>
                        <a:lnTo>
                          <a:pt x="1929" y="2775"/>
                        </a:lnTo>
                        <a:lnTo>
                          <a:pt x="1973" y="2777"/>
                        </a:lnTo>
                        <a:lnTo>
                          <a:pt x="2019" y="2801"/>
                        </a:lnTo>
                        <a:lnTo>
                          <a:pt x="2059" y="2794"/>
                        </a:lnTo>
                        <a:lnTo>
                          <a:pt x="2095" y="2835"/>
                        </a:lnTo>
                        <a:lnTo>
                          <a:pt x="2095" y="2860"/>
                        </a:lnTo>
                        <a:lnTo>
                          <a:pt x="2106" y="2883"/>
                        </a:lnTo>
                        <a:lnTo>
                          <a:pt x="2106" y="2892"/>
                        </a:lnTo>
                        <a:lnTo>
                          <a:pt x="2131" y="2903"/>
                        </a:lnTo>
                        <a:lnTo>
                          <a:pt x="2129" y="2871"/>
                        </a:lnTo>
                        <a:lnTo>
                          <a:pt x="2149" y="2865"/>
                        </a:lnTo>
                        <a:lnTo>
                          <a:pt x="2161" y="2847"/>
                        </a:lnTo>
                        <a:lnTo>
                          <a:pt x="2161" y="2824"/>
                        </a:lnTo>
                        <a:lnTo>
                          <a:pt x="2192" y="2811"/>
                        </a:lnTo>
                        <a:lnTo>
                          <a:pt x="2198" y="2793"/>
                        </a:lnTo>
                        <a:lnTo>
                          <a:pt x="2184" y="2773"/>
                        </a:lnTo>
                        <a:lnTo>
                          <a:pt x="2155" y="2773"/>
                        </a:lnTo>
                        <a:lnTo>
                          <a:pt x="2135" y="2730"/>
                        </a:lnTo>
                        <a:lnTo>
                          <a:pt x="2106" y="2716"/>
                        </a:lnTo>
                        <a:lnTo>
                          <a:pt x="2087" y="2688"/>
                        </a:lnTo>
                        <a:lnTo>
                          <a:pt x="2109" y="2688"/>
                        </a:lnTo>
                        <a:lnTo>
                          <a:pt x="2131" y="2672"/>
                        </a:lnTo>
                        <a:lnTo>
                          <a:pt x="2184" y="2712"/>
                        </a:lnTo>
                        <a:lnTo>
                          <a:pt x="2192" y="2742"/>
                        </a:lnTo>
                        <a:lnTo>
                          <a:pt x="2210" y="2777"/>
                        </a:lnTo>
                        <a:lnTo>
                          <a:pt x="2246" y="2785"/>
                        </a:lnTo>
                        <a:lnTo>
                          <a:pt x="2254" y="2822"/>
                        </a:lnTo>
                        <a:lnTo>
                          <a:pt x="2267" y="2831"/>
                        </a:lnTo>
                        <a:lnTo>
                          <a:pt x="2246" y="2860"/>
                        </a:lnTo>
                        <a:lnTo>
                          <a:pt x="2257" y="2895"/>
                        </a:lnTo>
                        <a:lnTo>
                          <a:pt x="2296" y="2915"/>
                        </a:lnTo>
                        <a:lnTo>
                          <a:pt x="2342" y="2915"/>
                        </a:lnTo>
                        <a:lnTo>
                          <a:pt x="2364" y="2929"/>
                        </a:lnTo>
                        <a:lnTo>
                          <a:pt x="2417" y="2928"/>
                        </a:lnTo>
                        <a:lnTo>
                          <a:pt x="2421" y="2950"/>
                        </a:lnTo>
                        <a:lnTo>
                          <a:pt x="2469" y="3005"/>
                        </a:lnTo>
                        <a:lnTo>
                          <a:pt x="2498" y="2998"/>
                        </a:lnTo>
                        <a:lnTo>
                          <a:pt x="2508" y="3016"/>
                        </a:lnTo>
                        <a:lnTo>
                          <a:pt x="2542" y="3026"/>
                        </a:lnTo>
                        <a:lnTo>
                          <a:pt x="2547" y="3055"/>
                        </a:lnTo>
                        <a:lnTo>
                          <a:pt x="2576" y="3087"/>
                        </a:lnTo>
                        <a:lnTo>
                          <a:pt x="2576" y="3138"/>
                        </a:lnTo>
                        <a:lnTo>
                          <a:pt x="2554" y="3147"/>
                        </a:lnTo>
                        <a:lnTo>
                          <a:pt x="2532" y="3183"/>
                        </a:lnTo>
                        <a:lnTo>
                          <a:pt x="2532" y="3215"/>
                        </a:lnTo>
                        <a:lnTo>
                          <a:pt x="2559" y="3217"/>
                        </a:lnTo>
                        <a:lnTo>
                          <a:pt x="2559" y="3255"/>
                        </a:lnTo>
                        <a:lnTo>
                          <a:pt x="2587" y="3268"/>
                        </a:lnTo>
                        <a:lnTo>
                          <a:pt x="2642" y="3260"/>
                        </a:lnTo>
                        <a:lnTo>
                          <a:pt x="2669" y="3279"/>
                        </a:lnTo>
                        <a:lnTo>
                          <a:pt x="2685" y="3277"/>
                        </a:lnTo>
                        <a:lnTo>
                          <a:pt x="2680" y="3251"/>
                        </a:lnTo>
                        <a:lnTo>
                          <a:pt x="2659" y="3247"/>
                        </a:lnTo>
                        <a:lnTo>
                          <a:pt x="2659" y="3213"/>
                        </a:lnTo>
                        <a:lnTo>
                          <a:pt x="2620" y="3186"/>
                        </a:lnTo>
                        <a:lnTo>
                          <a:pt x="2629" y="3159"/>
                        </a:lnTo>
                        <a:lnTo>
                          <a:pt x="2655" y="3178"/>
                        </a:lnTo>
                        <a:lnTo>
                          <a:pt x="2667" y="3198"/>
                        </a:lnTo>
                        <a:lnTo>
                          <a:pt x="2708" y="3200"/>
                        </a:lnTo>
                        <a:lnTo>
                          <a:pt x="2732" y="3211"/>
                        </a:lnTo>
                        <a:lnTo>
                          <a:pt x="2719" y="3227"/>
                        </a:lnTo>
                        <a:lnTo>
                          <a:pt x="2710" y="3279"/>
                        </a:lnTo>
                        <a:lnTo>
                          <a:pt x="2735" y="3306"/>
                        </a:lnTo>
                        <a:lnTo>
                          <a:pt x="2749" y="3308"/>
                        </a:lnTo>
                        <a:lnTo>
                          <a:pt x="2765" y="3282"/>
                        </a:lnTo>
                        <a:lnTo>
                          <a:pt x="2776" y="3327"/>
                        </a:lnTo>
                        <a:lnTo>
                          <a:pt x="2770" y="3329"/>
                        </a:lnTo>
                        <a:lnTo>
                          <a:pt x="2793" y="3357"/>
                        </a:lnTo>
                        <a:lnTo>
                          <a:pt x="2790" y="3378"/>
                        </a:lnTo>
                        <a:lnTo>
                          <a:pt x="2823" y="3357"/>
                        </a:lnTo>
                        <a:lnTo>
                          <a:pt x="2817" y="3323"/>
                        </a:lnTo>
                        <a:lnTo>
                          <a:pt x="2861" y="3336"/>
                        </a:lnTo>
                        <a:lnTo>
                          <a:pt x="2915" y="3310"/>
                        </a:lnTo>
                        <a:lnTo>
                          <a:pt x="2943" y="3326"/>
                        </a:lnTo>
                        <a:lnTo>
                          <a:pt x="2983" y="3304"/>
                        </a:lnTo>
                        <a:lnTo>
                          <a:pt x="3013" y="3304"/>
                        </a:lnTo>
                        <a:lnTo>
                          <a:pt x="3019" y="3357"/>
                        </a:lnTo>
                        <a:lnTo>
                          <a:pt x="3049" y="3370"/>
                        </a:lnTo>
                        <a:lnTo>
                          <a:pt x="3077" y="3365"/>
                        </a:lnTo>
                        <a:lnTo>
                          <a:pt x="3144" y="3385"/>
                        </a:lnTo>
                        <a:lnTo>
                          <a:pt x="3145" y="3395"/>
                        </a:lnTo>
                        <a:lnTo>
                          <a:pt x="3169" y="3389"/>
                        </a:lnTo>
                        <a:lnTo>
                          <a:pt x="3172" y="3417"/>
                        </a:lnTo>
                        <a:lnTo>
                          <a:pt x="3175" y="3473"/>
                        </a:lnTo>
                        <a:lnTo>
                          <a:pt x="3205" y="3479"/>
                        </a:lnTo>
                        <a:lnTo>
                          <a:pt x="3202" y="3504"/>
                        </a:lnTo>
                        <a:lnTo>
                          <a:pt x="3221" y="3523"/>
                        </a:lnTo>
                        <a:lnTo>
                          <a:pt x="3271" y="3542"/>
                        </a:lnTo>
                        <a:lnTo>
                          <a:pt x="3293" y="3534"/>
                        </a:lnTo>
                        <a:lnTo>
                          <a:pt x="3317" y="3560"/>
                        </a:lnTo>
                        <a:lnTo>
                          <a:pt x="3347" y="3549"/>
                        </a:lnTo>
                        <a:lnTo>
                          <a:pt x="3339" y="3496"/>
                        </a:lnTo>
                        <a:lnTo>
                          <a:pt x="3355" y="3496"/>
                        </a:lnTo>
                        <a:lnTo>
                          <a:pt x="3378" y="3474"/>
                        </a:lnTo>
                        <a:lnTo>
                          <a:pt x="3378" y="3549"/>
                        </a:lnTo>
                        <a:lnTo>
                          <a:pt x="3408" y="3566"/>
                        </a:lnTo>
                        <a:lnTo>
                          <a:pt x="3389" y="3610"/>
                        </a:lnTo>
                        <a:lnTo>
                          <a:pt x="3389" y="3640"/>
                        </a:lnTo>
                        <a:lnTo>
                          <a:pt x="3408" y="3675"/>
                        </a:lnTo>
                        <a:lnTo>
                          <a:pt x="3405" y="3695"/>
                        </a:lnTo>
                        <a:lnTo>
                          <a:pt x="3451" y="3705"/>
                        </a:lnTo>
                        <a:lnTo>
                          <a:pt x="3472" y="3686"/>
                        </a:lnTo>
                        <a:lnTo>
                          <a:pt x="3511" y="3709"/>
                        </a:lnTo>
                        <a:lnTo>
                          <a:pt x="3534" y="3705"/>
                        </a:lnTo>
                        <a:lnTo>
                          <a:pt x="3566" y="3683"/>
                        </a:lnTo>
                        <a:lnTo>
                          <a:pt x="3599" y="3705"/>
                        </a:lnTo>
                        <a:lnTo>
                          <a:pt x="3633" y="3698"/>
                        </a:lnTo>
                        <a:lnTo>
                          <a:pt x="3646" y="3683"/>
                        </a:lnTo>
                        <a:lnTo>
                          <a:pt x="3679" y="3689"/>
                        </a:lnTo>
                        <a:lnTo>
                          <a:pt x="3695" y="3683"/>
                        </a:lnTo>
                        <a:lnTo>
                          <a:pt x="3693" y="3648"/>
                        </a:lnTo>
                        <a:lnTo>
                          <a:pt x="3747" y="3659"/>
                        </a:lnTo>
                        <a:lnTo>
                          <a:pt x="3772" y="3627"/>
                        </a:lnTo>
                        <a:lnTo>
                          <a:pt x="3807" y="3627"/>
                        </a:lnTo>
                        <a:lnTo>
                          <a:pt x="3800" y="3577"/>
                        </a:lnTo>
                        <a:lnTo>
                          <a:pt x="3764" y="3560"/>
                        </a:lnTo>
                        <a:lnTo>
                          <a:pt x="3753" y="3512"/>
                        </a:lnTo>
                        <a:lnTo>
                          <a:pt x="3723" y="3490"/>
                        </a:lnTo>
                        <a:lnTo>
                          <a:pt x="3698" y="3457"/>
                        </a:lnTo>
                        <a:lnTo>
                          <a:pt x="3659" y="3451"/>
                        </a:lnTo>
                        <a:lnTo>
                          <a:pt x="3635" y="3394"/>
                        </a:lnTo>
                        <a:lnTo>
                          <a:pt x="3662" y="3351"/>
                        </a:lnTo>
                        <a:lnTo>
                          <a:pt x="3717" y="3346"/>
                        </a:lnTo>
                        <a:lnTo>
                          <a:pt x="3764" y="3359"/>
                        </a:lnTo>
                        <a:lnTo>
                          <a:pt x="3794" y="3323"/>
                        </a:lnTo>
                        <a:lnTo>
                          <a:pt x="3830" y="3285"/>
                        </a:lnTo>
                        <a:lnTo>
                          <a:pt x="3909" y="3268"/>
                        </a:lnTo>
                        <a:lnTo>
                          <a:pt x="3909" y="3236"/>
                        </a:lnTo>
                        <a:lnTo>
                          <a:pt x="3870" y="3255"/>
                        </a:lnTo>
                        <a:lnTo>
                          <a:pt x="3838" y="3231"/>
                        </a:lnTo>
                        <a:lnTo>
                          <a:pt x="3855" y="3219"/>
                        </a:lnTo>
                        <a:lnTo>
                          <a:pt x="3862" y="3170"/>
                        </a:lnTo>
                        <a:lnTo>
                          <a:pt x="3917" y="3159"/>
                        </a:lnTo>
                        <a:lnTo>
                          <a:pt x="3960" y="3133"/>
                        </a:lnTo>
                        <a:lnTo>
                          <a:pt x="4040" y="3114"/>
                        </a:lnTo>
                        <a:lnTo>
                          <a:pt x="4109" y="3140"/>
                        </a:lnTo>
                        <a:lnTo>
                          <a:pt x="4152" y="3193"/>
                        </a:lnTo>
                        <a:lnTo>
                          <a:pt x="4251" y="3219"/>
                        </a:lnTo>
                        <a:lnTo>
                          <a:pt x="4243" y="3285"/>
                        </a:lnTo>
                        <a:lnTo>
                          <a:pt x="4267" y="3329"/>
                        </a:lnTo>
                        <a:lnTo>
                          <a:pt x="4297" y="3315"/>
                        </a:lnTo>
                        <a:lnTo>
                          <a:pt x="4297" y="3282"/>
                        </a:lnTo>
                        <a:lnTo>
                          <a:pt x="4317" y="3299"/>
                        </a:lnTo>
                        <a:lnTo>
                          <a:pt x="4365" y="3282"/>
                        </a:lnTo>
                        <a:lnTo>
                          <a:pt x="4382" y="3225"/>
                        </a:lnTo>
                        <a:lnTo>
                          <a:pt x="4401" y="3239"/>
                        </a:lnTo>
                        <a:lnTo>
                          <a:pt x="4390" y="3291"/>
                        </a:lnTo>
                        <a:lnTo>
                          <a:pt x="4420" y="3302"/>
                        </a:lnTo>
                        <a:lnTo>
                          <a:pt x="4446" y="3336"/>
                        </a:lnTo>
                        <a:lnTo>
                          <a:pt x="4484" y="3361"/>
                        </a:lnTo>
                        <a:lnTo>
                          <a:pt x="4510" y="3421"/>
                        </a:lnTo>
                        <a:lnTo>
                          <a:pt x="4470" y="3408"/>
                        </a:lnTo>
                        <a:lnTo>
                          <a:pt x="4450" y="3365"/>
                        </a:lnTo>
                        <a:lnTo>
                          <a:pt x="4413" y="3365"/>
                        </a:lnTo>
                        <a:lnTo>
                          <a:pt x="4396" y="3323"/>
                        </a:lnTo>
                        <a:lnTo>
                          <a:pt x="4377" y="3323"/>
                        </a:lnTo>
                        <a:lnTo>
                          <a:pt x="4365" y="3340"/>
                        </a:lnTo>
                        <a:lnTo>
                          <a:pt x="4337" y="3329"/>
                        </a:lnTo>
                        <a:lnTo>
                          <a:pt x="4309" y="3357"/>
                        </a:lnTo>
                        <a:lnTo>
                          <a:pt x="4335" y="3394"/>
                        </a:lnTo>
                        <a:lnTo>
                          <a:pt x="4331" y="3425"/>
                        </a:lnTo>
                        <a:lnTo>
                          <a:pt x="4297" y="3405"/>
                        </a:lnTo>
                        <a:lnTo>
                          <a:pt x="4292" y="3376"/>
                        </a:lnTo>
                        <a:lnTo>
                          <a:pt x="4267" y="3411"/>
                        </a:lnTo>
                        <a:lnTo>
                          <a:pt x="4280" y="3460"/>
                        </a:lnTo>
                        <a:lnTo>
                          <a:pt x="4322" y="3474"/>
                        </a:lnTo>
                        <a:lnTo>
                          <a:pt x="4329" y="3560"/>
                        </a:lnTo>
                        <a:lnTo>
                          <a:pt x="4369" y="3565"/>
                        </a:lnTo>
                        <a:lnTo>
                          <a:pt x="4363" y="3597"/>
                        </a:lnTo>
                        <a:lnTo>
                          <a:pt x="4386" y="3616"/>
                        </a:lnTo>
                        <a:lnTo>
                          <a:pt x="4405" y="3609"/>
                        </a:lnTo>
                        <a:lnTo>
                          <a:pt x="4407" y="3653"/>
                        </a:lnTo>
                        <a:lnTo>
                          <a:pt x="4430" y="3653"/>
                        </a:lnTo>
                        <a:lnTo>
                          <a:pt x="4447" y="3649"/>
                        </a:lnTo>
                        <a:lnTo>
                          <a:pt x="4454" y="3683"/>
                        </a:lnTo>
                        <a:lnTo>
                          <a:pt x="4486" y="3682"/>
                        </a:lnTo>
                        <a:lnTo>
                          <a:pt x="4462" y="3642"/>
                        </a:lnTo>
                        <a:lnTo>
                          <a:pt x="4486" y="3615"/>
                        </a:lnTo>
                        <a:lnTo>
                          <a:pt x="4529" y="3609"/>
                        </a:lnTo>
                        <a:lnTo>
                          <a:pt x="4494" y="3573"/>
                        </a:lnTo>
                        <a:lnTo>
                          <a:pt x="4499" y="3536"/>
                        </a:lnTo>
                        <a:lnTo>
                          <a:pt x="4523" y="3536"/>
                        </a:lnTo>
                        <a:lnTo>
                          <a:pt x="4547" y="3579"/>
                        </a:lnTo>
                        <a:lnTo>
                          <a:pt x="4573" y="3579"/>
                        </a:lnTo>
                        <a:lnTo>
                          <a:pt x="4591" y="3560"/>
                        </a:lnTo>
                        <a:lnTo>
                          <a:pt x="4635" y="3554"/>
                        </a:lnTo>
                        <a:lnTo>
                          <a:pt x="4672" y="3542"/>
                        </a:lnTo>
                        <a:lnTo>
                          <a:pt x="4635" y="3512"/>
                        </a:lnTo>
                        <a:lnTo>
                          <a:pt x="4647" y="3469"/>
                        </a:lnTo>
                        <a:lnTo>
                          <a:pt x="4690" y="3463"/>
                        </a:lnTo>
                        <a:lnTo>
                          <a:pt x="4720" y="3445"/>
                        </a:lnTo>
                        <a:lnTo>
                          <a:pt x="4696" y="3431"/>
                        </a:lnTo>
                        <a:lnTo>
                          <a:pt x="4684" y="3384"/>
                        </a:lnTo>
                        <a:lnTo>
                          <a:pt x="4658" y="3364"/>
                        </a:lnTo>
                        <a:lnTo>
                          <a:pt x="4629" y="3364"/>
                        </a:lnTo>
                        <a:lnTo>
                          <a:pt x="4635" y="3309"/>
                        </a:lnTo>
                        <a:lnTo>
                          <a:pt x="4605" y="3293"/>
                        </a:lnTo>
                        <a:lnTo>
                          <a:pt x="4585" y="3291"/>
                        </a:lnTo>
                        <a:lnTo>
                          <a:pt x="4591" y="3267"/>
                        </a:lnTo>
                        <a:lnTo>
                          <a:pt x="4617" y="3267"/>
                        </a:lnTo>
                        <a:lnTo>
                          <a:pt x="4635" y="3242"/>
                        </a:lnTo>
                        <a:lnTo>
                          <a:pt x="4619" y="3224"/>
                        </a:lnTo>
                        <a:lnTo>
                          <a:pt x="4640" y="3213"/>
                        </a:lnTo>
                        <a:lnTo>
                          <a:pt x="4642" y="3208"/>
                        </a:lnTo>
                        <a:lnTo>
                          <a:pt x="4610" y="3199"/>
                        </a:lnTo>
                        <a:lnTo>
                          <a:pt x="4573" y="3213"/>
                        </a:lnTo>
                        <a:lnTo>
                          <a:pt x="4577" y="3186"/>
                        </a:lnTo>
                        <a:lnTo>
                          <a:pt x="4546" y="3150"/>
                        </a:lnTo>
                        <a:lnTo>
                          <a:pt x="4523" y="3147"/>
                        </a:lnTo>
                        <a:lnTo>
                          <a:pt x="4514" y="3169"/>
                        </a:lnTo>
                        <a:lnTo>
                          <a:pt x="4494" y="3139"/>
                        </a:lnTo>
                        <a:lnTo>
                          <a:pt x="4511" y="3108"/>
                        </a:lnTo>
                        <a:lnTo>
                          <a:pt x="4484" y="3090"/>
                        </a:lnTo>
                        <a:lnTo>
                          <a:pt x="4458" y="3071"/>
                        </a:lnTo>
                        <a:lnTo>
                          <a:pt x="4425" y="3090"/>
                        </a:lnTo>
                        <a:lnTo>
                          <a:pt x="4420" y="3034"/>
                        </a:lnTo>
                        <a:lnTo>
                          <a:pt x="4402" y="3029"/>
                        </a:lnTo>
                        <a:lnTo>
                          <a:pt x="4388" y="3019"/>
                        </a:lnTo>
                        <a:lnTo>
                          <a:pt x="4337" y="3029"/>
                        </a:lnTo>
                        <a:lnTo>
                          <a:pt x="4304" y="2996"/>
                        </a:lnTo>
                        <a:lnTo>
                          <a:pt x="4272" y="3010"/>
                        </a:lnTo>
                        <a:lnTo>
                          <a:pt x="4253" y="2973"/>
                        </a:lnTo>
                        <a:lnTo>
                          <a:pt x="4159" y="2975"/>
                        </a:lnTo>
                        <a:lnTo>
                          <a:pt x="4104" y="3010"/>
                        </a:lnTo>
                        <a:lnTo>
                          <a:pt x="4045" y="3010"/>
                        </a:lnTo>
                        <a:lnTo>
                          <a:pt x="4038" y="2984"/>
                        </a:lnTo>
                        <a:lnTo>
                          <a:pt x="4085" y="2963"/>
                        </a:lnTo>
                        <a:lnTo>
                          <a:pt x="4151" y="2955"/>
                        </a:lnTo>
                        <a:lnTo>
                          <a:pt x="4132" y="2935"/>
                        </a:lnTo>
                        <a:lnTo>
                          <a:pt x="4045" y="2928"/>
                        </a:lnTo>
                        <a:lnTo>
                          <a:pt x="3994" y="2957"/>
                        </a:lnTo>
                        <a:lnTo>
                          <a:pt x="3976" y="2933"/>
                        </a:lnTo>
                        <a:lnTo>
                          <a:pt x="3924" y="2933"/>
                        </a:lnTo>
                        <a:lnTo>
                          <a:pt x="3905" y="2957"/>
                        </a:lnTo>
                        <a:lnTo>
                          <a:pt x="3868" y="2928"/>
                        </a:lnTo>
                        <a:lnTo>
                          <a:pt x="3846" y="2984"/>
                        </a:lnTo>
                        <a:lnTo>
                          <a:pt x="3812" y="3024"/>
                        </a:lnTo>
                        <a:lnTo>
                          <a:pt x="3844" y="3043"/>
                        </a:lnTo>
                        <a:lnTo>
                          <a:pt x="3851" y="3078"/>
                        </a:lnTo>
                        <a:lnTo>
                          <a:pt x="3882" y="3078"/>
                        </a:lnTo>
                        <a:lnTo>
                          <a:pt x="3907" y="3038"/>
                        </a:lnTo>
                        <a:lnTo>
                          <a:pt x="3917" y="3001"/>
                        </a:lnTo>
                        <a:lnTo>
                          <a:pt x="3940" y="3041"/>
                        </a:lnTo>
                        <a:lnTo>
                          <a:pt x="3930" y="3087"/>
                        </a:lnTo>
                        <a:lnTo>
                          <a:pt x="3824" y="3144"/>
                        </a:lnTo>
                        <a:lnTo>
                          <a:pt x="3807" y="3105"/>
                        </a:lnTo>
                        <a:lnTo>
                          <a:pt x="3774" y="3132"/>
                        </a:lnTo>
                        <a:lnTo>
                          <a:pt x="3760" y="3105"/>
                        </a:lnTo>
                        <a:lnTo>
                          <a:pt x="3800" y="3075"/>
                        </a:lnTo>
                        <a:lnTo>
                          <a:pt x="3794" y="3036"/>
                        </a:lnTo>
                        <a:lnTo>
                          <a:pt x="3753" y="3078"/>
                        </a:lnTo>
                        <a:lnTo>
                          <a:pt x="3747" y="3078"/>
                        </a:lnTo>
                        <a:lnTo>
                          <a:pt x="3621" y="3063"/>
                        </a:lnTo>
                        <a:lnTo>
                          <a:pt x="3506" y="3110"/>
                        </a:lnTo>
                        <a:lnTo>
                          <a:pt x="3427" y="3154"/>
                        </a:lnTo>
                        <a:lnTo>
                          <a:pt x="3289" y="3166"/>
                        </a:lnTo>
                        <a:lnTo>
                          <a:pt x="3222" y="3115"/>
                        </a:lnTo>
                        <a:lnTo>
                          <a:pt x="3191" y="3053"/>
                        </a:lnTo>
                        <a:lnTo>
                          <a:pt x="3186" y="3012"/>
                        </a:lnTo>
                        <a:lnTo>
                          <a:pt x="3149" y="3034"/>
                        </a:lnTo>
                        <a:lnTo>
                          <a:pt x="3142" y="3080"/>
                        </a:lnTo>
                        <a:lnTo>
                          <a:pt x="3180" y="3110"/>
                        </a:lnTo>
                        <a:lnTo>
                          <a:pt x="3136" y="3105"/>
                        </a:lnTo>
                        <a:lnTo>
                          <a:pt x="3108" y="3134"/>
                        </a:lnTo>
                        <a:lnTo>
                          <a:pt x="3075" y="3117"/>
                        </a:lnTo>
                        <a:lnTo>
                          <a:pt x="3054" y="3127"/>
                        </a:lnTo>
                        <a:lnTo>
                          <a:pt x="3042" y="3095"/>
                        </a:lnTo>
                        <a:lnTo>
                          <a:pt x="3005" y="3095"/>
                        </a:lnTo>
                        <a:lnTo>
                          <a:pt x="3025" y="3063"/>
                        </a:lnTo>
                        <a:lnTo>
                          <a:pt x="3061" y="3053"/>
                        </a:lnTo>
                        <a:lnTo>
                          <a:pt x="3052" y="3026"/>
                        </a:lnTo>
                        <a:lnTo>
                          <a:pt x="3024" y="2996"/>
                        </a:lnTo>
                        <a:lnTo>
                          <a:pt x="2988" y="3031"/>
                        </a:lnTo>
                        <a:lnTo>
                          <a:pt x="2979" y="2999"/>
                        </a:lnTo>
                        <a:lnTo>
                          <a:pt x="3000" y="2987"/>
                        </a:lnTo>
                        <a:lnTo>
                          <a:pt x="3000" y="2947"/>
                        </a:lnTo>
                        <a:lnTo>
                          <a:pt x="2926" y="2943"/>
                        </a:lnTo>
                        <a:lnTo>
                          <a:pt x="2928" y="2906"/>
                        </a:lnTo>
                        <a:lnTo>
                          <a:pt x="2909" y="2879"/>
                        </a:lnTo>
                        <a:lnTo>
                          <a:pt x="2861" y="2882"/>
                        </a:lnTo>
                        <a:lnTo>
                          <a:pt x="2854" y="2874"/>
                        </a:lnTo>
                        <a:lnTo>
                          <a:pt x="2866" y="2849"/>
                        </a:lnTo>
                        <a:lnTo>
                          <a:pt x="2838" y="2847"/>
                        </a:lnTo>
                        <a:lnTo>
                          <a:pt x="2826" y="2824"/>
                        </a:lnTo>
                        <a:lnTo>
                          <a:pt x="2822" y="2786"/>
                        </a:lnTo>
                        <a:lnTo>
                          <a:pt x="2775" y="2756"/>
                        </a:lnTo>
                        <a:lnTo>
                          <a:pt x="2726" y="2716"/>
                        </a:lnTo>
                        <a:lnTo>
                          <a:pt x="2691" y="2658"/>
                        </a:lnTo>
                        <a:lnTo>
                          <a:pt x="2689" y="2604"/>
                        </a:lnTo>
                        <a:lnTo>
                          <a:pt x="2656" y="2579"/>
                        </a:lnTo>
                        <a:lnTo>
                          <a:pt x="2635" y="2490"/>
                        </a:lnTo>
                        <a:lnTo>
                          <a:pt x="2620" y="2463"/>
                        </a:lnTo>
                        <a:lnTo>
                          <a:pt x="2570" y="2414"/>
                        </a:lnTo>
                        <a:lnTo>
                          <a:pt x="2565" y="2379"/>
                        </a:lnTo>
                        <a:lnTo>
                          <a:pt x="2558" y="2335"/>
                        </a:lnTo>
                        <a:lnTo>
                          <a:pt x="2570" y="2293"/>
                        </a:lnTo>
                        <a:lnTo>
                          <a:pt x="2620" y="2264"/>
                        </a:lnTo>
                        <a:lnTo>
                          <a:pt x="2637" y="2210"/>
                        </a:lnTo>
                        <a:lnTo>
                          <a:pt x="2642" y="2154"/>
                        </a:lnTo>
                        <a:lnTo>
                          <a:pt x="2649" y="2136"/>
                        </a:lnTo>
                        <a:lnTo>
                          <a:pt x="2665" y="2077"/>
                        </a:lnTo>
                        <a:lnTo>
                          <a:pt x="2691" y="2055"/>
                        </a:lnTo>
                        <a:lnTo>
                          <a:pt x="2686" y="2043"/>
                        </a:lnTo>
                        <a:lnTo>
                          <a:pt x="2659" y="2062"/>
                        </a:lnTo>
                        <a:lnTo>
                          <a:pt x="2637" y="2106"/>
                        </a:lnTo>
                        <a:lnTo>
                          <a:pt x="2642" y="2126"/>
                        </a:lnTo>
                        <a:lnTo>
                          <a:pt x="2637" y="2153"/>
                        </a:lnTo>
                        <a:lnTo>
                          <a:pt x="2598" y="2173"/>
                        </a:lnTo>
                        <a:lnTo>
                          <a:pt x="2588" y="2124"/>
                        </a:lnTo>
                        <a:lnTo>
                          <a:pt x="2607" y="2085"/>
                        </a:lnTo>
                        <a:lnTo>
                          <a:pt x="2593" y="2063"/>
                        </a:lnTo>
                        <a:lnTo>
                          <a:pt x="2571" y="2075"/>
                        </a:lnTo>
                        <a:lnTo>
                          <a:pt x="2541" y="2070"/>
                        </a:lnTo>
                        <a:lnTo>
                          <a:pt x="2581" y="2040"/>
                        </a:lnTo>
                        <a:lnTo>
                          <a:pt x="2605" y="2047"/>
                        </a:lnTo>
                        <a:lnTo>
                          <a:pt x="2630" y="2037"/>
                        </a:lnTo>
                        <a:lnTo>
                          <a:pt x="2607" y="1991"/>
                        </a:lnTo>
                        <a:lnTo>
                          <a:pt x="2614" y="1966"/>
                        </a:lnTo>
                        <a:lnTo>
                          <a:pt x="2642" y="1949"/>
                        </a:lnTo>
                        <a:lnTo>
                          <a:pt x="2637" y="1924"/>
                        </a:lnTo>
                        <a:lnTo>
                          <a:pt x="2654" y="1894"/>
                        </a:lnTo>
                        <a:lnTo>
                          <a:pt x="2672" y="1931"/>
                        </a:lnTo>
                        <a:lnTo>
                          <a:pt x="2661" y="1964"/>
                        </a:lnTo>
                        <a:lnTo>
                          <a:pt x="2659" y="1994"/>
                        </a:lnTo>
                        <a:lnTo>
                          <a:pt x="2647" y="2025"/>
                        </a:lnTo>
                        <a:lnTo>
                          <a:pt x="2686" y="2017"/>
                        </a:lnTo>
                        <a:lnTo>
                          <a:pt x="2698" y="1991"/>
                        </a:lnTo>
                        <a:lnTo>
                          <a:pt x="2691" y="1941"/>
                        </a:lnTo>
                        <a:lnTo>
                          <a:pt x="2689" y="1861"/>
                        </a:lnTo>
                        <a:lnTo>
                          <a:pt x="2667" y="1838"/>
                        </a:lnTo>
                        <a:lnTo>
                          <a:pt x="2691" y="1791"/>
                        </a:lnTo>
                        <a:lnTo>
                          <a:pt x="2679" y="1712"/>
                        </a:lnTo>
                        <a:lnTo>
                          <a:pt x="2698" y="1674"/>
                        </a:lnTo>
                        <a:lnTo>
                          <a:pt x="2689" y="1658"/>
                        </a:lnTo>
                        <a:lnTo>
                          <a:pt x="2684" y="1619"/>
                        </a:lnTo>
                        <a:lnTo>
                          <a:pt x="2701" y="1627"/>
                        </a:lnTo>
                        <a:lnTo>
                          <a:pt x="2719" y="1632"/>
                        </a:lnTo>
                        <a:lnTo>
                          <a:pt x="2721" y="1575"/>
                        </a:lnTo>
                        <a:lnTo>
                          <a:pt x="2733" y="1533"/>
                        </a:lnTo>
                        <a:lnTo>
                          <a:pt x="2693" y="1540"/>
                        </a:lnTo>
                        <a:lnTo>
                          <a:pt x="2693" y="1523"/>
                        </a:lnTo>
                        <a:lnTo>
                          <a:pt x="2719" y="1498"/>
                        </a:lnTo>
                        <a:lnTo>
                          <a:pt x="2726" y="1518"/>
                        </a:lnTo>
                        <a:lnTo>
                          <a:pt x="2765" y="1503"/>
                        </a:lnTo>
                        <a:lnTo>
                          <a:pt x="2765" y="1477"/>
                        </a:lnTo>
                        <a:lnTo>
                          <a:pt x="2814" y="1423"/>
                        </a:lnTo>
                        <a:lnTo>
                          <a:pt x="2807" y="1322"/>
                        </a:lnTo>
                        <a:lnTo>
                          <a:pt x="2782" y="1299"/>
                        </a:lnTo>
                        <a:lnTo>
                          <a:pt x="2765" y="1275"/>
                        </a:lnTo>
                        <a:lnTo>
                          <a:pt x="2844" y="1206"/>
                        </a:lnTo>
                        <a:lnTo>
                          <a:pt x="2836" y="1164"/>
                        </a:lnTo>
                        <a:lnTo>
                          <a:pt x="2798" y="1147"/>
                        </a:lnTo>
                        <a:lnTo>
                          <a:pt x="2787" y="1118"/>
                        </a:lnTo>
                        <a:lnTo>
                          <a:pt x="2721" y="1122"/>
                        </a:lnTo>
                        <a:lnTo>
                          <a:pt x="2707" y="1085"/>
                        </a:lnTo>
                        <a:lnTo>
                          <a:pt x="2667" y="1083"/>
                        </a:lnTo>
                        <a:lnTo>
                          <a:pt x="2681" y="1118"/>
                        </a:lnTo>
                        <a:lnTo>
                          <a:pt x="2647" y="1135"/>
                        </a:lnTo>
                        <a:lnTo>
                          <a:pt x="2568" y="1108"/>
                        </a:lnTo>
                        <a:lnTo>
                          <a:pt x="2570" y="1076"/>
                        </a:lnTo>
                        <a:lnTo>
                          <a:pt x="2558" y="1068"/>
                        </a:lnTo>
                        <a:lnTo>
                          <a:pt x="2523" y="1078"/>
                        </a:lnTo>
                        <a:lnTo>
                          <a:pt x="2504" y="1059"/>
                        </a:lnTo>
                        <a:lnTo>
                          <a:pt x="2516" y="1052"/>
                        </a:lnTo>
                        <a:lnTo>
                          <a:pt x="2532" y="1017"/>
                        </a:lnTo>
                        <a:lnTo>
                          <a:pt x="2514" y="997"/>
                        </a:lnTo>
                        <a:lnTo>
                          <a:pt x="2529" y="980"/>
                        </a:lnTo>
                        <a:lnTo>
                          <a:pt x="2546" y="997"/>
                        </a:lnTo>
                        <a:lnTo>
                          <a:pt x="2565" y="985"/>
                        </a:lnTo>
                        <a:lnTo>
                          <a:pt x="2571" y="1019"/>
                        </a:lnTo>
                        <a:lnTo>
                          <a:pt x="2607" y="1019"/>
                        </a:lnTo>
                        <a:lnTo>
                          <a:pt x="2649" y="1061"/>
                        </a:lnTo>
                        <a:lnTo>
                          <a:pt x="2659" y="1043"/>
                        </a:lnTo>
                        <a:lnTo>
                          <a:pt x="2581" y="973"/>
                        </a:lnTo>
                        <a:lnTo>
                          <a:pt x="2521" y="894"/>
                        </a:lnTo>
                        <a:lnTo>
                          <a:pt x="2450" y="894"/>
                        </a:lnTo>
                        <a:lnTo>
                          <a:pt x="2430" y="912"/>
                        </a:lnTo>
                        <a:lnTo>
                          <a:pt x="2403" y="921"/>
                        </a:lnTo>
                        <a:lnTo>
                          <a:pt x="2352" y="877"/>
                        </a:lnTo>
                        <a:lnTo>
                          <a:pt x="2310" y="857"/>
                        </a:lnTo>
                        <a:lnTo>
                          <a:pt x="2278" y="828"/>
                        </a:lnTo>
                        <a:lnTo>
                          <a:pt x="2252" y="830"/>
                        </a:lnTo>
                        <a:lnTo>
                          <a:pt x="2231" y="859"/>
                        </a:lnTo>
                        <a:lnTo>
                          <a:pt x="2125" y="872"/>
                        </a:lnTo>
                        <a:lnTo>
                          <a:pt x="2080" y="837"/>
                        </a:lnTo>
                        <a:lnTo>
                          <a:pt x="2031" y="810"/>
                        </a:lnTo>
                        <a:lnTo>
                          <a:pt x="1991" y="815"/>
                        </a:lnTo>
                        <a:lnTo>
                          <a:pt x="1959" y="808"/>
                        </a:lnTo>
                        <a:lnTo>
                          <a:pt x="1940" y="815"/>
                        </a:lnTo>
                        <a:lnTo>
                          <a:pt x="1968" y="833"/>
                        </a:lnTo>
                        <a:lnTo>
                          <a:pt x="1961" y="857"/>
                        </a:lnTo>
                        <a:lnTo>
                          <a:pt x="1900" y="845"/>
                        </a:lnTo>
                        <a:lnTo>
                          <a:pt x="1856" y="869"/>
                        </a:lnTo>
                        <a:lnTo>
                          <a:pt x="1811" y="859"/>
                        </a:lnTo>
                        <a:lnTo>
                          <a:pt x="1793" y="869"/>
                        </a:lnTo>
                        <a:lnTo>
                          <a:pt x="1659" y="869"/>
                        </a:lnTo>
                        <a:lnTo>
                          <a:pt x="1611" y="861"/>
                        </a:lnTo>
                        <a:lnTo>
                          <a:pt x="1582" y="847"/>
                        </a:lnTo>
                        <a:lnTo>
                          <a:pt x="1560" y="854"/>
                        </a:lnTo>
                        <a:lnTo>
                          <a:pt x="1543" y="845"/>
                        </a:lnTo>
                        <a:lnTo>
                          <a:pt x="1520" y="864"/>
                        </a:lnTo>
                        <a:lnTo>
                          <a:pt x="1501" y="849"/>
                        </a:lnTo>
                        <a:lnTo>
                          <a:pt x="1518" y="829"/>
                        </a:lnTo>
                        <a:lnTo>
                          <a:pt x="1503" y="824"/>
                        </a:lnTo>
                        <a:lnTo>
                          <a:pt x="1518" y="803"/>
                        </a:lnTo>
                        <a:lnTo>
                          <a:pt x="1489" y="803"/>
                        </a:lnTo>
                        <a:lnTo>
                          <a:pt x="1479" y="791"/>
                        </a:lnTo>
                        <a:lnTo>
                          <a:pt x="1457" y="800"/>
                        </a:lnTo>
                        <a:lnTo>
                          <a:pt x="1393" y="805"/>
                        </a:lnTo>
                        <a:lnTo>
                          <a:pt x="1373" y="829"/>
                        </a:lnTo>
                        <a:lnTo>
                          <a:pt x="1328" y="845"/>
                        </a:lnTo>
                        <a:lnTo>
                          <a:pt x="1319" y="871"/>
                        </a:lnTo>
                        <a:lnTo>
                          <a:pt x="1302" y="849"/>
                        </a:lnTo>
                        <a:lnTo>
                          <a:pt x="1282" y="845"/>
                        </a:lnTo>
                        <a:lnTo>
                          <a:pt x="1282" y="869"/>
                        </a:lnTo>
                        <a:lnTo>
                          <a:pt x="1262" y="876"/>
                        </a:lnTo>
                        <a:lnTo>
                          <a:pt x="1232" y="835"/>
                        </a:lnTo>
                        <a:lnTo>
                          <a:pt x="1216" y="788"/>
                        </a:lnTo>
                        <a:lnTo>
                          <a:pt x="1181" y="782"/>
                        </a:lnTo>
                        <a:lnTo>
                          <a:pt x="1204" y="820"/>
                        </a:lnTo>
                        <a:lnTo>
                          <a:pt x="1158" y="859"/>
                        </a:lnTo>
                        <a:lnTo>
                          <a:pt x="1127" y="834"/>
                        </a:lnTo>
                        <a:lnTo>
                          <a:pt x="1127" y="823"/>
                        </a:lnTo>
                        <a:lnTo>
                          <a:pt x="1085" y="804"/>
                        </a:lnTo>
                        <a:lnTo>
                          <a:pt x="1087" y="750"/>
                        </a:lnTo>
                        <a:lnTo>
                          <a:pt x="1099" y="750"/>
                        </a:lnTo>
                        <a:lnTo>
                          <a:pt x="1115" y="738"/>
                        </a:lnTo>
                        <a:lnTo>
                          <a:pt x="1144" y="685"/>
                        </a:lnTo>
                        <a:lnTo>
                          <a:pt x="1225" y="685"/>
                        </a:lnTo>
                        <a:lnTo>
                          <a:pt x="1244" y="650"/>
                        </a:lnTo>
                        <a:lnTo>
                          <a:pt x="1249" y="639"/>
                        </a:lnTo>
                        <a:lnTo>
                          <a:pt x="1253" y="620"/>
                        </a:lnTo>
                        <a:lnTo>
                          <a:pt x="1267" y="596"/>
                        </a:lnTo>
                        <a:lnTo>
                          <a:pt x="1286" y="596"/>
                        </a:lnTo>
                        <a:lnTo>
                          <a:pt x="1291" y="592"/>
                        </a:lnTo>
                        <a:lnTo>
                          <a:pt x="1294" y="578"/>
                        </a:lnTo>
                        <a:lnTo>
                          <a:pt x="1284" y="549"/>
                        </a:lnTo>
                        <a:lnTo>
                          <a:pt x="1295" y="536"/>
                        </a:lnTo>
                        <a:lnTo>
                          <a:pt x="1309" y="536"/>
                        </a:lnTo>
                        <a:lnTo>
                          <a:pt x="1336" y="484"/>
                        </a:lnTo>
                        <a:lnTo>
                          <a:pt x="1336" y="458"/>
                        </a:lnTo>
                        <a:lnTo>
                          <a:pt x="1304" y="435"/>
                        </a:lnTo>
                        <a:lnTo>
                          <a:pt x="1291" y="414"/>
                        </a:lnTo>
                        <a:lnTo>
                          <a:pt x="1295" y="377"/>
                        </a:lnTo>
                        <a:lnTo>
                          <a:pt x="1309" y="354"/>
                        </a:lnTo>
                        <a:lnTo>
                          <a:pt x="1321" y="356"/>
                        </a:lnTo>
                        <a:lnTo>
                          <a:pt x="1339" y="347"/>
                        </a:lnTo>
                        <a:lnTo>
                          <a:pt x="1354" y="312"/>
                        </a:lnTo>
                        <a:lnTo>
                          <a:pt x="1344" y="305"/>
                        </a:lnTo>
                        <a:lnTo>
                          <a:pt x="1326" y="307"/>
                        </a:lnTo>
                        <a:lnTo>
                          <a:pt x="1312" y="298"/>
                        </a:lnTo>
                        <a:lnTo>
                          <a:pt x="1314" y="256"/>
                        </a:lnTo>
                        <a:lnTo>
                          <a:pt x="1326" y="239"/>
                        </a:lnTo>
                        <a:lnTo>
                          <a:pt x="1328" y="241"/>
                        </a:lnTo>
                        <a:lnTo>
                          <a:pt x="1370" y="216"/>
                        </a:lnTo>
                        <a:lnTo>
                          <a:pt x="1370" y="188"/>
                        </a:lnTo>
                        <a:lnTo>
                          <a:pt x="1363" y="172"/>
                        </a:lnTo>
                        <a:lnTo>
                          <a:pt x="1363" y="135"/>
                        </a:lnTo>
                        <a:lnTo>
                          <a:pt x="1403" y="64"/>
                        </a:lnTo>
                        <a:lnTo>
                          <a:pt x="1405" y="50"/>
                        </a:lnTo>
                        <a:lnTo>
                          <a:pt x="1400" y="45"/>
                        </a:lnTo>
                        <a:lnTo>
                          <a:pt x="1385" y="55"/>
                        </a:lnTo>
                        <a:lnTo>
                          <a:pt x="1373" y="62"/>
                        </a:lnTo>
                        <a:lnTo>
                          <a:pt x="1366" y="55"/>
                        </a:lnTo>
                        <a:lnTo>
                          <a:pt x="1349" y="42"/>
                        </a:lnTo>
                        <a:lnTo>
                          <a:pt x="1338" y="43"/>
                        </a:lnTo>
                        <a:lnTo>
                          <a:pt x="1338" y="42"/>
                        </a:lnTo>
                        <a:lnTo>
                          <a:pt x="1297" y="0"/>
                        </a:lnTo>
                        <a:lnTo>
                          <a:pt x="1261" y="7"/>
                        </a:lnTo>
                        <a:lnTo>
                          <a:pt x="1297" y="54"/>
                        </a:lnTo>
                        <a:lnTo>
                          <a:pt x="1231" y="30"/>
                        </a:lnTo>
                        <a:lnTo>
                          <a:pt x="1183" y="103"/>
                        </a:lnTo>
                        <a:lnTo>
                          <a:pt x="1137" y="112"/>
                        </a:lnTo>
                        <a:lnTo>
                          <a:pt x="1138" y="158"/>
                        </a:lnTo>
                        <a:lnTo>
                          <a:pt x="1108" y="170"/>
                        </a:lnTo>
                        <a:lnTo>
                          <a:pt x="1067" y="140"/>
                        </a:lnTo>
                        <a:lnTo>
                          <a:pt x="1043" y="164"/>
                        </a:lnTo>
                        <a:lnTo>
                          <a:pt x="443" y="158"/>
                        </a:lnTo>
                        <a:lnTo>
                          <a:pt x="437" y="308"/>
                        </a:lnTo>
                        <a:lnTo>
                          <a:pt x="285" y="308"/>
                        </a:lnTo>
                        <a:lnTo>
                          <a:pt x="302" y="335"/>
                        </a:lnTo>
                        <a:lnTo>
                          <a:pt x="331" y="335"/>
                        </a:lnTo>
                        <a:lnTo>
                          <a:pt x="377" y="390"/>
                        </a:lnTo>
                        <a:lnTo>
                          <a:pt x="413" y="396"/>
                        </a:lnTo>
                        <a:lnTo>
                          <a:pt x="425" y="435"/>
                        </a:lnTo>
                        <a:lnTo>
                          <a:pt x="461" y="462"/>
                        </a:lnTo>
                        <a:lnTo>
                          <a:pt x="479" y="496"/>
                        </a:lnTo>
                        <a:lnTo>
                          <a:pt x="509" y="502"/>
                        </a:lnTo>
                        <a:lnTo>
                          <a:pt x="525" y="541"/>
                        </a:lnTo>
                        <a:lnTo>
                          <a:pt x="555" y="547"/>
                        </a:lnTo>
                        <a:lnTo>
                          <a:pt x="571" y="596"/>
                        </a:lnTo>
                        <a:lnTo>
                          <a:pt x="625" y="611"/>
                        </a:lnTo>
                        <a:lnTo>
                          <a:pt x="595" y="650"/>
                        </a:lnTo>
                        <a:lnTo>
                          <a:pt x="601" y="674"/>
                        </a:lnTo>
                        <a:lnTo>
                          <a:pt x="601" y="717"/>
                        </a:lnTo>
                        <a:lnTo>
                          <a:pt x="577" y="699"/>
                        </a:lnTo>
                        <a:lnTo>
                          <a:pt x="195" y="717"/>
                        </a:lnTo>
                        <a:lnTo>
                          <a:pt x="42" y="916"/>
                        </a:lnTo>
                        <a:lnTo>
                          <a:pt x="60" y="934"/>
                        </a:lnTo>
                        <a:lnTo>
                          <a:pt x="60" y="973"/>
                        </a:lnTo>
                        <a:lnTo>
                          <a:pt x="78" y="1031"/>
                        </a:lnTo>
                        <a:lnTo>
                          <a:pt x="30" y="1049"/>
                        </a:lnTo>
                        <a:lnTo>
                          <a:pt x="36" y="1106"/>
                        </a:lnTo>
                        <a:lnTo>
                          <a:pt x="54" y="1118"/>
                        </a:lnTo>
                        <a:lnTo>
                          <a:pt x="0" y="1167"/>
                        </a:lnTo>
                        <a:lnTo>
                          <a:pt x="2" y="1167"/>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27" name="Freeform 16">
                    <a:extLst>
                      <a:ext uri="{FF2B5EF4-FFF2-40B4-BE49-F238E27FC236}">
                        <a16:creationId xmlns:a16="http://schemas.microsoft.com/office/drawing/2014/main" id="{8CC418A6-9F3F-A497-0C83-94897C61A135}"/>
                      </a:ext>
                    </a:extLst>
                  </p:cNvPr>
                  <p:cNvSpPr>
                    <a:spLocks/>
                  </p:cNvSpPr>
                  <p:nvPr/>
                </p:nvSpPr>
                <p:spPr bwMode="auto">
                  <a:xfrm>
                    <a:off x="936" y="1408"/>
                    <a:ext cx="799" cy="440"/>
                  </a:xfrm>
                  <a:custGeom>
                    <a:avLst/>
                    <a:gdLst>
                      <a:gd name="T0" fmla="*/ 136 w 765"/>
                      <a:gd name="T1" fmla="*/ 307 h 436"/>
                      <a:gd name="T2" fmla="*/ 246 w 765"/>
                      <a:gd name="T3" fmla="*/ 315 h 436"/>
                      <a:gd name="T4" fmla="*/ 409 w 765"/>
                      <a:gd name="T5" fmla="*/ 335 h 436"/>
                      <a:gd name="T6" fmla="*/ 508 w 765"/>
                      <a:gd name="T7" fmla="*/ 398 h 436"/>
                      <a:gd name="T8" fmla="*/ 653 w 765"/>
                      <a:gd name="T9" fmla="*/ 446 h 436"/>
                      <a:gd name="T10" fmla="*/ 708 w 765"/>
                      <a:gd name="T11" fmla="*/ 456 h 436"/>
                      <a:gd name="T12" fmla="*/ 760 w 765"/>
                      <a:gd name="T13" fmla="*/ 429 h 436"/>
                      <a:gd name="T14" fmla="*/ 841 w 765"/>
                      <a:gd name="T15" fmla="*/ 467 h 436"/>
                      <a:gd name="T16" fmla="*/ 1101 w 765"/>
                      <a:gd name="T17" fmla="*/ 472 h 436"/>
                      <a:gd name="T18" fmla="*/ 1161 w 765"/>
                      <a:gd name="T19" fmla="*/ 436 h 436"/>
                      <a:gd name="T20" fmla="*/ 1138 w 765"/>
                      <a:gd name="T21" fmla="*/ 400 h 436"/>
                      <a:gd name="T22" fmla="*/ 1206 w 765"/>
                      <a:gd name="T23" fmla="*/ 419 h 436"/>
                      <a:gd name="T24" fmla="*/ 1212 w 765"/>
                      <a:gd name="T25" fmla="*/ 384 h 436"/>
                      <a:gd name="T26" fmla="*/ 1201 w 765"/>
                      <a:gd name="T27" fmla="*/ 304 h 436"/>
                      <a:gd name="T28" fmla="*/ 1231 w 765"/>
                      <a:gd name="T29" fmla="*/ 253 h 436"/>
                      <a:gd name="T30" fmla="*/ 1172 w 765"/>
                      <a:gd name="T31" fmla="*/ 223 h 436"/>
                      <a:gd name="T32" fmla="*/ 1083 w 765"/>
                      <a:gd name="T33" fmla="*/ 243 h 436"/>
                      <a:gd name="T34" fmla="*/ 1091 w 765"/>
                      <a:gd name="T35" fmla="*/ 196 h 436"/>
                      <a:gd name="T36" fmla="*/ 988 w 765"/>
                      <a:gd name="T37" fmla="*/ 174 h 436"/>
                      <a:gd name="T38" fmla="*/ 918 w 765"/>
                      <a:gd name="T39" fmla="*/ 203 h 436"/>
                      <a:gd name="T40" fmla="*/ 888 w 765"/>
                      <a:gd name="T41" fmla="*/ 200 h 436"/>
                      <a:gd name="T42" fmla="*/ 879 w 765"/>
                      <a:gd name="T43" fmla="*/ 143 h 436"/>
                      <a:gd name="T44" fmla="*/ 793 w 765"/>
                      <a:gd name="T45" fmla="*/ 137 h 436"/>
                      <a:gd name="T46" fmla="*/ 772 w 765"/>
                      <a:gd name="T47" fmla="*/ 98 h 436"/>
                      <a:gd name="T48" fmla="*/ 645 w 765"/>
                      <a:gd name="T49" fmla="*/ 88 h 436"/>
                      <a:gd name="T50" fmla="*/ 571 w 765"/>
                      <a:gd name="T51" fmla="*/ 41 h 436"/>
                      <a:gd name="T52" fmla="*/ 401 w 765"/>
                      <a:gd name="T53" fmla="*/ 9 h 436"/>
                      <a:gd name="T54" fmla="*/ 283 w 765"/>
                      <a:gd name="T55" fmla="*/ 28 h 436"/>
                      <a:gd name="T56" fmla="*/ 246 w 765"/>
                      <a:gd name="T57" fmla="*/ 80 h 436"/>
                      <a:gd name="T58" fmla="*/ 220 w 765"/>
                      <a:gd name="T59" fmla="*/ 132 h 436"/>
                      <a:gd name="T60" fmla="*/ 105 w 765"/>
                      <a:gd name="T61" fmla="*/ 125 h 436"/>
                      <a:gd name="T62" fmla="*/ 0 w 765"/>
                      <a:gd name="T63" fmla="*/ 220 h 4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5"/>
                      <a:gd name="T97" fmla="*/ 0 h 436"/>
                      <a:gd name="T98" fmla="*/ 765 w 765"/>
                      <a:gd name="T99" fmla="*/ 436 h 4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5" h="436">
                        <a:moveTo>
                          <a:pt x="0" y="198"/>
                        </a:moveTo>
                        <a:lnTo>
                          <a:pt x="84" y="274"/>
                        </a:lnTo>
                        <a:lnTo>
                          <a:pt x="141" y="264"/>
                        </a:lnTo>
                        <a:lnTo>
                          <a:pt x="153" y="282"/>
                        </a:lnTo>
                        <a:lnTo>
                          <a:pt x="211" y="312"/>
                        </a:lnTo>
                        <a:lnTo>
                          <a:pt x="254" y="302"/>
                        </a:lnTo>
                        <a:lnTo>
                          <a:pt x="259" y="325"/>
                        </a:lnTo>
                        <a:lnTo>
                          <a:pt x="314" y="361"/>
                        </a:lnTo>
                        <a:lnTo>
                          <a:pt x="386" y="400"/>
                        </a:lnTo>
                        <a:lnTo>
                          <a:pt x="405" y="402"/>
                        </a:lnTo>
                        <a:lnTo>
                          <a:pt x="437" y="400"/>
                        </a:lnTo>
                        <a:lnTo>
                          <a:pt x="440" y="412"/>
                        </a:lnTo>
                        <a:lnTo>
                          <a:pt x="473" y="412"/>
                        </a:lnTo>
                        <a:lnTo>
                          <a:pt x="471" y="385"/>
                        </a:lnTo>
                        <a:lnTo>
                          <a:pt x="501" y="400"/>
                        </a:lnTo>
                        <a:lnTo>
                          <a:pt x="522" y="423"/>
                        </a:lnTo>
                        <a:lnTo>
                          <a:pt x="539" y="435"/>
                        </a:lnTo>
                        <a:lnTo>
                          <a:pt x="682" y="428"/>
                        </a:lnTo>
                        <a:lnTo>
                          <a:pt x="707" y="422"/>
                        </a:lnTo>
                        <a:lnTo>
                          <a:pt x="721" y="392"/>
                        </a:lnTo>
                        <a:lnTo>
                          <a:pt x="696" y="380"/>
                        </a:lnTo>
                        <a:lnTo>
                          <a:pt x="706" y="363"/>
                        </a:lnTo>
                        <a:lnTo>
                          <a:pt x="735" y="379"/>
                        </a:lnTo>
                        <a:lnTo>
                          <a:pt x="748" y="377"/>
                        </a:lnTo>
                        <a:lnTo>
                          <a:pt x="762" y="358"/>
                        </a:lnTo>
                        <a:lnTo>
                          <a:pt x="752" y="351"/>
                        </a:lnTo>
                        <a:lnTo>
                          <a:pt x="746" y="312"/>
                        </a:lnTo>
                        <a:lnTo>
                          <a:pt x="744" y="272"/>
                        </a:lnTo>
                        <a:lnTo>
                          <a:pt x="764" y="259"/>
                        </a:lnTo>
                        <a:lnTo>
                          <a:pt x="764" y="231"/>
                        </a:lnTo>
                        <a:lnTo>
                          <a:pt x="749" y="217"/>
                        </a:lnTo>
                        <a:lnTo>
                          <a:pt x="726" y="201"/>
                        </a:lnTo>
                        <a:lnTo>
                          <a:pt x="714" y="216"/>
                        </a:lnTo>
                        <a:lnTo>
                          <a:pt x="671" y="221"/>
                        </a:lnTo>
                        <a:lnTo>
                          <a:pt x="687" y="199"/>
                        </a:lnTo>
                        <a:lnTo>
                          <a:pt x="677" y="174"/>
                        </a:lnTo>
                        <a:lnTo>
                          <a:pt x="653" y="160"/>
                        </a:lnTo>
                        <a:lnTo>
                          <a:pt x="613" y="158"/>
                        </a:lnTo>
                        <a:lnTo>
                          <a:pt x="598" y="164"/>
                        </a:lnTo>
                        <a:lnTo>
                          <a:pt x="570" y="181"/>
                        </a:lnTo>
                        <a:lnTo>
                          <a:pt x="540" y="187"/>
                        </a:lnTo>
                        <a:lnTo>
                          <a:pt x="550" y="178"/>
                        </a:lnTo>
                        <a:lnTo>
                          <a:pt x="552" y="156"/>
                        </a:lnTo>
                        <a:lnTo>
                          <a:pt x="546" y="132"/>
                        </a:lnTo>
                        <a:lnTo>
                          <a:pt x="521" y="122"/>
                        </a:lnTo>
                        <a:lnTo>
                          <a:pt x="491" y="126"/>
                        </a:lnTo>
                        <a:lnTo>
                          <a:pt x="491" y="99"/>
                        </a:lnTo>
                        <a:lnTo>
                          <a:pt x="480" y="87"/>
                        </a:lnTo>
                        <a:lnTo>
                          <a:pt x="447" y="79"/>
                        </a:lnTo>
                        <a:lnTo>
                          <a:pt x="401" y="77"/>
                        </a:lnTo>
                        <a:lnTo>
                          <a:pt x="370" y="69"/>
                        </a:lnTo>
                        <a:lnTo>
                          <a:pt x="355" y="41"/>
                        </a:lnTo>
                        <a:lnTo>
                          <a:pt x="285" y="0"/>
                        </a:lnTo>
                        <a:lnTo>
                          <a:pt x="248" y="9"/>
                        </a:lnTo>
                        <a:lnTo>
                          <a:pt x="189" y="16"/>
                        </a:lnTo>
                        <a:lnTo>
                          <a:pt x="175" y="28"/>
                        </a:lnTo>
                        <a:lnTo>
                          <a:pt x="204" y="71"/>
                        </a:lnTo>
                        <a:lnTo>
                          <a:pt x="153" y="69"/>
                        </a:lnTo>
                        <a:lnTo>
                          <a:pt x="163" y="104"/>
                        </a:lnTo>
                        <a:lnTo>
                          <a:pt x="136" y="121"/>
                        </a:lnTo>
                        <a:lnTo>
                          <a:pt x="115" y="114"/>
                        </a:lnTo>
                        <a:lnTo>
                          <a:pt x="66" y="114"/>
                        </a:lnTo>
                        <a:lnTo>
                          <a:pt x="44" y="151"/>
                        </a:lnTo>
                        <a:lnTo>
                          <a:pt x="0" y="198"/>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228" name="Freeform 17">
                    <a:extLst>
                      <a:ext uri="{FF2B5EF4-FFF2-40B4-BE49-F238E27FC236}">
                        <a16:creationId xmlns:a16="http://schemas.microsoft.com/office/drawing/2014/main" id="{7E2C8AD3-BB68-95D2-67B6-CF38E50E109F}"/>
                      </a:ext>
                    </a:extLst>
                  </p:cNvPr>
                  <p:cNvSpPr>
                    <a:spLocks/>
                  </p:cNvSpPr>
                  <p:nvPr/>
                </p:nvSpPr>
                <p:spPr bwMode="auto">
                  <a:xfrm>
                    <a:off x="2238" y="2195"/>
                    <a:ext cx="376" cy="385"/>
                  </a:xfrm>
                  <a:custGeom>
                    <a:avLst/>
                    <a:gdLst>
                      <a:gd name="T0" fmla="*/ 3 w 360"/>
                      <a:gd name="T1" fmla="*/ 45 h 381"/>
                      <a:gd name="T2" fmla="*/ 10 w 360"/>
                      <a:gd name="T3" fmla="*/ 12 h 381"/>
                      <a:gd name="T4" fmla="*/ 61 w 360"/>
                      <a:gd name="T5" fmla="*/ 0 h 381"/>
                      <a:gd name="T6" fmla="*/ 91 w 360"/>
                      <a:gd name="T7" fmla="*/ 17 h 381"/>
                      <a:gd name="T8" fmla="*/ 145 w 360"/>
                      <a:gd name="T9" fmla="*/ 20 h 381"/>
                      <a:gd name="T10" fmla="*/ 179 w 360"/>
                      <a:gd name="T11" fmla="*/ 67 h 381"/>
                      <a:gd name="T12" fmla="*/ 222 w 360"/>
                      <a:gd name="T13" fmla="*/ 67 h 381"/>
                      <a:gd name="T14" fmla="*/ 259 w 360"/>
                      <a:gd name="T15" fmla="*/ 117 h 381"/>
                      <a:gd name="T16" fmla="*/ 337 w 360"/>
                      <a:gd name="T17" fmla="*/ 134 h 381"/>
                      <a:gd name="T18" fmla="*/ 343 w 360"/>
                      <a:gd name="T19" fmla="*/ 170 h 381"/>
                      <a:gd name="T20" fmla="*/ 378 w 360"/>
                      <a:gd name="T21" fmla="*/ 172 h 381"/>
                      <a:gd name="T22" fmla="*/ 413 w 360"/>
                      <a:gd name="T23" fmla="*/ 190 h 381"/>
                      <a:gd name="T24" fmla="*/ 413 w 360"/>
                      <a:gd name="T25" fmla="*/ 218 h 381"/>
                      <a:gd name="T26" fmla="*/ 457 w 360"/>
                      <a:gd name="T27" fmla="*/ 218 h 381"/>
                      <a:gd name="T28" fmla="*/ 473 w 360"/>
                      <a:gd name="T29" fmla="*/ 240 h 381"/>
                      <a:gd name="T30" fmla="*/ 476 w 360"/>
                      <a:gd name="T31" fmla="*/ 291 h 381"/>
                      <a:gd name="T32" fmla="*/ 516 w 360"/>
                      <a:gd name="T33" fmla="*/ 306 h 381"/>
                      <a:gd name="T34" fmla="*/ 559 w 360"/>
                      <a:gd name="T35" fmla="*/ 306 h 381"/>
                      <a:gd name="T36" fmla="*/ 581 w 360"/>
                      <a:gd name="T37" fmla="*/ 343 h 381"/>
                      <a:gd name="T38" fmla="*/ 570 w 360"/>
                      <a:gd name="T39" fmla="*/ 382 h 381"/>
                      <a:gd name="T40" fmla="*/ 570 w 360"/>
                      <a:gd name="T41" fmla="*/ 414 h 381"/>
                      <a:gd name="T42" fmla="*/ 520 w 360"/>
                      <a:gd name="T43" fmla="*/ 424 h 381"/>
                      <a:gd name="T44" fmla="*/ 476 w 360"/>
                      <a:gd name="T45" fmla="*/ 410 h 381"/>
                      <a:gd name="T46" fmla="*/ 491 w 360"/>
                      <a:gd name="T47" fmla="*/ 380 h 381"/>
                      <a:gd name="T48" fmla="*/ 441 w 360"/>
                      <a:gd name="T49" fmla="*/ 374 h 381"/>
                      <a:gd name="T50" fmla="*/ 375 w 360"/>
                      <a:gd name="T51" fmla="*/ 394 h 381"/>
                      <a:gd name="T52" fmla="*/ 339 w 360"/>
                      <a:gd name="T53" fmla="*/ 370 h 381"/>
                      <a:gd name="T54" fmla="*/ 296 w 360"/>
                      <a:gd name="T55" fmla="*/ 374 h 381"/>
                      <a:gd name="T56" fmla="*/ 271 w 360"/>
                      <a:gd name="T57" fmla="*/ 346 h 381"/>
                      <a:gd name="T58" fmla="*/ 214 w 360"/>
                      <a:gd name="T59" fmla="*/ 336 h 381"/>
                      <a:gd name="T60" fmla="*/ 186 w 360"/>
                      <a:gd name="T61" fmla="*/ 316 h 381"/>
                      <a:gd name="T62" fmla="*/ 125 w 360"/>
                      <a:gd name="T63" fmla="*/ 311 h 381"/>
                      <a:gd name="T64" fmla="*/ 104 w 360"/>
                      <a:gd name="T65" fmla="*/ 273 h 381"/>
                      <a:gd name="T66" fmla="*/ 104 w 360"/>
                      <a:gd name="T67" fmla="*/ 225 h 381"/>
                      <a:gd name="T68" fmla="*/ 97 w 360"/>
                      <a:gd name="T69" fmla="*/ 197 h 381"/>
                      <a:gd name="T70" fmla="*/ 64 w 360"/>
                      <a:gd name="T71" fmla="*/ 190 h 381"/>
                      <a:gd name="T72" fmla="*/ 23 w 360"/>
                      <a:gd name="T73" fmla="*/ 161 h 381"/>
                      <a:gd name="T74" fmla="*/ 57 w 360"/>
                      <a:gd name="T75" fmla="*/ 131 h 381"/>
                      <a:gd name="T76" fmla="*/ 75 w 360"/>
                      <a:gd name="T77" fmla="*/ 104 h 381"/>
                      <a:gd name="T78" fmla="*/ 57 w 360"/>
                      <a:gd name="T79" fmla="*/ 71 h 381"/>
                      <a:gd name="T80" fmla="*/ 72 w 360"/>
                      <a:gd name="T81" fmla="*/ 47 h 381"/>
                      <a:gd name="T82" fmla="*/ 48 w 360"/>
                      <a:gd name="T83" fmla="*/ 30 h 381"/>
                      <a:gd name="T84" fmla="*/ 0 w 360"/>
                      <a:gd name="T85" fmla="*/ 47 h 381"/>
                      <a:gd name="T86" fmla="*/ 3 w 360"/>
                      <a:gd name="T87" fmla="*/ 45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0"/>
                      <a:gd name="T133" fmla="*/ 0 h 381"/>
                      <a:gd name="T134" fmla="*/ 360 w 360"/>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0" h="381">
                        <a:moveTo>
                          <a:pt x="3" y="45"/>
                        </a:moveTo>
                        <a:lnTo>
                          <a:pt x="10" y="12"/>
                        </a:lnTo>
                        <a:lnTo>
                          <a:pt x="38" y="0"/>
                        </a:lnTo>
                        <a:lnTo>
                          <a:pt x="56" y="17"/>
                        </a:lnTo>
                        <a:lnTo>
                          <a:pt x="90" y="20"/>
                        </a:lnTo>
                        <a:lnTo>
                          <a:pt x="111" y="56"/>
                        </a:lnTo>
                        <a:lnTo>
                          <a:pt x="138" y="56"/>
                        </a:lnTo>
                        <a:lnTo>
                          <a:pt x="161" y="106"/>
                        </a:lnTo>
                        <a:lnTo>
                          <a:pt x="208" y="123"/>
                        </a:lnTo>
                        <a:lnTo>
                          <a:pt x="213" y="148"/>
                        </a:lnTo>
                        <a:lnTo>
                          <a:pt x="235" y="150"/>
                        </a:lnTo>
                        <a:lnTo>
                          <a:pt x="256" y="168"/>
                        </a:lnTo>
                        <a:lnTo>
                          <a:pt x="256" y="196"/>
                        </a:lnTo>
                        <a:lnTo>
                          <a:pt x="283" y="196"/>
                        </a:lnTo>
                        <a:lnTo>
                          <a:pt x="293" y="218"/>
                        </a:lnTo>
                        <a:lnTo>
                          <a:pt x="295" y="258"/>
                        </a:lnTo>
                        <a:lnTo>
                          <a:pt x="320" y="273"/>
                        </a:lnTo>
                        <a:lnTo>
                          <a:pt x="346" y="273"/>
                        </a:lnTo>
                        <a:lnTo>
                          <a:pt x="359" y="308"/>
                        </a:lnTo>
                        <a:lnTo>
                          <a:pt x="354" y="338"/>
                        </a:lnTo>
                        <a:lnTo>
                          <a:pt x="354" y="370"/>
                        </a:lnTo>
                        <a:lnTo>
                          <a:pt x="323" y="380"/>
                        </a:lnTo>
                        <a:lnTo>
                          <a:pt x="295" y="366"/>
                        </a:lnTo>
                        <a:lnTo>
                          <a:pt x="304" y="336"/>
                        </a:lnTo>
                        <a:lnTo>
                          <a:pt x="274" y="331"/>
                        </a:lnTo>
                        <a:lnTo>
                          <a:pt x="233" y="350"/>
                        </a:lnTo>
                        <a:lnTo>
                          <a:pt x="210" y="328"/>
                        </a:lnTo>
                        <a:lnTo>
                          <a:pt x="183" y="331"/>
                        </a:lnTo>
                        <a:lnTo>
                          <a:pt x="168" y="310"/>
                        </a:lnTo>
                        <a:lnTo>
                          <a:pt x="133" y="303"/>
                        </a:lnTo>
                        <a:lnTo>
                          <a:pt x="115" y="283"/>
                        </a:lnTo>
                        <a:lnTo>
                          <a:pt x="78" y="278"/>
                        </a:lnTo>
                        <a:lnTo>
                          <a:pt x="65" y="240"/>
                        </a:lnTo>
                        <a:lnTo>
                          <a:pt x="65" y="203"/>
                        </a:lnTo>
                        <a:lnTo>
                          <a:pt x="60" y="175"/>
                        </a:lnTo>
                        <a:lnTo>
                          <a:pt x="40" y="168"/>
                        </a:lnTo>
                        <a:lnTo>
                          <a:pt x="12" y="141"/>
                        </a:lnTo>
                        <a:lnTo>
                          <a:pt x="35" y="120"/>
                        </a:lnTo>
                        <a:lnTo>
                          <a:pt x="47" y="93"/>
                        </a:lnTo>
                        <a:lnTo>
                          <a:pt x="35" y="60"/>
                        </a:lnTo>
                        <a:lnTo>
                          <a:pt x="45" y="47"/>
                        </a:lnTo>
                        <a:lnTo>
                          <a:pt x="30" y="30"/>
                        </a:lnTo>
                        <a:lnTo>
                          <a:pt x="0" y="47"/>
                        </a:lnTo>
                        <a:lnTo>
                          <a:pt x="3" y="45"/>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grpSp>
            <p:sp>
              <p:nvSpPr>
                <p:cNvPr id="7224" name="Freeform 18">
                  <a:extLst>
                    <a:ext uri="{FF2B5EF4-FFF2-40B4-BE49-F238E27FC236}">
                      <a16:creationId xmlns:a16="http://schemas.microsoft.com/office/drawing/2014/main" id="{FE176DA7-7177-D994-1FEE-4CAA05C2A042}"/>
                    </a:ext>
                  </a:extLst>
                </p:cNvPr>
                <p:cNvSpPr>
                  <a:spLocks/>
                </p:cNvSpPr>
                <p:nvPr/>
              </p:nvSpPr>
              <p:spPr bwMode="auto">
                <a:xfrm>
                  <a:off x="3489" y="3716"/>
                  <a:ext cx="134" cy="155"/>
                </a:xfrm>
                <a:custGeom>
                  <a:avLst/>
                  <a:gdLst>
                    <a:gd name="T0" fmla="*/ 119 w 129"/>
                    <a:gd name="T1" fmla="*/ 0 h 154"/>
                    <a:gd name="T2" fmla="*/ 97 w 129"/>
                    <a:gd name="T3" fmla="*/ 12 h 154"/>
                    <a:gd name="T4" fmla="*/ 78 w 129"/>
                    <a:gd name="T5" fmla="*/ 13 h 154"/>
                    <a:gd name="T6" fmla="*/ 24 w 129"/>
                    <a:gd name="T7" fmla="*/ 24 h 154"/>
                    <a:gd name="T8" fmla="*/ 35 w 129"/>
                    <a:gd name="T9" fmla="*/ 49 h 154"/>
                    <a:gd name="T10" fmla="*/ 0 w 129"/>
                    <a:gd name="T11" fmla="*/ 57 h 154"/>
                    <a:gd name="T12" fmla="*/ 0 w 129"/>
                    <a:gd name="T13" fmla="*/ 96 h 154"/>
                    <a:gd name="T14" fmla="*/ 27 w 129"/>
                    <a:gd name="T15" fmla="*/ 96 h 154"/>
                    <a:gd name="T16" fmla="*/ 35 w 129"/>
                    <a:gd name="T17" fmla="*/ 115 h 154"/>
                    <a:gd name="T18" fmla="*/ 47 w 129"/>
                    <a:gd name="T19" fmla="*/ 119 h 154"/>
                    <a:gd name="T20" fmla="*/ 81 w 129"/>
                    <a:gd name="T21" fmla="*/ 141 h 154"/>
                    <a:gd name="T22" fmla="*/ 117 w 129"/>
                    <a:gd name="T23" fmla="*/ 141 h 154"/>
                    <a:gd name="T24" fmla="*/ 137 w 129"/>
                    <a:gd name="T25" fmla="*/ 164 h 154"/>
                    <a:gd name="T26" fmla="*/ 194 w 129"/>
                    <a:gd name="T27" fmla="*/ 140 h 154"/>
                    <a:gd name="T28" fmla="*/ 183 w 129"/>
                    <a:gd name="T29" fmla="*/ 102 h 154"/>
                    <a:gd name="T30" fmla="*/ 149 w 129"/>
                    <a:gd name="T31" fmla="*/ 114 h 154"/>
                    <a:gd name="T32" fmla="*/ 115 w 129"/>
                    <a:gd name="T33" fmla="*/ 97 h 154"/>
                    <a:gd name="T34" fmla="*/ 149 w 129"/>
                    <a:gd name="T35" fmla="*/ 57 h 154"/>
                    <a:gd name="T36" fmla="*/ 119 w 129"/>
                    <a:gd name="T37" fmla="*/ 42 h 154"/>
                    <a:gd name="T38" fmla="*/ 127 w 129"/>
                    <a:gd name="T39" fmla="*/ 18 h 154"/>
                    <a:gd name="T40" fmla="*/ 119 w 129"/>
                    <a:gd name="T41" fmla="*/ 0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
                    <a:gd name="T64" fmla="*/ 0 h 154"/>
                    <a:gd name="T65" fmla="*/ 129 w 129"/>
                    <a:gd name="T66" fmla="*/ 154 h 1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 h="154">
                      <a:moveTo>
                        <a:pt x="79" y="0"/>
                      </a:moveTo>
                      <a:lnTo>
                        <a:pt x="64" y="12"/>
                      </a:lnTo>
                      <a:lnTo>
                        <a:pt x="52" y="13"/>
                      </a:lnTo>
                      <a:lnTo>
                        <a:pt x="13" y="24"/>
                      </a:lnTo>
                      <a:lnTo>
                        <a:pt x="24" y="49"/>
                      </a:lnTo>
                      <a:lnTo>
                        <a:pt x="0" y="57"/>
                      </a:lnTo>
                      <a:lnTo>
                        <a:pt x="0" y="85"/>
                      </a:lnTo>
                      <a:lnTo>
                        <a:pt x="16" y="85"/>
                      </a:lnTo>
                      <a:lnTo>
                        <a:pt x="24" y="104"/>
                      </a:lnTo>
                      <a:lnTo>
                        <a:pt x="32" y="108"/>
                      </a:lnTo>
                      <a:lnTo>
                        <a:pt x="54" y="130"/>
                      </a:lnTo>
                      <a:lnTo>
                        <a:pt x="78" y="130"/>
                      </a:lnTo>
                      <a:lnTo>
                        <a:pt x="90" y="153"/>
                      </a:lnTo>
                      <a:lnTo>
                        <a:pt x="128" y="129"/>
                      </a:lnTo>
                      <a:lnTo>
                        <a:pt x="120" y="91"/>
                      </a:lnTo>
                      <a:lnTo>
                        <a:pt x="98" y="103"/>
                      </a:lnTo>
                      <a:lnTo>
                        <a:pt x="76" y="86"/>
                      </a:lnTo>
                      <a:lnTo>
                        <a:pt x="98" y="57"/>
                      </a:lnTo>
                      <a:lnTo>
                        <a:pt x="79" y="42"/>
                      </a:lnTo>
                      <a:lnTo>
                        <a:pt x="84" y="18"/>
                      </a:lnTo>
                      <a:lnTo>
                        <a:pt x="79" y="0"/>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grpSp>
        </p:grpSp>
        <p:sp>
          <p:nvSpPr>
            <p:cNvPr id="7178" name="Line 19">
              <a:extLst>
                <a:ext uri="{FF2B5EF4-FFF2-40B4-BE49-F238E27FC236}">
                  <a16:creationId xmlns:a16="http://schemas.microsoft.com/office/drawing/2014/main" id="{1EF5E8BD-55BA-DE8C-F0CC-A45B0174E723}"/>
                </a:ext>
              </a:extLst>
            </p:cNvPr>
            <p:cNvSpPr>
              <a:spLocks noChangeShapeType="1"/>
            </p:cNvSpPr>
            <p:nvPr/>
          </p:nvSpPr>
          <p:spPr bwMode="auto">
            <a:xfrm flipH="1">
              <a:off x="3572" y="3836"/>
              <a:ext cx="6" cy="1"/>
            </a:xfrm>
            <a:prstGeom prst="line">
              <a:avLst/>
            </a:prstGeom>
            <a:noFill/>
            <a:ln w="3175">
              <a:solidFill>
                <a:srgbClr val="FF9966"/>
              </a:solidFill>
              <a:round/>
              <a:headEnd type="oval" w="sm" len="sm"/>
              <a:tailEnd type="none" w="sm" len="sm"/>
            </a:ln>
            <a:extLst>
              <a:ext uri="{909E8E84-426E-40DD-AFC4-6F175D3DCCD1}">
                <a14:hiddenFill xmlns:a14="http://schemas.microsoft.com/office/drawing/2010/main">
                  <a:noFill/>
                </a14:hiddenFill>
              </a:ext>
            </a:extLst>
          </p:spPr>
          <p:txBody>
            <a:bodyPr wrap="none" anchor="ctr"/>
            <a:lstStyle/>
            <a:p>
              <a:endParaRPr lang="es-CO"/>
            </a:p>
          </p:txBody>
        </p:sp>
        <p:sp>
          <p:nvSpPr>
            <p:cNvPr id="7179" name="Rectangle 20">
              <a:extLst>
                <a:ext uri="{FF2B5EF4-FFF2-40B4-BE49-F238E27FC236}">
                  <a16:creationId xmlns:a16="http://schemas.microsoft.com/office/drawing/2014/main" id="{E84CFB04-1EE8-C44C-7FBA-9BA7022ABA51}"/>
                </a:ext>
              </a:extLst>
            </p:cNvPr>
            <p:cNvSpPr>
              <a:spLocks noChangeArrowheads="1"/>
            </p:cNvSpPr>
            <p:nvPr/>
          </p:nvSpPr>
          <p:spPr bwMode="auto">
            <a:xfrm>
              <a:off x="4234" y="3487"/>
              <a:ext cx="3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600" i="1">
                  <a:solidFill>
                    <a:srgbClr val="FF9966"/>
                  </a:solidFill>
                  <a:latin typeface="Courier New" panose="02070309020205020404" pitchFamily="49" charset="0"/>
                </a:rPr>
                <a:t>Golfo de</a:t>
              </a:r>
            </a:p>
          </p:txBody>
        </p:sp>
        <p:sp>
          <p:nvSpPr>
            <p:cNvPr id="7180" name="Rectangle 21">
              <a:extLst>
                <a:ext uri="{FF2B5EF4-FFF2-40B4-BE49-F238E27FC236}">
                  <a16:creationId xmlns:a16="http://schemas.microsoft.com/office/drawing/2014/main" id="{D41E4CFD-554F-AAA0-E8BB-100AC297C472}"/>
                </a:ext>
              </a:extLst>
            </p:cNvPr>
            <p:cNvSpPr>
              <a:spLocks noChangeArrowheads="1"/>
            </p:cNvSpPr>
            <p:nvPr/>
          </p:nvSpPr>
          <p:spPr bwMode="auto">
            <a:xfrm>
              <a:off x="4211" y="3610"/>
              <a:ext cx="2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600" i="1">
                  <a:solidFill>
                    <a:srgbClr val="FF9966"/>
                  </a:solidFill>
                  <a:latin typeface="Courier New" panose="02070309020205020404" pitchFamily="49" charset="0"/>
                </a:rPr>
                <a:t>Panamá</a:t>
              </a:r>
            </a:p>
          </p:txBody>
        </p:sp>
        <p:sp>
          <p:nvSpPr>
            <p:cNvPr id="7181" name="Freeform 22">
              <a:extLst>
                <a:ext uri="{FF2B5EF4-FFF2-40B4-BE49-F238E27FC236}">
                  <a16:creationId xmlns:a16="http://schemas.microsoft.com/office/drawing/2014/main" id="{9399B806-5618-9434-B0EB-585D34E72E0A}"/>
                </a:ext>
              </a:extLst>
            </p:cNvPr>
            <p:cNvSpPr>
              <a:spLocks/>
            </p:cNvSpPr>
            <p:nvPr/>
          </p:nvSpPr>
          <p:spPr bwMode="auto">
            <a:xfrm>
              <a:off x="4215" y="3189"/>
              <a:ext cx="148" cy="163"/>
            </a:xfrm>
            <a:custGeom>
              <a:avLst/>
              <a:gdLst>
                <a:gd name="T0" fmla="*/ 212 w 142"/>
                <a:gd name="T1" fmla="*/ 172 h 162"/>
                <a:gd name="T2" fmla="*/ 196 w 142"/>
                <a:gd name="T3" fmla="*/ 144 h 162"/>
                <a:gd name="T4" fmla="*/ 172 w 142"/>
                <a:gd name="T5" fmla="*/ 131 h 162"/>
                <a:gd name="T6" fmla="*/ 135 w 142"/>
                <a:gd name="T7" fmla="*/ 127 h 162"/>
                <a:gd name="T8" fmla="*/ 104 w 142"/>
                <a:gd name="T9" fmla="*/ 117 h 162"/>
                <a:gd name="T10" fmla="*/ 69 w 142"/>
                <a:gd name="T11" fmla="*/ 100 h 162"/>
                <a:gd name="T12" fmla="*/ 44 w 142"/>
                <a:gd name="T13" fmla="*/ 94 h 162"/>
                <a:gd name="T14" fmla="*/ 29 w 142"/>
                <a:gd name="T15" fmla="*/ 64 h 162"/>
                <a:gd name="T16" fmla="*/ 23 w 142"/>
                <a:gd name="T17" fmla="*/ 43 h 162"/>
                <a:gd name="T18" fmla="*/ 7 w 142"/>
                <a:gd name="T19" fmla="*/ 23 h 162"/>
                <a:gd name="T20" fmla="*/ 0 w 142"/>
                <a:gd name="T21" fmla="*/ 0 h 162"/>
                <a:gd name="T22" fmla="*/ 7 w 142"/>
                <a:gd name="T23" fmla="*/ 0 h 162"/>
                <a:gd name="T24" fmla="*/ 25 w 142"/>
                <a:gd name="T25" fmla="*/ 23 h 162"/>
                <a:gd name="T26" fmla="*/ 30 w 142"/>
                <a:gd name="T27" fmla="*/ 43 h 162"/>
                <a:gd name="T28" fmla="*/ 36 w 142"/>
                <a:gd name="T29" fmla="*/ 64 h 162"/>
                <a:gd name="T30" fmla="*/ 58 w 142"/>
                <a:gd name="T31" fmla="*/ 94 h 162"/>
                <a:gd name="T32" fmla="*/ 81 w 142"/>
                <a:gd name="T33" fmla="*/ 100 h 162"/>
                <a:gd name="T34" fmla="*/ 114 w 142"/>
                <a:gd name="T35" fmla="*/ 117 h 162"/>
                <a:gd name="T36" fmla="*/ 146 w 142"/>
                <a:gd name="T37" fmla="*/ 127 h 162"/>
                <a:gd name="T38" fmla="*/ 183 w 142"/>
                <a:gd name="T39" fmla="*/ 131 h 162"/>
                <a:gd name="T40" fmla="*/ 208 w 142"/>
                <a:gd name="T41" fmla="*/ 144 h 162"/>
                <a:gd name="T42" fmla="*/ 222 w 142"/>
                <a:gd name="T43" fmla="*/ 172 h 162"/>
                <a:gd name="T44" fmla="*/ 212 w 142"/>
                <a:gd name="T45" fmla="*/ 172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
                <a:gd name="T70" fmla="*/ 0 h 162"/>
                <a:gd name="T71" fmla="*/ 142 w 142"/>
                <a:gd name="T72" fmla="*/ 162 h 1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 h="162">
                  <a:moveTo>
                    <a:pt x="134" y="161"/>
                  </a:moveTo>
                  <a:lnTo>
                    <a:pt x="125" y="133"/>
                  </a:lnTo>
                  <a:lnTo>
                    <a:pt x="109" y="120"/>
                  </a:lnTo>
                  <a:lnTo>
                    <a:pt x="86" y="116"/>
                  </a:lnTo>
                  <a:lnTo>
                    <a:pt x="66" y="106"/>
                  </a:lnTo>
                  <a:lnTo>
                    <a:pt x="44" y="89"/>
                  </a:lnTo>
                  <a:lnTo>
                    <a:pt x="29" y="83"/>
                  </a:lnTo>
                  <a:lnTo>
                    <a:pt x="18" y="64"/>
                  </a:lnTo>
                  <a:lnTo>
                    <a:pt x="12" y="43"/>
                  </a:lnTo>
                  <a:lnTo>
                    <a:pt x="7" y="23"/>
                  </a:lnTo>
                  <a:lnTo>
                    <a:pt x="0" y="0"/>
                  </a:lnTo>
                  <a:lnTo>
                    <a:pt x="7" y="0"/>
                  </a:lnTo>
                  <a:lnTo>
                    <a:pt x="14" y="23"/>
                  </a:lnTo>
                  <a:lnTo>
                    <a:pt x="19" y="43"/>
                  </a:lnTo>
                  <a:lnTo>
                    <a:pt x="25" y="64"/>
                  </a:lnTo>
                  <a:lnTo>
                    <a:pt x="36" y="83"/>
                  </a:lnTo>
                  <a:lnTo>
                    <a:pt x="52" y="89"/>
                  </a:lnTo>
                  <a:lnTo>
                    <a:pt x="73" y="106"/>
                  </a:lnTo>
                  <a:lnTo>
                    <a:pt x="93" y="116"/>
                  </a:lnTo>
                  <a:lnTo>
                    <a:pt x="116" y="120"/>
                  </a:lnTo>
                  <a:lnTo>
                    <a:pt x="132" y="133"/>
                  </a:lnTo>
                  <a:lnTo>
                    <a:pt x="141" y="161"/>
                  </a:lnTo>
                  <a:lnTo>
                    <a:pt x="134" y="161"/>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82" name="Rectangle 23">
              <a:extLst>
                <a:ext uri="{FF2B5EF4-FFF2-40B4-BE49-F238E27FC236}">
                  <a16:creationId xmlns:a16="http://schemas.microsoft.com/office/drawing/2014/main" id="{7630E236-DBA5-44E0-83CB-361201605755}"/>
                </a:ext>
              </a:extLst>
            </p:cNvPr>
            <p:cNvSpPr>
              <a:spLocks noChangeArrowheads="1"/>
            </p:cNvSpPr>
            <p:nvPr/>
          </p:nvSpPr>
          <p:spPr bwMode="auto">
            <a:xfrm>
              <a:off x="3977" y="3073"/>
              <a:ext cx="2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600" i="1">
                  <a:solidFill>
                    <a:srgbClr val="FF9966"/>
                  </a:solidFill>
                  <a:latin typeface="Courier New" panose="02070309020205020404" pitchFamily="49" charset="0"/>
                </a:rPr>
                <a:t>Panamá</a:t>
              </a:r>
            </a:p>
          </p:txBody>
        </p:sp>
        <p:sp>
          <p:nvSpPr>
            <p:cNvPr id="7183" name="Rectangle 24">
              <a:extLst>
                <a:ext uri="{FF2B5EF4-FFF2-40B4-BE49-F238E27FC236}">
                  <a16:creationId xmlns:a16="http://schemas.microsoft.com/office/drawing/2014/main" id="{2F61897E-6AC3-3F9D-4331-7718D542C196}"/>
                </a:ext>
              </a:extLst>
            </p:cNvPr>
            <p:cNvSpPr>
              <a:spLocks noChangeArrowheads="1"/>
            </p:cNvSpPr>
            <p:nvPr/>
          </p:nvSpPr>
          <p:spPr bwMode="auto">
            <a:xfrm>
              <a:off x="4001" y="3117"/>
              <a:ext cx="2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600" i="1">
                  <a:solidFill>
                    <a:srgbClr val="FF9966"/>
                  </a:solidFill>
                  <a:latin typeface="Courier New" panose="02070309020205020404" pitchFamily="49" charset="0"/>
                </a:rPr>
                <a:t>Canal</a:t>
              </a:r>
            </a:p>
          </p:txBody>
        </p:sp>
        <p:sp>
          <p:nvSpPr>
            <p:cNvPr id="7184" name="Rectangle 25">
              <a:extLst>
                <a:ext uri="{FF2B5EF4-FFF2-40B4-BE49-F238E27FC236}">
                  <a16:creationId xmlns:a16="http://schemas.microsoft.com/office/drawing/2014/main" id="{727FC32E-BDB2-6EC9-77D7-B6EDAE6FCF4B}"/>
                </a:ext>
              </a:extLst>
            </p:cNvPr>
            <p:cNvSpPr>
              <a:spLocks noChangeArrowheads="1"/>
            </p:cNvSpPr>
            <p:nvPr/>
          </p:nvSpPr>
          <p:spPr bwMode="auto">
            <a:xfrm>
              <a:off x="1902" y="1502"/>
              <a:ext cx="31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Suyapa</a:t>
              </a:r>
              <a:endParaRPr lang="es-ES" altLang="es-CO" sz="600">
                <a:solidFill>
                  <a:srgbClr val="FF9966"/>
                </a:solidFill>
                <a:latin typeface="Arial" panose="020B0604020202020204" pitchFamily="34" charset="0"/>
              </a:endParaRPr>
            </a:p>
          </p:txBody>
        </p:sp>
        <p:sp>
          <p:nvSpPr>
            <p:cNvPr id="7185" name="Freeform 26">
              <a:extLst>
                <a:ext uri="{FF2B5EF4-FFF2-40B4-BE49-F238E27FC236}">
                  <a16:creationId xmlns:a16="http://schemas.microsoft.com/office/drawing/2014/main" id="{315FC6A7-68E2-27F2-71E8-441597C3ECA2}"/>
                </a:ext>
              </a:extLst>
            </p:cNvPr>
            <p:cNvSpPr>
              <a:spLocks/>
            </p:cNvSpPr>
            <p:nvPr/>
          </p:nvSpPr>
          <p:spPr bwMode="auto">
            <a:xfrm>
              <a:off x="4342" y="3298"/>
              <a:ext cx="56" cy="54"/>
            </a:xfrm>
            <a:custGeom>
              <a:avLst/>
              <a:gdLst>
                <a:gd name="T0" fmla="*/ 78 w 54"/>
                <a:gd name="T1" fmla="*/ 26 h 54"/>
                <a:gd name="T2" fmla="*/ 77 w 54"/>
                <a:gd name="T3" fmla="*/ 35 h 54"/>
                <a:gd name="T4" fmla="*/ 71 w 54"/>
                <a:gd name="T5" fmla="*/ 42 h 54"/>
                <a:gd name="T6" fmla="*/ 65 w 54"/>
                <a:gd name="T7" fmla="*/ 47 h 54"/>
                <a:gd name="T8" fmla="*/ 53 w 54"/>
                <a:gd name="T9" fmla="*/ 51 h 54"/>
                <a:gd name="T10" fmla="*/ 40 w 54"/>
                <a:gd name="T11" fmla="*/ 53 h 54"/>
                <a:gd name="T12" fmla="*/ 31 w 54"/>
                <a:gd name="T13" fmla="*/ 53 h 54"/>
                <a:gd name="T14" fmla="*/ 13 w 54"/>
                <a:gd name="T15" fmla="*/ 49 h 54"/>
                <a:gd name="T16" fmla="*/ 7 w 54"/>
                <a:gd name="T17" fmla="*/ 44 h 54"/>
                <a:gd name="T18" fmla="*/ 2 w 54"/>
                <a:gd name="T19" fmla="*/ 38 h 54"/>
                <a:gd name="T20" fmla="*/ 0 w 54"/>
                <a:gd name="T21" fmla="*/ 30 h 54"/>
                <a:gd name="T22" fmla="*/ 0 w 54"/>
                <a:gd name="T23" fmla="*/ 23 h 54"/>
                <a:gd name="T24" fmla="*/ 2 w 54"/>
                <a:gd name="T25" fmla="*/ 16 h 54"/>
                <a:gd name="T26" fmla="*/ 7 w 54"/>
                <a:gd name="T27" fmla="*/ 8 h 54"/>
                <a:gd name="T28" fmla="*/ 13 w 54"/>
                <a:gd name="T29" fmla="*/ 4 h 54"/>
                <a:gd name="T30" fmla="*/ 31 w 54"/>
                <a:gd name="T31" fmla="*/ 1 h 54"/>
                <a:gd name="T32" fmla="*/ 40 w 54"/>
                <a:gd name="T33" fmla="*/ 0 h 54"/>
                <a:gd name="T34" fmla="*/ 53 w 54"/>
                <a:gd name="T35" fmla="*/ 2 h 54"/>
                <a:gd name="T36" fmla="*/ 65 w 54"/>
                <a:gd name="T37" fmla="*/ 6 h 54"/>
                <a:gd name="T38" fmla="*/ 71 w 54"/>
                <a:gd name="T39" fmla="*/ 12 h 54"/>
                <a:gd name="T40" fmla="*/ 77 w 54"/>
                <a:gd name="T41" fmla="*/ 19 h 54"/>
                <a:gd name="T42" fmla="*/ 78 w 54"/>
                <a:gd name="T43" fmla="*/ 26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53" y="26"/>
                  </a:moveTo>
                  <a:lnTo>
                    <a:pt x="52" y="35"/>
                  </a:lnTo>
                  <a:lnTo>
                    <a:pt x="48" y="42"/>
                  </a:lnTo>
                  <a:lnTo>
                    <a:pt x="43" y="47"/>
                  </a:lnTo>
                  <a:lnTo>
                    <a:pt x="36" y="51"/>
                  </a:lnTo>
                  <a:lnTo>
                    <a:pt x="29" y="53"/>
                  </a:lnTo>
                  <a:lnTo>
                    <a:pt x="20" y="53"/>
                  </a:lnTo>
                  <a:lnTo>
                    <a:pt x="13" y="49"/>
                  </a:lnTo>
                  <a:lnTo>
                    <a:pt x="7" y="44"/>
                  </a:lnTo>
                  <a:lnTo>
                    <a:pt x="2" y="38"/>
                  </a:lnTo>
                  <a:lnTo>
                    <a:pt x="0" y="30"/>
                  </a:lnTo>
                  <a:lnTo>
                    <a:pt x="0" y="23"/>
                  </a:lnTo>
                  <a:lnTo>
                    <a:pt x="2" y="16"/>
                  </a:lnTo>
                  <a:lnTo>
                    <a:pt x="7" y="8"/>
                  </a:lnTo>
                  <a:lnTo>
                    <a:pt x="13" y="4"/>
                  </a:lnTo>
                  <a:lnTo>
                    <a:pt x="20" y="1"/>
                  </a:lnTo>
                  <a:lnTo>
                    <a:pt x="29" y="0"/>
                  </a:lnTo>
                  <a:lnTo>
                    <a:pt x="36" y="2"/>
                  </a:lnTo>
                  <a:lnTo>
                    <a:pt x="43" y="6"/>
                  </a:lnTo>
                  <a:lnTo>
                    <a:pt x="48" y="12"/>
                  </a:lnTo>
                  <a:lnTo>
                    <a:pt x="52" y="19"/>
                  </a:lnTo>
                  <a:lnTo>
                    <a:pt x="53" y="26"/>
                  </a:lnTo>
                </a:path>
              </a:pathLst>
            </a:custGeom>
            <a:noFill/>
            <a:ln w="3175" cap="rnd" cmpd="sng">
              <a:solidFill>
                <a:srgbClr val="FF9966"/>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86" name="Freeform 27">
              <a:extLst>
                <a:ext uri="{FF2B5EF4-FFF2-40B4-BE49-F238E27FC236}">
                  <a16:creationId xmlns:a16="http://schemas.microsoft.com/office/drawing/2014/main" id="{F7F605C6-561D-53A0-B478-3498E5A3D243}"/>
                </a:ext>
              </a:extLst>
            </p:cNvPr>
            <p:cNvSpPr>
              <a:spLocks/>
            </p:cNvSpPr>
            <p:nvPr/>
          </p:nvSpPr>
          <p:spPr bwMode="auto">
            <a:xfrm>
              <a:off x="4342" y="3299"/>
              <a:ext cx="56" cy="49"/>
            </a:xfrm>
            <a:custGeom>
              <a:avLst/>
              <a:gdLst>
                <a:gd name="T0" fmla="*/ 39 w 54"/>
                <a:gd name="T1" fmla="*/ 0 h 49"/>
                <a:gd name="T2" fmla="*/ 31 w 54"/>
                <a:gd name="T3" fmla="*/ 18 h 49"/>
                <a:gd name="T4" fmla="*/ 0 w 54"/>
                <a:gd name="T5" fmla="*/ 18 h 49"/>
                <a:gd name="T6" fmla="*/ 28 w 54"/>
                <a:gd name="T7" fmla="*/ 29 h 49"/>
                <a:gd name="T8" fmla="*/ 11 w 54"/>
                <a:gd name="T9" fmla="*/ 48 h 49"/>
                <a:gd name="T10" fmla="*/ 39 w 54"/>
                <a:gd name="T11" fmla="*/ 37 h 49"/>
                <a:gd name="T12" fmla="*/ 64 w 54"/>
                <a:gd name="T13" fmla="*/ 48 h 49"/>
                <a:gd name="T14" fmla="*/ 53 w 54"/>
                <a:gd name="T15" fmla="*/ 29 h 49"/>
                <a:gd name="T16" fmla="*/ 78 w 54"/>
                <a:gd name="T17" fmla="*/ 18 h 49"/>
                <a:gd name="T18" fmla="*/ 45 w 54"/>
                <a:gd name="T19" fmla="*/ 18 h 49"/>
                <a:gd name="T20" fmla="*/ 39 w 54"/>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9"/>
                <a:gd name="T35" fmla="*/ 54 w 54"/>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9">
                  <a:moveTo>
                    <a:pt x="28" y="0"/>
                  </a:moveTo>
                  <a:lnTo>
                    <a:pt x="20" y="18"/>
                  </a:lnTo>
                  <a:lnTo>
                    <a:pt x="0" y="18"/>
                  </a:lnTo>
                  <a:lnTo>
                    <a:pt x="17" y="29"/>
                  </a:lnTo>
                  <a:lnTo>
                    <a:pt x="11" y="48"/>
                  </a:lnTo>
                  <a:lnTo>
                    <a:pt x="28" y="37"/>
                  </a:lnTo>
                  <a:lnTo>
                    <a:pt x="42" y="48"/>
                  </a:lnTo>
                  <a:lnTo>
                    <a:pt x="36" y="29"/>
                  </a:lnTo>
                  <a:lnTo>
                    <a:pt x="53" y="18"/>
                  </a:lnTo>
                  <a:lnTo>
                    <a:pt x="32" y="18"/>
                  </a:lnTo>
                  <a:lnTo>
                    <a:pt x="28" y="0"/>
                  </a:lnTo>
                </a:path>
              </a:pathLst>
            </a:custGeom>
            <a:noFill/>
            <a:ln w="3175" cap="rnd">
              <a:solidFill>
                <a:srgbClr val="FF9966"/>
              </a:solidFill>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87" name="Freeform 28">
              <a:extLst>
                <a:ext uri="{FF2B5EF4-FFF2-40B4-BE49-F238E27FC236}">
                  <a16:creationId xmlns:a16="http://schemas.microsoft.com/office/drawing/2014/main" id="{423C2CA5-1EA9-0835-9145-ADEBFF38DAEE}"/>
                </a:ext>
              </a:extLst>
            </p:cNvPr>
            <p:cNvSpPr>
              <a:spLocks/>
            </p:cNvSpPr>
            <p:nvPr/>
          </p:nvSpPr>
          <p:spPr bwMode="auto">
            <a:xfrm>
              <a:off x="4360" y="3316"/>
              <a:ext cx="19" cy="18"/>
            </a:xfrm>
            <a:custGeom>
              <a:avLst/>
              <a:gdLst>
                <a:gd name="T0" fmla="*/ 28 w 18"/>
                <a:gd name="T1" fmla="*/ 8 h 18"/>
                <a:gd name="T2" fmla="*/ 27 w 18"/>
                <a:gd name="T3" fmla="*/ 13 h 18"/>
                <a:gd name="T4" fmla="*/ 24 w 18"/>
                <a:gd name="T5" fmla="*/ 15 h 18"/>
                <a:gd name="T6" fmla="*/ 8 w 18"/>
                <a:gd name="T7" fmla="*/ 17 h 18"/>
                <a:gd name="T8" fmla="*/ 5 w 18"/>
                <a:gd name="T9" fmla="*/ 15 h 18"/>
                <a:gd name="T10" fmla="*/ 1 w 18"/>
                <a:gd name="T11" fmla="*/ 13 h 18"/>
                <a:gd name="T12" fmla="*/ 0 w 18"/>
                <a:gd name="T13" fmla="*/ 8 h 18"/>
                <a:gd name="T14" fmla="*/ 1 w 18"/>
                <a:gd name="T15" fmla="*/ 5 h 18"/>
                <a:gd name="T16" fmla="*/ 5 w 18"/>
                <a:gd name="T17" fmla="*/ 1 h 18"/>
                <a:gd name="T18" fmla="*/ 8 w 18"/>
                <a:gd name="T19" fmla="*/ 0 h 18"/>
                <a:gd name="T20" fmla="*/ 24 w 18"/>
                <a:gd name="T21" fmla="*/ 1 h 18"/>
                <a:gd name="T22" fmla="*/ 27 w 18"/>
                <a:gd name="T23" fmla="*/ 5 h 18"/>
                <a:gd name="T24" fmla="*/ 28 w 18"/>
                <a:gd name="T25" fmla="*/ 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7" y="8"/>
                  </a:moveTo>
                  <a:lnTo>
                    <a:pt x="16" y="13"/>
                  </a:lnTo>
                  <a:lnTo>
                    <a:pt x="13" y="15"/>
                  </a:lnTo>
                  <a:lnTo>
                    <a:pt x="8" y="17"/>
                  </a:lnTo>
                  <a:lnTo>
                    <a:pt x="5" y="15"/>
                  </a:lnTo>
                  <a:lnTo>
                    <a:pt x="1" y="13"/>
                  </a:lnTo>
                  <a:lnTo>
                    <a:pt x="0" y="8"/>
                  </a:lnTo>
                  <a:lnTo>
                    <a:pt x="1" y="5"/>
                  </a:lnTo>
                  <a:lnTo>
                    <a:pt x="5" y="1"/>
                  </a:lnTo>
                  <a:lnTo>
                    <a:pt x="8" y="0"/>
                  </a:lnTo>
                  <a:lnTo>
                    <a:pt x="13" y="1"/>
                  </a:lnTo>
                  <a:lnTo>
                    <a:pt x="16" y="5"/>
                  </a:lnTo>
                  <a:lnTo>
                    <a:pt x="17" y="8"/>
                  </a:lnTo>
                </a:path>
              </a:pathLst>
            </a:custGeom>
            <a:noFill/>
            <a:ln w="3175" cap="rnd">
              <a:solidFill>
                <a:srgbClr val="FF9966"/>
              </a:solidFill>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88" name="Freeform 29">
              <a:extLst>
                <a:ext uri="{FF2B5EF4-FFF2-40B4-BE49-F238E27FC236}">
                  <a16:creationId xmlns:a16="http://schemas.microsoft.com/office/drawing/2014/main" id="{57FB446D-7A70-F5BE-1633-CDE6342B377D}"/>
                </a:ext>
              </a:extLst>
            </p:cNvPr>
            <p:cNvSpPr>
              <a:spLocks/>
            </p:cNvSpPr>
            <p:nvPr/>
          </p:nvSpPr>
          <p:spPr bwMode="auto">
            <a:xfrm>
              <a:off x="4367" y="3322"/>
              <a:ext cx="17" cy="17"/>
            </a:xfrm>
            <a:custGeom>
              <a:avLst/>
              <a:gdLst>
                <a:gd name="T0" fmla="*/ 16 w 17"/>
                <a:gd name="T1" fmla="*/ 6 h 17"/>
                <a:gd name="T2" fmla="*/ 12 w 17"/>
                <a:gd name="T3" fmla="*/ 16 h 17"/>
                <a:gd name="T4" fmla="*/ 3 w 17"/>
                <a:gd name="T5" fmla="*/ 16 h 17"/>
                <a:gd name="T6" fmla="*/ 0 w 17"/>
                <a:gd name="T7" fmla="*/ 6 h 17"/>
                <a:gd name="T8" fmla="*/ 3 w 17"/>
                <a:gd name="T9" fmla="*/ 0 h 17"/>
                <a:gd name="T10" fmla="*/ 12 w 17"/>
                <a:gd name="T11" fmla="*/ 0 h 17"/>
                <a:gd name="T12" fmla="*/ 16 w 17"/>
                <a:gd name="T13" fmla="*/ 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6" y="6"/>
                  </a:moveTo>
                  <a:lnTo>
                    <a:pt x="12" y="16"/>
                  </a:lnTo>
                  <a:lnTo>
                    <a:pt x="3" y="16"/>
                  </a:lnTo>
                  <a:lnTo>
                    <a:pt x="0" y="6"/>
                  </a:lnTo>
                  <a:lnTo>
                    <a:pt x="3" y="0"/>
                  </a:lnTo>
                  <a:lnTo>
                    <a:pt x="12" y="0"/>
                  </a:lnTo>
                  <a:lnTo>
                    <a:pt x="16" y="6"/>
                  </a:lnTo>
                </a:path>
              </a:pathLst>
            </a:custGeom>
            <a:noFill/>
            <a:ln w="3175" cap="rnd">
              <a:solidFill>
                <a:srgbClr val="FF9966"/>
              </a:solidFill>
              <a:round/>
              <a:headEnd type="oval" w="sm" len="sm"/>
              <a:tailEnd type="none" w="sm" len="sm"/>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7189" name="Rectangle 30">
              <a:extLst>
                <a:ext uri="{FF2B5EF4-FFF2-40B4-BE49-F238E27FC236}">
                  <a16:creationId xmlns:a16="http://schemas.microsoft.com/office/drawing/2014/main" id="{8BF83650-BB06-8E1E-CA2D-877165E6A552}"/>
                </a:ext>
              </a:extLst>
            </p:cNvPr>
            <p:cNvSpPr>
              <a:spLocks noChangeArrowheads="1"/>
            </p:cNvSpPr>
            <p:nvPr/>
          </p:nvSpPr>
          <p:spPr bwMode="auto">
            <a:xfrm rot="20520000">
              <a:off x="4281" y="3174"/>
              <a:ext cx="33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Panamá</a:t>
              </a:r>
            </a:p>
          </p:txBody>
        </p:sp>
        <p:sp>
          <p:nvSpPr>
            <p:cNvPr id="7190" name="Oval 31">
              <a:extLst>
                <a:ext uri="{FF2B5EF4-FFF2-40B4-BE49-F238E27FC236}">
                  <a16:creationId xmlns:a16="http://schemas.microsoft.com/office/drawing/2014/main" id="{A6489B45-ECC9-6869-2CF8-21BCB491FE40}"/>
                </a:ext>
              </a:extLst>
            </p:cNvPr>
            <p:cNvSpPr>
              <a:spLocks noChangeArrowheads="1"/>
            </p:cNvSpPr>
            <p:nvPr/>
          </p:nvSpPr>
          <p:spPr bwMode="auto">
            <a:xfrm>
              <a:off x="846" y="1272"/>
              <a:ext cx="41"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1" name="Oval 32">
              <a:extLst>
                <a:ext uri="{FF2B5EF4-FFF2-40B4-BE49-F238E27FC236}">
                  <a16:creationId xmlns:a16="http://schemas.microsoft.com/office/drawing/2014/main" id="{DBF0241C-A2B4-52F3-BE90-5B8234A37F63}"/>
                </a:ext>
              </a:extLst>
            </p:cNvPr>
            <p:cNvSpPr>
              <a:spLocks noChangeArrowheads="1"/>
            </p:cNvSpPr>
            <p:nvPr/>
          </p:nvSpPr>
          <p:spPr bwMode="auto">
            <a:xfrm>
              <a:off x="1297" y="1611"/>
              <a:ext cx="41"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2" name="Oval 33">
              <a:extLst>
                <a:ext uri="{FF2B5EF4-FFF2-40B4-BE49-F238E27FC236}">
                  <a16:creationId xmlns:a16="http://schemas.microsoft.com/office/drawing/2014/main" id="{8A59EC7F-2AB2-D88B-5830-89BB6FA2ECFD}"/>
                </a:ext>
              </a:extLst>
            </p:cNvPr>
            <p:cNvSpPr>
              <a:spLocks noChangeArrowheads="1"/>
            </p:cNvSpPr>
            <p:nvPr/>
          </p:nvSpPr>
          <p:spPr bwMode="auto">
            <a:xfrm>
              <a:off x="1848" y="1708"/>
              <a:ext cx="41"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3" name="Oval 34">
              <a:extLst>
                <a:ext uri="{FF2B5EF4-FFF2-40B4-BE49-F238E27FC236}">
                  <a16:creationId xmlns:a16="http://schemas.microsoft.com/office/drawing/2014/main" id="{89FF948F-F525-2535-E740-6E92EE32350A}"/>
                </a:ext>
              </a:extLst>
            </p:cNvPr>
            <p:cNvSpPr>
              <a:spLocks noChangeArrowheads="1"/>
            </p:cNvSpPr>
            <p:nvPr/>
          </p:nvSpPr>
          <p:spPr bwMode="auto">
            <a:xfrm>
              <a:off x="1898" y="1563"/>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4" name="Oval 35">
              <a:extLst>
                <a:ext uri="{FF2B5EF4-FFF2-40B4-BE49-F238E27FC236}">
                  <a16:creationId xmlns:a16="http://schemas.microsoft.com/office/drawing/2014/main" id="{33BBC341-64D7-C98B-03C9-B4E5F4C5A329}"/>
                </a:ext>
              </a:extLst>
            </p:cNvPr>
            <p:cNvSpPr>
              <a:spLocks noChangeArrowheads="1"/>
            </p:cNvSpPr>
            <p:nvPr/>
          </p:nvSpPr>
          <p:spPr bwMode="auto">
            <a:xfrm>
              <a:off x="1647" y="1272"/>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5" name="Oval 36">
              <a:extLst>
                <a:ext uri="{FF2B5EF4-FFF2-40B4-BE49-F238E27FC236}">
                  <a16:creationId xmlns:a16="http://schemas.microsoft.com/office/drawing/2014/main" id="{CEA4BD91-FE73-56EC-5DEF-57904B1C297C}"/>
                </a:ext>
              </a:extLst>
            </p:cNvPr>
            <p:cNvSpPr>
              <a:spLocks noChangeArrowheads="1"/>
            </p:cNvSpPr>
            <p:nvPr/>
          </p:nvSpPr>
          <p:spPr bwMode="auto">
            <a:xfrm>
              <a:off x="1547" y="1223"/>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6" name="Oval 37">
              <a:extLst>
                <a:ext uri="{FF2B5EF4-FFF2-40B4-BE49-F238E27FC236}">
                  <a16:creationId xmlns:a16="http://schemas.microsoft.com/office/drawing/2014/main" id="{C3A4AB69-68E8-8A9E-63E9-B412E7324848}"/>
                </a:ext>
              </a:extLst>
            </p:cNvPr>
            <p:cNvSpPr>
              <a:spLocks noChangeArrowheads="1"/>
            </p:cNvSpPr>
            <p:nvPr/>
          </p:nvSpPr>
          <p:spPr bwMode="auto">
            <a:xfrm>
              <a:off x="2098" y="2241"/>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7" name="Oval 38">
              <a:extLst>
                <a:ext uri="{FF2B5EF4-FFF2-40B4-BE49-F238E27FC236}">
                  <a16:creationId xmlns:a16="http://schemas.microsoft.com/office/drawing/2014/main" id="{B4504189-832A-5C29-1FBA-0A6F08B51C5F}"/>
                </a:ext>
              </a:extLst>
            </p:cNvPr>
            <p:cNvSpPr>
              <a:spLocks noChangeArrowheads="1"/>
            </p:cNvSpPr>
            <p:nvPr/>
          </p:nvSpPr>
          <p:spPr bwMode="auto">
            <a:xfrm>
              <a:off x="2449" y="2678"/>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8" name="Oval 39">
              <a:extLst>
                <a:ext uri="{FF2B5EF4-FFF2-40B4-BE49-F238E27FC236}">
                  <a16:creationId xmlns:a16="http://schemas.microsoft.com/office/drawing/2014/main" id="{7CD0E011-74D7-2B06-34F4-D8D76149171C}"/>
                </a:ext>
              </a:extLst>
            </p:cNvPr>
            <p:cNvSpPr>
              <a:spLocks noChangeArrowheads="1"/>
            </p:cNvSpPr>
            <p:nvPr/>
          </p:nvSpPr>
          <p:spPr bwMode="auto">
            <a:xfrm>
              <a:off x="2850" y="3017"/>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199" name="Oval 40">
              <a:extLst>
                <a:ext uri="{FF2B5EF4-FFF2-40B4-BE49-F238E27FC236}">
                  <a16:creationId xmlns:a16="http://schemas.microsoft.com/office/drawing/2014/main" id="{BC628749-8BD5-89BF-9B60-CB987253A596}"/>
                </a:ext>
              </a:extLst>
            </p:cNvPr>
            <p:cNvSpPr>
              <a:spLocks noChangeArrowheads="1"/>
            </p:cNvSpPr>
            <p:nvPr/>
          </p:nvSpPr>
          <p:spPr bwMode="auto">
            <a:xfrm>
              <a:off x="3100" y="3308"/>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00" name="Oval 41">
              <a:extLst>
                <a:ext uri="{FF2B5EF4-FFF2-40B4-BE49-F238E27FC236}">
                  <a16:creationId xmlns:a16="http://schemas.microsoft.com/office/drawing/2014/main" id="{B2A2CFE4-9B4D-3D15-C57F-0413D85FA075}"/>
                </a:ext>
              </a:extLst>
            </p:cNvPr>
            <p:cNvSpPr>
              <a:spLocks noChangeArrowheads="1"/>
            </p:cNvSpPr>
            <p:nvPr/>
          </p:nvSpPr>
          <p:spPr bwMode="auto">
            <a:xfrm>
              <a:off x="3551" y="3453"/>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01" name="Rectangle 42">
              <a:extLst>
                <a:ext uri="{FF2B5EF4-FFF2-40B4-BE49-F238E27FC236}">
                  <a16:creationId xmlns:a16="http://schemas.microsoft.com/office/drawing/2014/main" id="{FC2AD4A3-E39E-3CD7-00D3-C359FD04C48B}"/>
                </a:ext>
              </a:extLst>
            </p:cNvPr>
            <p:cNvSpPr>
              <a:spLocks noChangeArrowheads="1"/>
            </p:cNvSpPr>
            <p:nvPr/>
          </p:nvSpPr>
          <p:spPr bwMode="auto">
            <a:xfrm>
              <a:off x="450" y="1256"/>
              <a:ext cx="41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Guate Este</a:t>
              </a:r>
            </a:p>
          </p:txBody>
        </p:sp>
        <p:sp>
          <p:nvSpPr>
            <p:cNvPr id="7202" name="Rectangle 43">
              <a:extLst>
                <a:ext uri="{FF2B5EF4-FFF2-40B4-BE49-F238E27FC236}">
                  <a16:creationId xmlns:a16="http://schemas.microsoft.com/office/drawing/2014/main" id="{7C56042F-29E8-51B0-B4C4-603FC1EB9808}"/>
                </a:ext>
              </a:extLst>
            </p:cNvPr>
            <p:cNvSpPr>
              <a:spLocks noChangeArrowheads="1"/>
            </p:cNvSpPr>
            <p:nvPr/>
          </p:nvSpPr>
          <p:spPr bwMode="auto">
            <a:xfrm>
              <a:off x="1203" y="1500"/>
              <a:ext cx="30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Nejapa</a:t>
              </a:r>
            </a:p>
          </p:txBody>
        </p:sp>
        <p:sp>
          <p:nvSpPr>
            <p:cNvPr id="7203" name="Rectangle 44">
              <a:extLst>
                <a:ext uri="{FF2B5EF4-FFF2-40B4-BE49-F238E27FC236}">
                  <a16:creationId xmlns:a16="http://schemas.microsoft.com/office/drawing/2014/main" id="{F4762612-A5F2-7509-FD5C-170CD108885C}"/>
                </a:ext>
              </a:extLst>
            </p:cNvPr>
            <p:cNvSpPr>
              <a:spLocks noChangeArrowheads="1"/>
            </p:cNvSpPr>
            <p:nvPr/>
          </p:nvSpPr>
          <p:spPr bwMode="auto">
            <a:xfrm>
              <a:off x="600" y="1114"/>
              <a:ext cx="44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Guate Norte</a:t>
              </a:r>
              <a:endParaRPr lang="es-ES" altLang="es-CO" sz="600">
                <a:solidFill>
                  <a:srgbClr val="FF9966"/>
                </a:solidFill>
                <a:latin typeface="Arial" panose="020B0604020202020204" pitchFamily="34" charset="0"/>
              </a:endParaRPr>
            </a:p>
          </p:txBody>
        </p:sp>
        <p:sp>
          <p:nvSpPr>
            <p:cNvPr id="7204" name="Rectangle 45">
              <a:extLst>
                <a:ext uri="{FF2B5EF4-FFF2-40B4-BE49-F238E27FC236}">
                  <a16:creationId xmlns:a16="http://schemas.microsoft.com/office/drawing/2014/main" id="{AD26D4ED-CAC3-FDF7-B5D3-9DB2205AA0BD}"/>
                </a:ext>
              </a:extLst>
            </p:cNvPr>
            <p:cNvSpPr>
              <a:spLocks noChangeArrowheads="1"/>
            </p:cNvSpPr>
            <p:nvPr/>
          </p:nvSpPr>
          <p:spPr bwMode="auto">
            <a:xfrm>
              <a:off x="2455" y="2663"/>
              <a:ext cx="28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Cañas</a:t>
              </a:r>
            </a:p>
          </p:txBody>
        </p:sp>
        <p:sp>
          <p:nvSpPr>
            <p:cNvPr id="7205" name="Rectangle 46">
              <a:extLst>
                <a:ext uri="{FF2B5EF4-FFF2-40B4-BE49-F238E27FC236}">
                  <a16:creationId xmlns:a16="http://schemas.microsoft.com/office/drawing/2014/main" id="{79062B0F-8814-3C46-37D0-CE29599B0431}"/>
                </a:ext>
              </a:extLst>
            </p:cNvPr>
            <p:cNvSpPr>
              <a:spLocks noChangeArrowheads="1"/>
            </p:cNvSpPr>
            <p:nvPr/>
          </p:nvSpPr>
          <p:spPr bwMode="auto">
            <a:xfrm>
              <a:off x="1632" y="2160"/>
              <a:ext cx="41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Ticuantepe</a:t>
              </a:r>
            </a:p>
          </p:txBody>
        </p:sp>
        <p:sp>
          <p:nvSpPr>
            <p:cNvPr id="7206" name="Rectangle 47">
              <a:extLst>
                <a:ext uri="{FF2B5EF4-FFF2-40B4-BE49-F238E27FC236}">
                  <a16:creationId xmlns:a16="http://schemas.microsoft.com/office/drawing/2014/main" id="{059911CA-F4E3-7549-79B0-6F895250813E}"/>
                </a:ext>
              </a:extLst>
            </p:cNvPr>
            <p:cNvSpPr>
              <a:spLocks noChangeArrowheads="1"/>
            </p:cNvSpPr>
            <p:nvPr/>
          </p:nvSpPr>
          <p:spPr bwMode="auto">
            <a:xfrm>
              <a:off x="2856" y="2953"/>
              <a:ext cx="29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Parrita</a:t>
              </a:r>
            </a:p>
          </p:txBody>
        </p:sp>
        <p:sp>
          <p:nvSpPr>
            <p:cNvPr id="7207" name="Rectangle 48">
              <a:extLst>
                <a:ext uri="{FF2B5EF4-FFF2-40B4-BE49-F238E27FC236}">
                  <a16:creationId xmlns:a16="http://schemas.microsoft.com/office/drawing/2014/main" id="{B17F608E-7D52-BC96-8E58-A75D56345CFC}"/>
                </a:ext>
              </a:extLst>
            </p:cNvPr>
            <p:cNvSpPr>
              <a:spLocks noChangeArrowheads="1"/>
            </p:cNvSpPr>
            <p:nvPr/>
          </p:nvSpPr>
          <p:spPr bwMode="auto">
            <a:xfrm>
              <a:off x="1872" y="1680"/>
              <a:ext cx="31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Pavana</a:t>
              </a:r>
            </a:p>
          </p:txBody>
        </p:sp>
        <p:sp>
          <p:nvSpPr>
            <p:cNvPr id="7208" name="Rectangle 49">
              <a:extLst>
                <a:ext uri="{FF2B5EF4-FFF2-40B4-BE49-F238E27FC236}">
                  <a16:creationId xmlns:a16="http://schemas.microsoft.com/office/drawing/2014/main" id="{AF52E5C2-591B-049B-F410-66505E4E93B1}"/>
                </a:ext>
              </a:extLst>
            </p:cNvPr>
            <p:cNvSpPr>
              <a:spLocks noChangeArrowheads="1"/>
            </p:cNvSpPr>
            <p:nvPr/>
          </p:nvSpPr>
          <p:spPr bwMode="auto">
            <a:xfrm>
              <a:off x="2906" y="3197"/>
              <a:ext cx="36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Rio Claro</a:t>
              </a:r>
            </a:p>
          </p:txBody>
        </p:sp>
        <p:sp>
          <p:nvSpPr>
            <p:cNvPr id="7209" name="Rectangle 50">
              <a:extLst>
                <a:ext uri="{FF2B5EF4-FFF2-40B4-BE49-F238E27FC236}">
                  <a16:creationId xmlns:a16="http://schemas.microsoft.com/office/drawing/2014/main" id="{D95D8940-C875-D3CD-B2AE-9A15D85ACFCA}"/>
                </a:ext>
              </a:extLst>
            </p:cNvPr>
            <p:cNvSpPr>
              <a:spLocks noChangeArrowheads="1"/>
            </p:cNvSpPr>
            <p:nvPr/>
          </p:nvSpPr>
          <p:spPr bwMode="auto">
            <a:xfrm>
              <a:off x="3506" y="3341"/>
              <a:ext cx="35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Veladero</a:t>
              </a:r>
            </a:p>
          </p:txBody>
        </p:sp>
        <p:sp>
          <p:nvSpPr>
            <p:cNvPr id="7210" name="Rectangle 51">
              <a:extLst>
                <a:ext uri="{FF2B5EF4-FFF2-40B4-BE49-F238E27FC236}">
                  <a16:creationId xmlns:a16="http://schemas.microsoft.com/office/drawing/2014/main" id="{0980D1AA-5CB3-90CD-3AF3-D2C74258356E}"/>
                </a:ext>
              </a:extLst>
            </p:cNvPr>
            <p:cNvSpPr>
              <a:spLocks noChangeArrowheads="1"/>
            </p:cNvSpPr>
            <p:nvPr/>
          </p:nvSpPr>
          <p:spPr bwMode="auto">
            <a:xfrm>
              <a:off x="1652" y="1261"/>
              <a:ext cx="27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Cajón</a:t>
              </a:r>
              <a:endParaRPr lang="es-ES" altLang="es-CO" sz="600">
                <a:solidFill>
                  <a:srgbClr val="FF9966"/>
                </a:solidFill>
                <a:latin typeface="Arial" panose="020B0604020202020204" pitchFamily="34" charset="0"/>
              </a:endParaRPr>
            </a:p>
          </p:txBody>
        </p:sp>
        <p:sp>
          <p:nvSpPr>
            <p:cNvPr id="7211" name="Rectangle 52">
              <a:extLst>
                <a:ext uri="{FF2B5EF4-FFF2-40B4-BE49-F238E27FC236}">
                  <a16:creationId xmlns:a16="http://schemas.microsoft.com/office/drawing/2014/main" id="{6CC55604-EE72-CBD7-535B-3EDD29FE4BF3}"/>
                </a:ext>
              </a:extLst>
            </p:cNvPr>
            <p:cNvSpPr>
              <a:spLocks noChangeArrowheads="1"/>
            </p:cNvSpPr>
            <p:nvPr/>
          </p:nvSpPr>
          <p:spPr bwMode="auto">
            <a:xfrm>
              <a:off x="1584" y="1152"/>
              <a:ext cx="3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Rio Lindo</a:t>
              </a:r>
              <a:endParaRPr lang="es-ES" altLang="es-CO" sz="600">
                <a:solidFill>
                  <a:srgbClr val="FF9966"/>
                </a:solidFill>
                <a:latin typeface="Arial" panose="020B0604020202020204" pitchFamily="34" charset="0"/>
              </a:endParaRPr>
            </a:p>
          </p:txBody>
        </p:sp>
        <p:sp>
          <p:nvSpPr>
            <p:cNvPr id="7212" name="Rectangle 53">
              <a:extLst>
                <a:ext uri="{FF2B5EF4-FFF2-40B4-BE49-F238E27FC236}">
                  <a16:creationId xmlns:a16="http://schemas.microsoft.com/office/drawing/2014/main" id="{9F6C0D3F-1F2D-A243-2C69-62D13C6D0275}"/>
                </a:ext>
              </a:extLst>
            </p:cNvPr>
            <p:cNvSpPr>
              <a:spLocks noChangeArrowheads="1"/>
            </p:cNvSpPr>
            <p:nvPr/>
          </p:nvSpPr>
          <p:spPr bwMode="auto">
            <a:xfrm>
              <a:off x="1103" y="1017"/>
              <a:ext cx="34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Pepesca</a:t>
              </a:r>
              <a:endParaRPr lang="es-ES" altLang="es-CO" sz="600">
                <a:solidFill>
                  <a:srgbClr val="FF9966"/>
                </a:solidFill>
                <a:latin typeface="Arial" panose="020B0604020202020204" pitchFamily="34" charset="0"/>
              </a:endParaRPr>
            </a:p>
          </p:txBody>
        </p:sp>
        <p:sp>
          <p:nvSpPr>
            <p:cNvPr id="7213" name="Oval 54">
              <a:extLst>
                <a:ext uri="{FF2B5EF4-FFF2-40B4-BE49-F238E27FC236}">
                  <a16:creationId xmlns:a16="http://schemas.microsoft.com/office/drawing/2014/main" id="{049A45AA-3559-C318-1CEB-B1D67C072D3E}"/>
                </a:ext>
              </a:extLst>
            </p:cNvPr>
            <p:cNvSpPr>
              <a:spLocks noChangeArrowheads="1"/>
            </p:cNvSpPr>
            <p:nvPr/>
          </p:nvSpPr>
          <p:spPr bwMode="auto">
            <a:xfrm>
              <a:off x="1497" y="1659"/>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14" name="Oval 55">
              <a:extLst>
                <a:ext uri="{FF2B5EF4-FFF2-40B4-BE49-F238E27FC236}">
                  <a16:creationId xmlns:a16="http://schemas.microsoft.com/office/drawing/2014/main" id="{7B5B4093-B813-9C33-D8B2-C8737D7BA250}"/>
                </a:ext>
              </a:extLst>
            </p:cNvPr>
            <p:cNvSpPr>
              <a:spLocks noChangeArrowheads="1"/>
            </p:cNvSpPr>
            <p:nvPr/>
          </p:nvSpPr>
          <p:spPr bwMode="auto">
            <a:xfrm>
              <a:off x="1096" y="1514"/>
              <a:ext cx="42" cy="40"/>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15" name="Rectangle 56">
              <a:extLst>
                <a:ext uri="{FF2B5EF4-FFF2-40B4-BE49-F238E27FC236}">
                  <a16:creationId xmlns:a16="http://schemas.microsoft.com/office/drawing/2014/main" id="{8F4FF2ED-218D-D558-CC96-492B994AB0B9}"/>
                </a:ext>
              </a:extLst>
            </p:cNvPr>
            <p:cNvSpPr>
              <a:spLocks noChangeArrowheads="1"/>
            </p:cNvSpPr>
            <p:nvPr/>
          </p:nvSpPr>
          <p:spPr bwMode="auto">
            <a:xfrm>
              <a:off x="1302" y="1695"/>
              <a:ext cx="4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15 de Sept.</a:t>
              </a:r>
            </a:p>
          </p:txBody>
        </p:sp>
        <p:sp>
          <p:nvSpPr>
            <p:cNvPr id="7216" name="Rectangle 57">
              <a:extLst>
                <a:ext uri="{FF2B5EF4-FFF2-40B4-BE49-F238E27FC236}">
                  <a16:creationId xmlns:a16="http://schemas.microsoft.com/office/drawing/2014/main" id="{309C6167-F6AB-E32A-08D8-ED49BFBD2EB2}"/>
                </a:ext>
              </a:extLst>
            </p:cNvPr>
            <p:cNvSpPr>
              <a:spLocks noChangeArrowheads="1"/>
            </p:cNvSpPr>
            <p:nvPr/>
          </p:nvSpPr>
          <p:spPr bwMode="auto">
            <a:xfrm>
              <a:off x="768" y="1584"/>
              <a:ext cx="45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Ahuachapán</a:t>
              </a:r>
            </a:p>
          </p:txBody>
        </p:sp>
        <p:sp>
          <p:nvSpPr>
            <p:cNvPr id="7217" name="Oval 58">
              <a:extLst>
                <a:ext uri="{FF2B5EF4-FFF2-40B4-BE49-F238E27FC236}">
                  <a16:creationId xmlns:a16="http://schemas.microsoft.com/office/drawing/2014/main" id="{F7AD8CF3-AFC4-CC5D-88C8-7D99CFC815C3}"/>
                </a:ext>
              </a:extLst>
            </p:cNvPr>
            <p:cNvSpPr>
              <a:spLocks noChangeArrowheads="1"/>
            </p:cNvSpPr>
            <p:nvPr/>
          </p:nvSpPr>
          <p:spPr bwMode="auto">
            <a:xfrm>
              <a:off x="896" y="1223"/>
              <a:ext cx="41"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18" name="Oval 59">
              <a:extLst>
                <a:ext uri="{FF2B5EF4-FFF2-40B4-BE49-F238E27FC236}">
                  <a16:creationId xmlns:a16="http://schemas.microsoft.com/office/drawing/2014/main" id="{B98D7B4F-AFBA-EC47-97C7-51D8688C6FAD}"/>
                </a:ext>
              </a:extLst>
            </p:cNvPr>
            <p:cNvSpPr>
              <a:spLocks noChangeArrowheads="1"/>
            </p:cNvSpPr>
            <p:nvPr/>
          </p:nvSpPr>
          <p:spPr bwMode="auto">
            <a:xfrm>
              <a:off x="1246" y="1126"/>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19" name="Oval 60">
              <a:extLst>
                <a:ext uri="{FF2B5EF4-FFF2-40B4-BE49-F238E27FC236}">
                  <a16:creationId xmlns:a16="http://schemas.microsoft.com/office/drawing/2014/main" id="{48521388-9CF2-C673-0607-6C0AF683FEF9}"/>
                </a:ext>
              </a:extLst>
            </p:cNvPr>
            <p:cNvSpPr>
              <a:spLocks noChangeArrowheads="1"/>
            </p:cNvSpPr>
            <p:nvPr/>
          </p:nvSpPr>
          <p:spPr bwMode="auto">
            <a:xfrm>
              <a:off x="1948" y="1950"/>
              <a:ext cx="42" cy="41"/>
            </a:xfrm>
            <a:prstGeom prst="ellipse">
              <a:avLst/>
            </a:prstGeom>
            <a:noFill/>
            <a:ln w="3175">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pPr eaLnBrk="1" hangingPunct="1"/>
              <a:endParaRPr lang="en-US" altLang="es-CO"/>
            </a:p>
          </p:txBody>
        </p:sp>
        <p:sp>
          <p:nvSpPr>
            <p:cNvPr id="7220" name="Rectangle 61">
              <a:extLst>
                <a:ext uri="{FF2B5EF4-FFF2-40B4-BE49-F238E27FC236}">
                  <a16:creationId xmlns:a16="http://schemas.microsoft.com/office/drawing/2014/main" id="{DD055128-245B-D457-8F83-73DA1E5C36BC}"/>
                </a:ext>
              </a:extLst>
            </p:cNvPr>
            <p:cNvSpPr>
              <a:spLocks noChangeArrowheads="1"/>
            </p:cNvSpPr>
            <p:nvPr/>
          </p:nvSpPr>
          <p:spPr bwMode="auto">
            <a:xfrm>
              <a:off x="1953" y="1886"/>
              <a:ext cx="2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2075" tIns="46038" rIns="92075" bIns="46038">
              <a:spAutoFit/>
            </a:bodyPr>
            <a:lstStyle>
              <a:lvl1pPr eaLnBrk="0" hangingPunct="0">
                <a:defRPr sz="1000" b="1">
                  <a:solidFill>
                    <a:schemeClr val="tx1"/>
                  </a:solidFill>
                  <a:latin typeface="Times New Roman" panose="02020603050405020304" pitchFamily="18" charset="0"/>
                </a:defRPr>
              </a:lvl1pPr>
              <a:lvl2pPr marL="742950" indent="-285750" eaLnBrk="0" hangingPunct="0">
                <a:defRPr sz="1000" b="1">
                  <a:solidFill>
                    <a:schemeClr val="tx1"/>
                  </a:solidFill>
                  <a:latin typeface="Times New Roman" panose="02020603050405020304" pitchFamily="18" charset="0"/>
                </a:defRPr>
              </a:lvl2pPr>
              <a:lvl3pPr marL="1143000" indent="-228600" eaLnBrk="0" hangingPunct="0">
                <a:defRPr sz="1000" b="1">
                  <a:solidFill>
                    <a:schemeClr val="tx1"/>
                  </a:solidFill>
                  <a:latin typeface="Times New Roman" panose="02020603050405020304" pitchFamily="18" charset="0"/>
                </a:defRPr>
              </a:lvl3pPr>
              <a:lvl4pPr marL="1600200" indent="-228600" eaLnBrk="0" hangingPunct="0">
                <a:defRPr sz="1000" b="1">
                  <a:solidFill>
                    <a:schemeClr val="tx1"/>
                  </a:solidFill>
                  <a:latin typeface="Times New Roman" panose="02020603050405020304" pitchFamily="18" charset="0"/>
                </a:defRPr>
              </a:lvl4pPr>
              <a:lvl5pPr marL="2057400" indent="-228600" eaLnBrk="0" hangingPunct="0">
                <a:defRPr sz="1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000" b="1">
                  <a:solidFill>
                    <a:schemeClr val="tx1"/>
                  </a:solidFill>
                  <a:latin typeface="Times New Roman" panose="02020603050405020304" pitchFamily="18" charset="0"/>
                </a:defRPr>
              </a:lvl9pPr>
            </a:lstStyle>
            <a:p>
              <a:r>
                <a:rPr lang="es-ES" altLang="es-CO" sz="700">
                  <a:solidFill>
                    <a:srgbClr val="FF9966"/>
                  </a:solidFill>
                  <a:latin typeface="Arial" panose="020B0604020202020204" pitchFamily="34" charset="0"/>
                </a:rPr>
                <a:t>León</a:t>
              </a:r>
            </a:p>
          </p:txBody>
        </p:sp>
      </p:grpSp>
      <p:sp>
        <p:nvSpPr>
          <p:cNvPr id="340031" name="Rectangle 63">
            <a:extLst>
              <a:ext uri="{FF2B5EF4-FFF2-40B4-BE49-F238E27FC236}">
                <a16:creationId xmlns:a16="http://schemas.microsoft.com/office/drawing/2014/main" id="{B69D1B55-4AB4-2D58-B5B6-C95A7F0AD577}"/>
              </a:ext>
            </a:extLst>
          </p:cNvPr>
          <p:cNvSpPr>
            <a:spLocks noGrp="1" noChangeArrowheads="1"/>
          </p:cNvSpPr>
          <p:nvPr>
            <p:ph sz="half" idx="1"/>
          </p:nvPr>
        </p:nvSpPr>
        <p:spPr/>
        <p:txBody>
          <a:bodyPr/>
          <a:lstStyle/>
          <a:p>
            <a:pPr marL="0" indent="0">
              <a:buNone/>
            </a:pPr>
            <a:r>
              <a:rPr lang="es-ES_tradnl" dirty="0">
                <a:solidFill>
                  <a:schemeClr val="accent1"/>
                </a:solidFill>
              </a:rPr>
              <a:t>Objetivos del mercado regional:</a:t>
            </a:r>
          </a:p>
          <a:p>
            <a:r>
              <a:rPr lang="es-ES_tradnl" dirty="0"/>
              <a:t>Incrementar la eficiencia en el abastecimiento regional de energía</a:t>
            </a:r>
          </a:p>
          <a:p>
            <a:r>
              <a:rPr lang="es-ES_tradnl" dirty="0"/>
              <a:t>Viabilizar proyectos de generación de mayor escala para la demanda agregada</a:t>
            </a:r>
          </a:p>
          <a:p>
            <a:r>
              <a:rPr lang="es-ES_tradnl" dirty="0"/>
              <a:t>Incrementar la competencia y seguridad del suministro de energía eléctrica</a:t>
            </a:r>
          </a:p>
          <a:p>
            <a:r>
              <a:rPr lang="es-ES_tradnl" dirty="0"/>
              <a:t>Viabilizar el desarrollo de la red de transmisión regional</a:t>
            </a:r>
          </a:p>
          <a:p>
            <a:r>
              <a:rPr lang="es-ES_tradnl" dirty="0"/>
              <a:t>Promover e incrementar los intercambios de energía eléctrica</a:t>
            </a:r>
          </a:p>
          <a:p>
            <a:r>
              <a:rPr lang="es-ES_tradnl" dirty="0"/>
              <a:t>Uniformizar los criterios de calidad y seguridad operativa </a:t>
            </a:r>
          </a:p>
        </p:txBody>
      </p:sp>
      <p:sp>
        <p:nvSpPr>
          <p:cNvPr id="15" name="Marcador de contenido 14">
            <a:extLst>
              <a:ext uri="{FF2B5EF4-FFF2-40B4-BE49-F238E27FC236}">
                <a16:creationId xmlns:a16="http://schemas.microsoft.com/office/drawing/2014/main" id="{BCAF3F37-1628-B25B-D3F1-7F1B46417D46}"/>
              </a:ext>
            </a:extLst>
          </p:cNvPr>
          <p:cNvSpPr>
            <a:spLocks noGrp="1"/>
          </p:cNvSpPr>
          <p:nvPr>
            <p:ph sz="half" idx="2"/>
          </p:nvPr>
        </p:nvSpPr>
        <p:spPr/>
        <p:txBody>
          <a:bodyPr>
            <a:normAutofit/>
          </a:bodyPr>
          <a:lstStyle/>
          <a:p>
            <a:pPr marL="0" indent="0">
              <a:buNone/>
            </a:pPr>
            <a:r>
              <a:rPr lang="es-ES_tradnl" dirty="0">
                <a:solidFill>
                  <a:schemeClr val="accent1"/>
                </a:solidFill>
              </a:rPr>
              <a:t>Agentes del mercado regional:</a:t>
            </a:r>
          </a:p>
          <a:p>
            <a:pPr marL="0" indent="0">
              <a:buNone/>
            </a:pPr>
            <a:r>
              <a:rPr lang="es-ES_tradnl" dirty="0"/>
              <a:t>Los agentes del MER serán los agentes habilitados por la regulación nacional.</a:t>
            </a:r>
          </a:p>
          <a:p>
            <a:r>
              <a:rPr lang="es-ES_tradnl" dirty="0"/>
              <a:t>Generadores</a:t>
            </a:r>
          </a:p>
          <a:p>
            <a:r>
              <a:rPr lang="es-ES_tradnl" dirty="0"/>
              <a:t>Distribuidores</a:t>
            </a:r>
          </a:p>
          <a:p>
            <a:r>
              <a:rPr lang="es-ES_tradnl" dirty="0"/>
              <a:t>Comercializadores</a:t>
            </a:r>
          </a:p>
          <a:p>
            <a:r>
              <a:rPr lang="es-ES_tradnl" dirty="0"/>
              <a:t>Grandes Usuarios</a:t>
            </a:r>
          </a:p>
          <a:p>
            <a:r>
              <a:rPr lang="es-ES_tradnl" dirty="0"/>
              <a:t>Transmisores: Empresas de Transmisión Nacional y Empresas de Transmisión Regional (Ejemplo: EPR)</a:t>
            </a:r>
          </a:p>
          <a:p>
            <a:endParaRPr lang="es-CO" dirty="0"/>
          </a:p>
        </p:txBody>
      </p:sp>
      <p:sp>
        <p:nvSpPr>
          <p:cNvPr id="7173" name="63 Marcador de número de diapositiva">
            <a:extLst>
              <a:ext uri="{FF2B5EF4-FFF2-40B4-BE49-F238E27FC236}">
                <a16:creationId xmlns:a16="http://schemas.microsoft.com/office/drawing/2014/main" id="{B5A83966-6B8A-1A0F-1BD1-1575D6E69880}"/>
              </a:ext>
            </a:extLst>
          </p:cNvPr>
          <p:cNvSpPr>
            <a:spLocks noGrp="1"/>
          </p:cNvSpPr>
          <p:nvPr>
            <p:ph type="sldNum" sz="quarter" idx="10"/>
          </p:nvPr>
        </p:nvSpPr>
        <p:spPr bwMode="auto">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S"/>
            </a:defPPr>
            <a:lvl1pPr algn="r" rtl="0" fontAlgn="base">
              <a:spcBef>
                <a:spcPct val="50000"/>
              </a:spcBef>
              <a:spcAft>
                <a:spcPct val="0"/>
              </a:spcAft>
              <a:defRPr sz="1400" b="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1000"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1000"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1000"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1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1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1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1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1000" b="1" kern="1200">
                <a:solidFill>
                  <a:schemeClr val="tx1"/>
                </a:solidFill>
                <a:latin typeface="Times New Roman" panose="02020603050405020304" pitchFamily="18" charset="0"/>
                <a:ea typeface="+mn-ea"/>
                <a:cs typeface="+mn-cs"/>
              </a:defRPr>
            </a:lvl9pPr>
          </a:lstStyle>
          <a:p>
            <a:fld id="{148E37B8-9C96-4B4B-810D-F5244FDD85BC}" type="slidenum">
              <a:rPr lang="en-US" altLang="es-CO" smtClean="0"/>
              <a:pPr/>
              <a:t>13</a:t>
            </a:fld>
            <a:endParaRPr lang="en-US" altLang="es-CO"/>
          </a:p>
        </p:txBody>
      </p:sp>
      <p:sp>
        <p:nvSpPr>
          <p:cNvPr id="340030" name="Rectangle 62">
            <a:extLst>
              <a:ext uri="{FF2B5EF4-FFF2-40B4-BE49-F238E27FC236}">
                <a16:creationId xmlns:a16="http://schemas.microsoft.com/office/drawing/2014/main" id="{8F3093DD-AA43-E4B0-A868-563EF15965C4}"/>
              </a:ext>
            </a:extLst>
          </p:cNvPr>
          <p:cNvSpPr>
            <a:spLocks noGrp="1" noChangeArrowheads="1"/>
          </p:cNvSpPr>
          <p:nvPr>
            <p:ph type="title"/>
          </p:nvPr>
        </p:nvSpPr>
        <p:spPr/>
        <p:txBody>
          <a:bodyPr vert="horz" lIns="0" tIns="0" rIns="0" bIns="0" rtlCol="0" anchor="b">
            <a:normAutofit/>
          </a:bodyPr>
          <a:lstStyle/>
          <a:p>
            <a:r>
              <a:rPr lang="es-ES" sz="3000" dirty="0"/>
              <a:t>Características del MER</a:t>
            </a:r>
            <a:br>
              <a:rPr lang="es-ES" sz="3000" dirty="0"/>
            </a:br>
            <a:r>
              <a:rPr lang="es-ES" sz="30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83416" y="3471545"/>
            <a:ext cx="12025207" cy="609600"/>
            <a:chOff x="125124" y="2645883"/>
            <a:chExt cx="18037810" cy="914400"/>
          </a:xfrm>
        </p:grpSpPr>
        <p:sp>
          <p:nvSpPr>
            <p:cNvPr id="4" name="object 4"/>
            <p:cNvSpPr/>
            <p:nvPr/>
          </p:nvSpPr>
          <p:spPr>
            <a:xfrm>
              <a:off x="125124" y="2645883"/>
              <a:ext cx="18037810" cy="914400"/>
            </a:xfrm>
            <a:custGeom>
              <a:avLst/>
              <a:gdLst/>
              <a:ahLst/>
              <a:cxnLst/>
              <a:rect l="l" t="t" r="r" b="b"/>
              <a:pathLst>
                <a:path w="18037810" h="914400">
                  <a:moveTo>
                    <a:pt x="17580554" y="0"/>
                  </a:moveTo>
                  <a:lnTo>
                    <a:pt x="17580554" y="376085"/>
                  </a:lnTo>
                  <a:lnTo>
                    <a:pt x="0" y="376085"/>
                  </a:lnTo>
                  <a:lnTo>
                    <a:pt x="0" y="538314"/>
                  </a:lnTo>
                  <a:lnTo>
                    <a:pt x="17580554" y="538314"/>
                  </a:lnTo>
                  <a:lnTo>
                    <a:pt x="17580554" y="914400"/>
                  </a:lnTo>
                  <a:lnTo>
                    <a:pt x="18037754" y="457200"/>
                  </a:lnTo>
                  <a:lnTo>
                    <a:pt x="17580554" y="0"/>
                  </a:lnTo>
                  <a:close/>
                </a:path>
              </a:pathLst>
            </a:custGeom>
            <a:solidFill>
              <a:srgbClr val="7F7F7F"/>
            </a:solidFill>
          </p:spPr>
          <p:txBody>
            <a:bodyPr wrap="square" lIns="0" tIns="0" rIns="0" bIns="0" rtlCol="0"/>
            <a:lstStyle/>
            <a:p>
              <a:endParaRPr sz="1200"/>
            </a:p>
          </p:txBody>
        </p:sp>
        <p:sp>
          <p:nvSpPr>
            <p:cNvPr id="5" name="object 5"/>
            <p:cNvSpPr/>
            <p:nvPr/>
          </p:nvSpPr>
          <p:spPr>
            <a:xfrm>
              <a:off x="125124" y="2645883"/>
              <a:ext cx="18037810" cy="914400"/>
            </a:xfrm>
            <a:custGeom>
              <a:avLst/>
              <a:gdLst/>
              <a:ahLst/>
              <a:cxnLst/>
              <a:rect l="l" t="t" r="r" b="b"/>
              <a:pathLst>
                <a:path w="18037810" h="914400">
                  <a:moveTo>
                    <a:pt x="0" y="376084"/>
                  </a:moveTo>
                  <a:lnTo>
                    <a:pt x="17580552" y="376084"/>
                  </a:lnTo>
                  <a:lnTo>
                    <a:pt x="17580552" y="0"/>
                  </a:lnTo>
                  <a:lnTo>
                    <a:pt x="18037749" y="457200"/>
                  </a:lnTo>
                  <a:lnTo>
                    <a:pt x="17580552" y="914400"/>
                  </a:lnTo>
                  <a:lnTo>
                    <a:pt x="17580552" y="538315"/>
                  </a:lnTo>
                  <a:lnTo>
                    <a:pt x="0" y="538315"/>
                  </a:lnTo>
                  <a:lnTo>
                    <a:pt x="0" y="376084"/>
                  </a:lnTo>
                  <a:close/>
                </a:path>
              </a:pathLst>
            </a:custGeom>
            <a:ln w="25400">
              <a:solidFill>
                <a:srgbClr val="7F7F7F"/>
              </a:solidFill>
            </a:ln>
          </p:spPr>
          <p:txBody>
            <a:bodyPr wrap="square" lIns="0" tIns="0" rIns="0" bIns="0" rtlCol="0"/>
            <a:lstStyle/>
            <a:p>
              <a:endParaRPr sz="1200"/>
            </a:p>
          </p:txBody>
        </p:sp>
      </p:grpSp>
      <p:sp>
        <p:nvSpPr>
          <p:cNvPr id="9" name="object 9"/>
          <p:cNvSpPr txBox="1"/>
          <p:nvPr/>
        </p:nvSpPr>
        <p:spPr>
          <a:xfrm>
            <a:off x="176272" y="2560445"/>
            <a:ext cx="1680421"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Honduras – Nicaragua (1)</a:t>
            </a:r>
          </a:p>
          <a:p>
            <a:r>
              <a:rPr b="0" dirty="0"/>
              <a:t>(Prados –León I)</a:t>
            </a:r>
          </a:p>
        </p:txBody>
      </p:sp>
      <p:sp>
        <p:nvSpPr>
          <p:cNvPr id="10" name="object 10"/>
          <p:cNvSpPr txBox="1"/>
          <p:nvPr/>
        </p:nvSpPr>
        <p:spPr>
          <a:xfrm>
            <a:off x="161547" y="4489835"/>
            <a:ext cx="1704395" cy="431776"/>
          </a:xfrm>
          <a:prstGeom prst="rect">
            <a:avLst/>
          </a:prstGeom>
          <a:ln>
            <a:noFill/>
          </a:ln>
        </p:spPr>
        <p:txBody>
          <a:bodyPr vert="horz" wrap="square" lIns="36000" tIns="36000" rIns="36000" bIns="36000" rtlCol="0">
            <a:spAutoFit/>
          </a:bodyPr>
          <a:lstStyle/>
          <a:p>
            <a:pPr algn="ctr">
              <a:spcAft>
                <a:spcPts val="400"/>
              </a:spcAft>
            </a:pPr>
            <a:r>
              <a:rPr sz="1000" b="1" spc="-27" dirty="0">
                <a:cs typeface="Arial"/>
              </a:rPr>
              <a:t>Costa</a:t>
            </a:r>
            <a:r>
              <a:rPr sz="1000" b="1" spc="-3" dirty="0">
                <a:cs typeface="Arial"/>
              </a:rPr>
              <a:t> </a:t>
            </a:r>
            <a:r>
              <a:rPr sz="1000" b="1" spc="-43" dirty="0">
                <a:cs typeface="Arial"/>
              </a:rPr>
              <a:t>Rica</a:t>
            </a:r>
            <a:r>
              <a:rPr sz="1000" b="1" dirty="0">
                <a:cs typeface="Arial"/>
              </a:rPr>
              <a:t> </a:t>
            </a:r>
            <a:r>
              <a:rPr sz="1000" b="1" spc="-30" dirty="0">
                <a:cs typeface="Arial"/>
              </a:rPr>
              <a:t>–</a:t>
            </a:r>
            <a:r>
              <a:rPr sz="1000" b="1" spc="-3" dirty="0">
                <a:cs typeface="Arial"/>
              </a:rPr>
              <a:t> </a:t>
            </a:r>
            <a:r>
              <a:rPr sz="1000" b="1" spc="-27" dirty="0">
                <a:cs typeface="Arial"/>
              </a:rPr>
              <a:t>Panamá</a:t>
            </a:r>
            <a:r>
              <a:rPr sz="1000" b="1" dirty="0">
                <a:cs typeface="Arial"/>
              </a:rPr>
              <a:t> (1)</a:t>
            </a:r>
            <a:endParaRPr sz="1000" dirty="0">
              <a:cs typeface="Arial"/>
            </a:endParaRPr>
          </a:p>
          <a:p>
            <a:pPr marL="423" algn="ctr">
              <a:spcAft>
                <a:spcPts val="400"/>
              </a:spcAft>
            </a:pPr>
            <a:r>
              <a:rPr sz="1000" spc="-7" dirty="0">
                <a:cs typeface="Trebuchet MS"/>
              </a:rPr>
              <a:t>(R</a:t>
            </a:r>
            <a:r>
              <a:rPr sz="1000" spc="-43" dirty="0">
                <a:cs typeface="Trebuchet MS"/>
              </a:rPr>
              <a:t>i</a:t>
            </a:r>
            <a:r>
              <a:rPr sz="1000" spc="43" dirty="0">
                <a:cs typeface="Trebuchet MS"/>
              </a:rPr>
              <a:t>o</a:t>
            </a:r>
            <a:r>
              <a:rPr sz="1000" spc="-43" dirty="0">
                <a:cs typeface="Trebuchet MS"/>
              </a:rPr>
              <a:t> </a:t>
            </a:r>
            <a:r>
              <a:rPr sz="1000" spc="7" dirty="0">
                <a:cs typeface="Trebuchet MS"/>
              </a:rPr>
              <a:t>C</a:t>
            </a:r>
            <a:r>
              <a:rPr sz="1000" spc="-23" dirty="0">
                <a:cs typeface="Trebuchet MS"/>
              </a:rPr>
              <a:t>l</a:t>
            </a:r>
            <a:r>
              <a:rPr sz="1000" spc="-10" dirty="0">
                <a:cs typeface="Trebuchet MS"/>
              </a:rPr>
              <a:t>ar</a:t>
            </a:r>
            <a:r>
              <a:rPr sz="1000" spc="43" dirty="0">
                <a:cs typeface="Trebuchet MS"/>
              </a:rPr>
              <a:t>o</a:t>
            </a:r>
            <a:r>
              <a:rPr sz="1000" spc="-47" dirty="0">
                <a:cs typeface="Trebuchet MS"/>
              </a:rPr>
              <a:t> </a:t>
            </a:r>
            <a:r>
              <a:rPr sz="1000" spc="-53" dirty="0">
                <a:cs typeface="Trebuchet MS"/>
              </a:rPr>
              <a:t>-</a:t>
            </a:r>
            <a:r>
              <a:rPr sz="1000" spc="-50" dirty="0">
                <a:cs typeface="Trebuchet MS"/>
              </a:rPr>
              <a:t> </a:t>
            </a:r>
            <a:r>
              <a:rPr sz="1000" spc="13" dirty="0">
                <a:cs typeface="Trebuchet MS"/>
              </a:rPr>
              <a:t>P</a:t>
            </a:r>
            <a:r>
              <a:rPr sz="1000" spc="10" dirty="0">
                <a:cs typeface="Trebuchet MS"/>
              </a:rPr>
              <a:t>r</a:t>
            </a:r>
            <a:r>
              <a:rPr sz="1000" spc="47" dirty="0">
                <a:cs typeface="Trebuchet MS"/>
              </a:rPr>
              <a:t>o</a:t>
            </a:r>
            <a:r>
              <a:rPr sz="1000" spc="70" dirty="0">
                <a:cs typeface="Trebuchet MS"/>
              </a:rPr>
              <a:t>g</a:t>
            </a:r>
            <a:r>
              <a:rPr sz="1000" spc="-10" dirty="0">
                <a:cs typeface="Trebuchet MS"/>
              </a:rPr>
              <a:t>r</a:t>
            </a:r>
            <a:r>
              <a:rPr sz="1000" spc="7" dirty="0">
                <a:cs typeface="Trebuchet MS"/>
              </a:rPr>
              <a:t>e</a:t>
            </a:r>
            <a:r>
              <a:rPr sz="1000" spc="27" dirty="0">
                <a:cs typeface="Trebuchet MS"/>
              </a:rPr>
              <a:t>s</a:t>
            </a:r>
            <a:r>
              <a:rPr sz="1000" spc="47" dirty="0">
                <a:cs typeface="Trebuchet MS"/>
              </a:rPr>
              <a:t>o</a:t>
            </a:r>
            <a:r>
              <a:rPr sz="1000" spc="-50" dirty="0">
                <a:cs typeface="Trebuchet MS"/>
              </a:rPr>
              <a:t>)</a:t>
            </a:r>
            <a:endParaRPr sz="1000" dirty="0">
              <a:cs typeface="Trebuchet MS"/>
            </a:endParaRPr>
          </a:p>
        </p:txBody>
      </p:sp>
      <p:sp>
        <p:nvSpPr>
          <p:cNvPr id="15" name="object 15"/>
          <p:cNvSpPr txBox="1"/>
          <p:nvPr/>
        </p:nvSpPr>
        <p:spPr>
          <a:xfrm>
            <a:off x="1909935" y="4497821"/>
            <a:ext cx="1704395"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Nicaragua – Costa Rica (1)</a:t>
            </a:r>
          </a:p>
          <a:p>
            <a:r>
              <a:rPr b="0" dirty="0"/>
              <a:t>(Amayo - Liberia)</a:t>
            </a:r>
          </a:p>
        </p:txBody>
      </p:sp>
      <p:sp>
        <p:nvSpPr>
          <p:cNvPr id="20" name="object 20"/>
          <p:cNvSpPr txBox="1"/>
          <p:nvPr/>
        </p:nvSpPr>
        <p:spPr>
          <a:xfrm>
            <a:off x="3555017" y="2552949"/>
            <a:ext cx="1909645"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Guatemala – El Salvador (1)</a:t>
            </a:r>
          </a:p>
          <a:p>
            <a:r>
              <a:rPr b="0" dirty="0"/>
              <a:t>(Moyuta - Ahuachapán)</a:t>
            </a:r>
          </a:p>
        </p:txBody>
      </p:sp>
      <p:sp>
        <p:nvSpPr>
          <p:cNvPr id="29" name="object 29"/>
          <p:cNvSpPr txBox="1"/>
          <p:nvPr/>
        </p:nvSpPr>
        <p:spPr>
          <a:xfrm>
            <a:off x="5253671" y="4491741"/>
            <a:ext cx="1704394"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El Salvador – Honduras (1)</a:t>
            </a:r>
          </a:p>
          <a:p>
            <a:r>
              <a:rPr b="0" dirty="0"/>
              <a:t>(15 Sept – Nueva Nacaome)</a:t>
            </a:r>
          </a:p>
        </p:txBody>
      </p:sp>
      <p:sp>
        <p:nvSpPr>
          <p:cNvPr id="38" name="object 38"/>
          <p:cNvSpPr txBox="1"/>
          <p:nvPr/>
        </p:nvSpPr>
        <p:spPr>
          <a:xfrm>
            <a:off x="6830112" y="4488872"/>
            <a:ext cx="1800345"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Costa Rica – Panamá</a:t>
            </a:r>
            <a:r>
              <a:rPr lang="es-CO" dirty="0"/>
              <a:t> </a:t>
            </a:r>
            <a:r>
              <a:rPr dirty="0"/>
              <a:t>(2)</a:t>
            </a:r>
            <a:endParaRPr lang="es-CO" dirty="0"/>
          </a:p>
          <a:p>
            <a:r>
              <a:rPr b="0" dirty="0"/>
              <a:t>(Cahuita - Changuinola)</a:t>
            </a:r>
          </a:p>
        </p:txBody>
      </p:sp>
      <p:sp>
        <p:nvSpPr>
          <p:cNvPr id="49" name="object 49"/>
          <p:cNvSpPr txBox="1"/>
          <p:nvPr/>
        </p:nvSpPr>
        <p:spPr>
          <a:xfrm>
            <a:off x="6831117" y="2557697"/>
            <a:ext cx="1788027" cy="431776"/>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Nicaragua - Costa Rica (2)  </a:t>
            </a:r>
            <a:endParaRPr lang="es-CO" dirty="0"/>
          </a:p>
          <a:p>
            <a:r>
              <a:rPr b="0" dirty="0"/>
              <a:t>(</a:t>
            </a:r>
            <a:r>
              <a:rPr b="0" dirty="0" err="1"/>
              <a:t>SIEPAC</a:t>
            </a:r>
            <a:r>
              <a:rPr lang="es-CO" b="0" dirty="0"/>
              <a:t>:</a:t>
            </a:r>
            <a:r>
              <a:rPr b="0" dirty="0"/>
              <a:t> Ticuantepe - Cañas)</a:t>
            </a:r>
          </a:p>
        </p:txBody>
      </p:sp>
      <p:sp>
        <p:nvSpPr>
          <p:cNvPr id="55" name="object 55"/>
          <p:cNvSpPr txBox="1"/>
          <p:nvPr/>
        </p:nvSpPr>
        <p:spPr>
          <a:xfrm>
            <a:off x="9782547" y="1527961"/>
            <a:ext cx="2384225" cy="2088093"/>
          </a:xfrm>
          <a:prstGeom prst="rect">
            <a:avLst/>
          </a:prstGeom>
        </p:spPr>
        <p:txBody>
          <a:bodyPr vert="horz" wrap="square" lIns="0" tIns="8467" rIns="0" bIns="0" rtlCol="0">
            <a:spAutoFit/>
          </a:bodyPr>
          <a:lstStyle/>
          <a:p>
            <a:pPr marL="34714" marR="198553">
              <a:lnSpc>
                <a:spcPct val="148600"/>
              </a:lnSpc>
              <a:spcBef>
                <a:spcPts val="67"/>
              </a:spcBef>
            </a:pPr>
            <a:r>
              <a:rPr sz="1000" b="1" spc="-7" dirty="0">
                <a:cs typeface="Arial"/>
              </a:rPr>
              <a:t>Guatemala</a:t>
            </a:r>
            <a:r>
              <a:rPr sz="1000" b="1" spc="3" dirty="0">
                <a:cs typeface="Arial"/>
              </a:rPr>
              <a:t> </a:t>
            </a:r>
            <a:r>
              <a:rPr sz="1000" b="1" spc="-30" dirty="0">
                <a:cs typeface="Arial"/>
              </a:rPr>
              <a:t>–</a:t>
            </a:r>
            <a:r>
              <a:rPr sz="1000" b="1" spc="7" dirty="0">
                <a:cs typeface="Arial"/>
              </a:rPr>
              <a:t> </a:t>
            </a:r>
            <a:r>
              <a:rPr sz="1000" b="1" spc="-13" dirty="0">
                <a:cs typeface="Arial"/>
              </a:rPr>
              <a:t>El</a:t>
            </a:r>
            <a:r>
              <a:rPr sz="1000" b="1" spc="3" dirty="0">
                <a:cs typeface="Arial"/>
              </a:rPr>
              <a:t> </a:t>
            </a:r>
            <a:r>
              <a:rPr sz="1000" b="1" spc="-20" dirty="0">
                <a:cs typeface="Arial"/>
              </a:rPr>
              <a:t>Salvador</a:t>
            </a:r>
            <a:r>
              <a:rPr sz="1000" b="1" spc="3" dirty="0">
                <a:cs typeface="Arial"/>
              </a:rPr>
              <a:t> </a:t>
            </a:r>
            <a:r>
              <a:rPr sz="1000" b="1" dirty="0">
                <a:cs typeface="Arial"/>
              </a:rPr>
              <a:t>(2) </a:t>
            </a:r>
            <a:r>
              <a:rPr sz="1000" b="1" spc="3" dirty="0">
                <a:cs typeface="Arial"/>
              </a:rPr>
              <a:t> </a:t>
            </a:r>
            <a:r>
              <a:rPr sz="1000" spc="-53" dirty="0">
                <a:cs typeface="Arial"/>
              </a:rPr>
              <a:t>(</a:t>
            </a:r>
            <a:r>
              <a:rPr sz="1000" spc="-53" dirty="0" err="1">
                <a:cs typeface="Arial"/>
              </a:rPr>
              <a:t>S</a:t>
            </a:r>
            <a:r>
              <a:rPr sz="1000" spc="3" dirty="0" err="1">
                <a:cs typeface="Arial"/>
              </a:rPr>
              <a:t>I</a:t>
            </a:r>
            <a:r>
              <a:rPr sz="1000" spc="-87" dirty="0" err="1">
                <a:cs typeface="Arial"/>
              </a:rPr>
              <a:t>E</a:t>
            </a:r>
            <a:r>
              <a:rPr sz="1000" spc="-40" dirty="0" err="1">
                <a:cs typeface="Arial"/>
              </a:rPr>
              <a:t>P</a:t>
            </a:r>
            <a:r>
              <a:rPr sz="1000" spc="-43" dirty="0" err="1">
                <a:cs typeface="Arial"/>
              </a:rPr>
              <a:t>A</a:t>
            </a:r>
            <a:r>
              <a:rPr sz="1000" spc="-107" dirty="0" err="1">
                <a:cs typeface="Arial"/>
              </a:rPr>
              <a:t>C</a:t>
            </a:r>
            <a:r>
              <a:rPr lang="es-CO" sz="1000" spc="7" dirty="0">
                <a:cs typeface="Arial"/>
              </a:rPr>
              <a:t>:</a:t>
            </a:r>
            <a:r>
              <a:rPr sz="1000" spc="7" dirty="0">
                <a:cs typeface="Arial"/>
              </a:rPr>
              <a:t> </a:t>
            </a:r>
            <a:r>
              <a:rPr sz="1000" spc="50" dirty="0">
                <a:cs typeface="Trebuchet MS"/>
              </a:rPr>
              <a:t>Ag</a:t>
            </a:r>
            <a:r>
              <a:rPr sz="1000" spc="20" dirty="0">
                <a:cs typeface="Trebuchet MS"/>
              </a:rPr>
              <a:t>u</a:t>
            </a:r>
            <a:r>
              <a:rPr sz="1000" spc="-10" dirty="0">
                <a:cs typeface="Trebuchet MS"/>
              </a:rPr>
              <a:t>a</a:t>
            </a:r>
            <a:r>
              <a:rPr sz="1000" spc="-23" dirty="0">
                <a:cs typeface="Trebuchet MS"/>
              </a:rPr>
              <a:t>c</a:t>
            </a:r>
            <a:r>
              <a:rPr sz="1000" spc="-20" dirty="0">
                <a:cs typeface="Trebuchet MS"/>
              </a:rPr>
              <a:t>a</a:t>
            </a:r>
            <a:r>
              <a:rPr sz="1000" spc="27" dirty="0">
                <a:cs typeface="Trebuchet MS"/>
              </a:rPr>
              <a:t>p</a:t>
            </a:r>
            <a:r>
              <a:rPr sz="1000" spc="-10" dirty="0">
                <a:cs typeface="Trebuchet MS"/>
              </a:rPr>
              <a:t>a</a:t>
            </a:r>
            <a:r>
              <a:rPr sz="1000" spc="-47" dirty="0">
                <a:cs typeface="Trebuchet MS"/>
              </a:rPr>
              <a:t> </a:t>
            </a:r>
            <a:r>
              <a:rPr sz="1000" spc="-53" dirty="0">
                <a:cs typeface="Trebuchet MS"/>
              </a:rPr>
              <a:t>-</a:t>
            </a:r>
            <a:r>
              <a:rPr sz="1000" spc="-50" dirty="0">
                <a:cs typeface="Trebuchet MS"/>
              </a:rPr>
              <a:t> </a:t>
            </a:r>
            <a:r>
              <a:rPr sz="1000" spc="23" dirty="0">
                <a:cs typeface="Trebuchet MS"/>
              </a:rPr>
              <a:t>Ah</a:t>
            </a:r>
            <a:r>
              <a:rPr sz="1000" spc="20" dirty="0">
                <a:cs typeface="Trebuchet MS"/>
              </a:rPr>
              <a:t>u</a:t>
            </a:r>
            <a:r>
              <a:rPr sz="1000" spc="-10" dirty="0">
                <a:cs typeface="Trebuchet MS"/>
              </a:rPr>
              <a:t>a</a:t>
            </a:r>
            <a:r>
              <a:rPr sz="1000" spc="-7" dirty="0">
                <a:cs typeface="Trebuchet MS"/>
              </a:rPr>
              <a:t>ch</a:t>
            </a:r>
            <a:r>
              <a:rPr sz="1000" spc="-10" dirty="0">
                <a:cs typeface="Trebuchet MS"/>
              </a:rPr>
              <a:t>a</a:t>
            </a:r>
            <a:r>
              <a:rPr sz="1000" spc="27" dirty="0">
                <a:cs typeface="Trebuchet MS"/>
              </a:rPr>
              <a:t>p</a:t>
            </a:r>
            <a:r>
              <a:rPr sz="1000" spc="-10" dirty="0">
                <a:cs typeface="Trebuchet MS"/>
              </a:rPr>
              <a:t>á</a:t>
            </a:r>
            <a:r>
              <a:rPr sz="1000" spc="20" dirty="0">
                <a:cs typeface="Trebuchet MS"/>
              </a:rPr>
              <a:t>n</a:t>
            </a:r>
            <a:r>
              <a:rPr sz="1000" spc="-50" dirty="0">
                <a:cs typeface="Trebuchet MS"/>
              </a:rPr>
              <a:t>)</a:t>
            </a:r>
            <a:endParaRPr sz="1000" dirty="0">
              <a:cs typeface="Trebuchet MS"/>
            </a:endParaRPr>
          </a:p>
          <a:p>
            <a:pPr marL="8467" marR="345034">
              <a:lnSpc>
                <a:spcPct val="148600"/>
              </a:lnSpc>
              <a:spcBef>
                <a:spcPts val="560"/>
              </a:spcBef>
            </a:pPr>
            <a:r>
              <a:rPr sz="1000" b="1" spc="-13" dirty="0">
                <a:cs typeface="Arial"/>
              </a:rPr>
              <a:t>El</a:t>
            </a:r>
            <a:r>
              <a:rPr sz="1000" b="1" dirty="0">
                <a:cs typeface="Arial"/>
              </a:rPr>
              <a:t> </a:t>
            </a:r>
            <a:r>
              <a:rPr sz="1000" b="1" spc="-20" dirty="0">
                <a:cs typeface="Arial"/>
              </a:rPr>
              <a:t>Salvador</a:t>
            </a:r>
            <a:r>
              <a:rPr sz="1000" b="1" spc="7" dirty="0">
                <a:cs typeface="Arial"/>
              </a:rPr>
              <a:t> </a:t>
            </a:r>
            <a:r>
              <a:rPr sz="1000" b="1" spc="20" dirty="0">
                <a:cs typeface="Arial"/>
              </a:rPr>
              <a:t>-</a:t>
            </a:r>
            <a:r>
              <a:rPr sz="1000" b="1" spc="3" dirty="0">
                <a:cs typeface="Arial"/>
              </a:rPr>
              <a:t> </a:t>
            </a:r>
            <a:r>
              <a:rPr sz="1000" b="1" spc="-27" dirty="0">
                <a:cs typeface="Arial"/>
              </a:rPr>
              <a:t>Honduras</a:t>
            </a:r>
            <a:r>
              <a:rPr sz="1000" b="1" spc="10" dirty="0">
                <a:cs typeface="Arial"/>
              </a:rPr>
              <a:t> </a:t>
            </a:r>
            <a:r>
              <a:rPr sz="1000" b="1" dirty="0">
                <a:cs typeface="Arial"/>
              </a:rPr>
              <a:t>(2) </a:t>
            </a:r>
            <a:r>
              <a:rPr sz="1000" b="1" spc="3" dirty="0">
                <a:cs typeface="Arial"/>
              </a:rPr>
              <a:t> </a:t>
            </a:r>
            <a:r>
              <a:rPr sz="1000" spc="-53" dirty="0">
                <a:cs typeface="Arial"/>
              </a:rPr>
              <a:t>(</a:t>
            </a:r>
            <a:r>
              <a:rPr sz="1000" spc="-53" dirty="0" err="1">
                <a:cs typeface="Arial"/>
              </a:rPr>
              <a:t>S</a:t>
            </a:r>
            <a:r>
              <a:rPr sz="1000" spc="3" dirty="0" err="1">
                <a:cs typeface="Arial"/>
              </a:rPr>
              <a:t>I</a:t>
            </a:r>
            <a:r>
              <a:rPr sz="1000" spc="-87" dirty="0" err="1">
                <a:cs typeface="Arial"/>
              </a:rPr>
              <a:t>E</a:t>
            </a:r>
            <a:r>
              <a:rPr sz="1000" spc="-40" dirty="0" err="1">
                <a:cs typeface="Arial"/>
              </a:rPr>
              <a:t>P</a:t>
            </a:r>
            <a:r>
              <a:rPr sz="1000" spc="-43" dirty="0" err="1">
                <a:cs typeface="Arial"/>
              </a:rPr>
              <a:t>A</a:t>
            </a:r>
            <a:r>
              <a:rPr sz="1000" spc="-107" dirty="0" err="1">
                <a:cs typeface="Arial"/>
              </a:rPr>
              <a:t>C</a:t>
            </a:r>
            <a:r>
              <a:rPr lang="es-CO" sz="1000" spc="7" dirty="0">
                <a:cs typeface="Arial"/>
              </a:rPr>
              <a:t>:</a:t>
            </a:r>
            <a:r>
              <a:rPr sz="1000" spc="33" dirty="0">
                <a:cs typeface="Trebuchet MS"/>
              </a:rPr>
              <a:t>1</a:t>
            </a:r>
            <a:r>
              <a:rPr sz="1000" spc="37" dirty="0">
                <a:cs typeface="Trebuchet MS"/>
              </a:rPr>
              <a:t>5</a:t>
            </a:r>
            <a:r>
              <a:rPr sz="1000" spc="-50" dirty="0">
                <a:cs typeface="Trebuchet MS"/>
              </a:rPr>
              <a:t> </a:t>
            </a:r>
            <a:r>
              <a:rPr sz="1000" spc="40" dirty="0">
                <a:cs typeface="Trebuchet MS"/>
              </a:rPr>
              <a:t>S</a:t>
            </a:r>
            <a:r>
              <a:rPr sz="1000" spc="7" dirty="0">
                <a:cs typeface="Trebuchet MS"/>
              </a:rPr>
              <a:t>e</a:t>
            </a:r>
            <a:r>
              <a:rPr sz="1000" spc="27" dirty="0">
                <a:cs typeface="Trebuchet MS"/>
              </a:rPr>
              <a:t>p</a:t>
            </a:r>
            <a:r>
              <a:rPr sz="1000" spc="3" dirty="0">
                <a:cs typeface="Trebuchet MS"/>
              </a:rPr>
              <a:t>t</a:t>
            </a:r>
            <a:r>
              <a:rPr sz="1000" spc="-50" dirty="0">
                <a:cs typeface="Trebuchet MS"/>
              </a:rPr>
              <a:t> </a:t>
            </a:r>
            <a:r>
              <a:rPr sz="1000" spc="-53" dirty="0">
                <a:cs typeface="Trebuchet MS"/>
              </a:rPr>
              <a:t>-</a:t>
            </a:r>
            <a:r>
              <a:rPr sz="1000" spc="-50" dirty="0">
                <a:cs typeface="Trebuchet MS"/>
              </a:rPr>
              <a:t> </a:t>
            </a:r>
            <a:r>
              <a:rPr sz="1000" spc="50" dirty="0" err="1">
                <a:cs typeface="Trebuchet MS"/>
              </a:rPr>
              <a:t>Ag</a:t>
            </a:r>
            <a:r>
              <a:rPr sz="1000" spc="20" dirty="0" err="1">
                <a:cs typeface="Trebuchet MS"/>
              </a:rPr>
              <a:t>u</a:t>
            </a:r>
            <a:r>
              <a:rPr sz="1000" spc="-10" dirty="0" err="1">
                <a:cs typeface="Trebuchet MS"/>
              </a:rPr>
              <a:t>a</a:t>
            </a:r>
            <a:r>
              <a:rPr sz="1000" spc="-23" dirty="0" err="1">
                <a:cs typeface="Trebuchet MS"/>
              </a:rPr>
              <a:t>c</a:t>
            </a:r>
            <a:r>
              <a:rPr sz="1000" spc="-20" dirty="0" err="1">
                <a:cs typeface="Trebuchet MS"/>
              </a:rPr>
              <a:t>al</a:t>
            </a:r>
            <a:r>
              <a:rPr sz="1000" spc="-43" dirty="0" err="1">
                <a:cs typeface="Trebuchet MS"/>
              </a:rPr>
              <a:t>i</a:t>
            </a:r>
            <a:r>
              <a:rPr sz="1000" spc="7" dirty="0" err="1">
                <a:cs typeface="Trebuchet MS"/>
              </a:rPr>
              <a:t>e</a:t>
            </a:r>
            <a:r>
              <a:rPr sz="1000" spc="20" dirty="0" err="1">
                <a:cs typeface="Trebuchet MS"/>
              </a:rPr>
              <a:t>n</a:t>
            </a:r>
            <a:r>
              <a:rPr sz="1000" dirty="0" err="1">
                <a:cs typeface="Trebuchet MS"/>
              </a:rPr>
              <a:t>t</a:t>
            </a:r>
            <a:r>
              <a:rPr sz="1000" spc="7" dirty="0" err="1">
                <a:cs typeface="Trebuchet MS"/>
              </a:rPr>
              <a:t>e</a:t>
            </a:r>
            <a:r>
              <a:rPr sz="1000" dirty="0">
                <a:cs typeface="Arial"/>
              </a:rPr>
              <a:t>)</a:t>
            </a:r>
            <a:endParaRPr lang="es-CO" sz="1000" dirty="0">
              <a:cs typeface="Arial"/>
            </a:endParaRPr>
          </a:p>
          <a:p>
            <a:pPr marL="8467" marR="345034">
              <a:lnSpc>
                <a:spcPct val="148600"/>
              </a:lnSpc>
              <a:spcBef>
                <a:spcPts val="560"/>
              </a:spcBef>
            </a:pPr>
            <a:r>
              <a:rPr sz="1000" b="1" spc="-7" dirty="0">
                <a:cs typeface="Arial"/>
              </a:rPr>
              <a:t>Guatemala</a:t>
            </a:r>
            <a:r>
              <a:rPr sz="1000" b="1" spc="3" dirty="0">
                <a:cs typeface="Arial"/>
              </a:rPr>
              <a:t> </a:t>
            </a:r>
            <a:r>
              <a:rPr sz="1000" b="1" spc="20" dirty="0">
                <a:cs typeface="Arial"/>
              </a:rPr>
              <a:t>-</a:t>
            </a:r>
            <a:r>
              <a:rPr sz="1000" b="1" spc="3" dirty="0">
                <a:cs typeface="Arial"/>
              </a:rPr>
              <a:t> </a:t>
            </a:r>
            <a:r>
              <a:rPr sz="1000" b="1" spc="-27" dirty="0">
                <a:cs typeface="Arial"/>
              </a:rPr>
              <a:t>Honduras</a:t>
            </a:r>
            <a:r>
              <a:rPr sz="1000" b="1" spc="7" dirty="0">
                <a:cs typeface="Arial"/>
              </a:rPr>
              <a:t> </a:t>
            </a:r>
            <a:r>
              <a:rPr sz="1000" b="1" dirty="0">
                <a:cs typeface="Arial"/>
              </a:rPr>
              <a:t>(2)</a:t>
            </a:r>
            <a:endParaRPr sz="1000" dirty="0">
              <a:cs typeface="Arial"/>
            </a:endParaRPr>
          </a:p>
          <a:p>
            <a:pPr marL="16934" marR="3387">
              <a:lnSpc>
                <a:spcPct val="148600"/>
              </a:lnSpc>
            </a:pPr>
            <a:r>
              <a:rPr sz="1000" spc="-53" dirty="0">
                <a:cs typeface="Arial"/>
              </a:rPr>
              <a:t>(</a:t>
            </a:r>
            <a:r>
              <a:rPr sz="1000" spc="-53" dirty="0" err="1">
                <a:cs typeface="Arial"/>
              </a:rPr>
              <a:t>SIEPAC</a:t>
            </a:r>
            <a:r>
              <a:rPr lang="es-CO" sz="1000" spc="-3" dirty="0">
                <a:cs typeface="Arial"/>
              </a:rPr>
              <a:t>: </a:t>
            </a:r>
            <a:r>
              <a:rPr sz="1000" spc="-3" dirty="0" err="1">
                <a:cs typeface="Trebuchet MS"/>
              </a:rPr>
              <a:t>Panaluya</a:t>
            </a:r>
            <a:r>
              <a:rPr lang="es-CO" sz="1000" spc="-3" dirty="0">
                <a:cs typeface="Trebuchet MS"/>
              </a:rPr>
              <a:t> </a:t>
            </a:r>
            <a:r>
              <a:rPr sz="1000" spc="-3" dirty="0">
                <a:cs typeface="Trebuchet MS"/>
              </a:rPr>
              <a:t>-</a:t>
            </a:r>
            <a:r>
              <a:rPr sz="1000" spc="-60" dirty="0">
                <a:cs typeface="Trebuchet MS"/>
              </a:rPr>
              <a:t> </a:t>
            </a:r>
            <a:r>
              <a:rPr sz="1000" spc="-7" dirty="0">
                <a:cs typeface="Trebuchet MS"/>
              </a:rPr>
              <a:t>La</a:t>
            </a:r>
            <a:r>
              <a:rPr sz="1000" spc="-53" dirty="0">
                <a:cs typeface="Trebuchet MS"/>
              </a:rPr>
              <a:t> </a:t>
            </a:r>
            <a:r>
              <a:rPr sz="1000" spc="7" dirty="0">
                <a:cs typeface="Trebuchet MS"/>
              </a:rPr>
              <a:t>Entrada</a:t>
            </a:r>
            <a:r>
              <a:rPr sz="1000" spc="-53" dirty="0">
                <a:cs typeface="Trebuchet MS"/>
              </a:rPr>
              <a:t> </a:t>
            </a:r>
            <a:r>
              <a:rPr sz="1000" spc="-3" dirty="0">
                <a:cs typeface="Trebuchet MS"/>
              </a:rPr>
              <a:t>Copán, </a:t>
            </a:r>
            <a:r>
              <a:rPr sz="1000" spc="-273" dirty="0">
                <a:cs typeface="Trebuchet MS"/>
              </a:rPr>
              <a:t> </a:t>
            </a:r>
            <a:r>
              <a:rPr sz="1000" spc="10" dirty="0">
                <a:cs typeface="Trebuchet MS"/>
              </a:rPr>
              <a:t>antes</a:t>
            </a:r>
            <a:r>
              <a:rPr sz="1000" spc="180" dirty="0">
                <a:cs typeface="Trebuchet MS"/>
              </a:rPr>
              <a:t> </a:t>
            </a:r>
            <a:r>
              <a:rPr sz="1000" spc="17" dirty="0">
                <a:cs typeface="Trebuchet MS"/>
              </a:rPr>
              <a:t>San</a:t>
            </a:r>
            <a:r>
              <a:rPr sz="1000" spc="-50" dirty="0">
                <a:cs typeface="Trebuchet MS"/>
              </a:rPr>
              <a:t> </a:t>
            </a:r>
            <a:r>
              <a:rPr sz="1000" spc="3" dirty="0">
                <a:cs typeface="Trebuchet MS"/>
              </a:rPr>
              <a:t>Nicolás</a:t>
            </a:r>
            <a:r>
              <a:rPr sz="1000" spc="3" dirty="0">
                <a:cs typeface="Arial"/>
              </a:rPr>
              <a:t>)</a:t>
            </a:r>
            <a:endParaRPr sz="1000" dirty="0">
              <a:cs typeface="Arial"/>
            </a:endParaRPr>
          </a:p>
          <a:p>
            <a:pPr marR="648578" algn="r">
              <a:spcBef>
                <a:spcPts val="1273"/>
              </a:spcBef>
            </a:pPr>
            <a:endParaRPr sz="1000" dirty="0">
              <a:cs typeface="Arial"/>
            </a:endParaRPr>
          </a:p>
        </p:txBody>
      </p:sp>
      <p:sp>
        <p:nvSpPr>
          <p:cNvPr id="56" name="object 56"/>
          <p:cNvSpPr txBox="1"/>
          <p:nvPr/>
        </p:nvSpPr>
        <p:spPr>
          <a:xfrm>
            <a:off x="9898655" y="4491741"/>
            <a:ext cx="2105474" cy="585664"/>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Honduras – Nicaragua</a:t>
            </a:r>
            <a:r>
              <a:rPr lang="es-CO" dirty="0"/>
              <a:t> (2)</a:t>
            </a:r>
          </a:p>
          <a:p>
            <a:r>
              <a:rPr b="0" dirty="0"/>
              <a:t>(</a:t>
            </a:r>
            <a:r>
              <a:rPr b="0" dirty="0" err="1"/>
              <a:t>SIEPAC</a:t>
            </a:r>
            <a:r>
              <a:rPr lang="es-CO" b="0" dirty="0"/>
              <a:t>:</a:t>
            </a:r>
            <a:br>
              <a:rPr lang="es-CO" b="0" dirty="0"/>
            </a:br>
            <a:r>
              <a:rPr b="0" dirty="0"/>
              <a:t> Agua Caliente - Sandino</a:t>
            </a:r>
          </a:p>
        </p:txBody>
      </p:sp>
      <p:sp>
        <p:nvSpPr>
          <p:cNvPr id="63" name="object 63"/>
          <p:cNvSpPr txBox="1"/>
          <p:nvPr/>
        </p:nvSpPr>
        <p:spPr>
          <a:xfrm>
            <a:off x="550863" y="5330386"/>
            <a:ext cx="5545137" cy="1528215"/>
          </a:xfrm>
          <a:prstGeom prst="rect">
            <a:avLst/>
          </a:prstGeom>
          <a:solidFill>
            <a:schemeClr val="accent2">
              <a:lumMod val="20000"/>
              <a:lumOff val="80000"/>
            </a:schemeClr>
          </a:solidFill>
        </p:spPr>
        <p:txBody>
          <a:bodyPr vert="horz" wrap="square" lIns="36000" tIns="36000" rIns="36000" bIns="36000" rtlCol="0">
            <a:noAutofit/>
          </a:bodyPr>
          <a:lstStyle/>
          <a:p>
            <a:pPr marL="8467">
              <a:spcAft>
                <a:spcPts val="600"/>
              </a:spcAft>
            </a:pPr>
            <a:r>
              <a:rPr sz="1600" b="1" spc="33" dirty="0">
                <a:cs typeface="Segoe UI Semilight"/>
              </a:rPr>
              <a:t>Interconexiones</a:t>
            </a:r>
            <a:r>
              <a:rPr sz="1600" b="1" spc="20" dirty="0">
                <a:cs typeface="Segoe UI Semilight"/>
              </a:rPr>
              <a:t> </a:t>
            </a:r>
            <a:r>
              <a:rPr sz="1600" b="1" spc="33" dirty="0">
                <a:cs typeface="Segoe UI Semilight"/>
              </a:rPr>
              <a:t>Binacionales</a:t>
            </a:r>
            <a:r>
              <a:rPr sz="1600" b="1" spc="20" dirty="0">
                <a:cs typeface="Segoe UI Semilight"/>
              </a:rPr>
              <a:t> </a:t>
            </a:r>
            <a:r>
              <a:rPr sz="1600" spc="33" dirty="0">
                <a:cs typeface="Segoe UI Semilight"/>
              </a:rPr>
              <a:t>(1976-2002):</a:t>
            </a:r>
            <a:endParaRPr sz="1600" dirty="0">
              <a:cs typeface="Segoe UI Semilight"/>
            </a:endParaRPr>
          </a:p>
          <a:p>
            <a:pPr marL="294217" indent="-285750">
              <a:buFont typeface="Arial" panose="020B0604020202020204" pitchFamily="34" charset="0"/>
              <a:buChar char="•"/>
            </a:pPr>
            <a:r>
              <a:rPr lang="es-MX" sz="1600" dirty="0">
                <a:cs typeface="Segoe UI Semilight"/>
              </a:rPr>
              <a:t>No </a:t>
            </a:r>
            <a:r>
              <a:rPr lang="es-MX" sz="1600" spc="-3" dirty="0">
                <a:cs typeface="Segoe UI Semilight"/>
              </a:rPr>
              <a:t>había un </a:t>
            </a:r>
            <a:r>
              <a:rPr lang="es-MX" sz="1600" spc="-7" dirty="0">
                <a:cs typeface="Segoe UI Semilight"/>
              </a:rPr>
              <a:t>mercado </a:t>
            </a:r>
            <a:r>
              <a:rPr lang="es-MX" sz="1600" spc="-3" dirty="0">
                <a:cs typeface="Segoe UI Semilight"/>
              </a:rPr>
              <a:t>eléctrico reglamentado </a:t>
            </a:r>
            <a:r>
              <a:rPr lang="es-MX" sz="1600" spc="-320" dirty="0">
                <a:cs typeface="Segoe UI Semilight"/>
              </a:rPr>
              <a:t> </a:t>
            </a:r>
            <a:endParaRPr lang="es-MX" sz="1600" dirty="0">
              <a:cs typeface="Segoe UI Semilight"/>
            </a:endParaRPr>
          </a:p>
          <a:p>
            <a:pPr marL="294217" indent="-285750">
              <a:buFont typeface="Arial" panose="020B0604020202020204" pitchFamily="34" charset="0"/>
              <a:buChar char="•"/>
            </a:pPr>
            <a:r>
              <a:rPr sz="1600" spc="-3" dirty="0" err="1">
                <a:cs typeface="Segoe UI Semilight"/>
              </a:rPr>
              <a:t>Intercambios</a:t>
            </a:r>
            <a:r>
              <a:rPr sz="1600" spc="-13" dirty="0">
                <a:cs typeface="Segoe UI Semilight"/>
              </a:rPr>
              <a:t> </a:t>
            </a:r>
            <a:r>
              <a:rPr sz="1600" dirty="0">
                <a:cs typeface="Segoe UI Semilight"/>
              </a:rPr>
              <a:t>de</a:t>
            </a:r>
            <a:r>
              <a:rPr sz="1600" spc="-13" dirty="0">
                <a:cs typeface="Segoe UI Semilight"/>
              </a:rPr>
              <a:t> </a:t>
            </a:r>
            <a:r>
              <a:rPr sz="1600" dirty="0" err="1">
                <a:cs typeface="Segoe UI Semilight"/>
              </a:rPr>
              <a:t>oportunidad</a:t>
            </a:r>
            <a:endParaRPr lang="es-CO" sz="1600" dirty="0">
              <a:cs typeface="Segoe UI Semilight"/>
            </a:endParaRPr>
          </a:p>
          <a:p>
            <a:pPr marL="294217" indent="-285750">
              <a:buFont typeface="Arial" panose="020B0604020202020204" pitchFamily="34" charset="0"/>
              <a:buChar char="•"/>
            </a:pPr>
            <a:r>
              <a:rPr lang="es-MX" sz="1600" spc="3" dirty="0">
                <a:cs typeface="Segoe UI Semilight"/>
              </a:rPr>
              <a:t>Soporte</a:t>
            </a:r>
            <a:r>
              <a:rPr lang="es-MX" sz="1600" spc="-17" dirty="0">
                <a:cs typeface="Segoe UI Semilight"/>
              </a:rPr>
              <a:t> </a:t>
            </a:r>
            <a:r>
              <a:rPr lang="es-MX" sz="1600" spc="-7" dirty="0">
                <a:cs typeface="Segoe UI Semilight"/>
              </a:rPr>
              <a:t>ante</a:t>
            </a:r>
            <a:r>
              <a:rPr lang="es-MX" sz="1600" spc="-17" dirty="0">
                <a:cs typeface="Segoe UI Semilight"/>
              </a:rPr>
              <a:t> </a:t>
            </a:r>
            <a:r>
              <a:rPr lang="es-MX" sz="1600" spc="-3" dirty="0">
                <a:cs typeface="Segoe UI Semilight"/>
              </a:rPr>
              <a:t>eventos</a:t>
            </a:r>
            <a:endParaRPr lang="es-MX" sz="1600" dirty="0">
              <a:cs typeface="Segoe UI Semilight"/>
            </a:endParaRPr>
          </a:p>
          <a:p>
            <a:pPr marL="294217" marR="3387" indent="-285750">
              <a:buFont typeface="Arial" panose="020B0604020202020204" pitchFamily="34" charset="0"/>
              <a:buChar char="•"/>
            </a:pPr>
            <a:r>
              <a:rPr lang="es-MX" sz="1600" spc="-3" dirty="0">
                <a:cs typeface="Segoe UI Semilight"/>
              </a:rPr>
              <a:t>Capacidades</a:t>
            </a:r>
            <a:r>
              <a:rPr lang="es-MX" sz="1600" spc="-7" dirty="0">
                <a:cs typeface="Segoe UI Semilight"/>
              </a:rPr>
              <a:t> </a:t>
            </a:r>
            <a:r>
              <a:rPr lang="es-MX" sz="1600" spc="-3" dirty="0">
                <a:cs typeface="Segoe UI Semilight"/>
              </a:rPr>
              <a:t>operativas</a:t>
            </a:r>
            <a:r>
              <a:rPr lang="es-MX" sz="1600" spc="-7" dirty="0">
                <a:cs typeface="Segoe UI Semilight"/>
              </a:rPr>
              <a:t> </a:t>
            </a:r>
            <a:r>
              <a:rPr lang="es-MX" sz="1600" spc="-3" dirty="0">
                <a:cs typeface="Segoe UI Semilight"/>
              </a:rPr>
              <a:t>menores</a:t>
            </a:r>
            <a:r>
              <a:rPr lang="es-MX" sz="1600" spc="-7" dirty="0">
                <a:cs typeface="Segoe UI Semilight"/>
              </a:rPr>
              <a:t> </a:t>
            </a:r>
            <a:r>
              <a:rPr lang="es-MX" sz="1600" dirty="0">
                <a:cs typeface="Segoe UI Semilight"/>
              </a:rPr>
              <a:t>a</a:t>
            </a:r>
            <a:r>
              <a:rPr lang="es-MX" sz="1600" spc="-10" dirty="0">
                <a:cs typeface="Segoe UI Semilight"/>
              </a:rPr>
              <a:t> </a:t>
            </a:r>
            <a:r>
              <a:rPr lang="es-MX" sz="1600" dirty="0">
                <a:cs typeface="Segoe UI Semilight"/>
              </a:rPr>
              <a:t>100</a:t>
            </a:r>
            <a:r>
              <a:rPr lang="es-MX" sz="1600" spc="-10" dirty="0">
                <a:cs typeface="Segoe UI Semilight"/>
              </a:rPr>
              <a:t> </a:t>
            </a:r>
            <a:r>
              <a:rPr lang="es-MX" sz="1600" dirty="0">
                <a:cs typeface="Segoe UI Semilight"/>
              </a:rPr>
              <a:t>MW</a:t>
            </a:r>
          </a:p>
        </p:txBody>
      </p:sp>
      <p:sp>
        <p:nvSpPr>
          <p:cNvPr id="65" name="object 65"/>
          <p:cNvSpPr/>
          <p:nvPr/>
        </p:nvSpPr>
        <p:spPr>
          <a:xfrm>
            <a:off x="7923279" y="5368341"/>
            <a:ext cx="4243493" cy="1412240"/>
          </a:xfrm>
          <a:custGeom>
            <a:avLst/>
            <a:gdLst/>
            <a:ahLst/>
            <a:cxnLst/>
            <a:rect l="l" t="t" r="r" b="b"/>
            <a:pathLst>
              <a:path w="6365240" h="2118359">
                <a:moveTo>
                  <a:pt x="0" y="0"/>
                </a:moveTo>
                <a:lnTo>
                  <a:pt x="6364841" y="0"/>
                </a:lnTo>
                <a:lnTo>
                  <a:pt x="6364841" y="2118209"/>
                </a:lnTo>
                <a:lnTo>
                  <a:pt x="0" y="2118209"/>
                </a:lnTo>
                <a:lnTo>
                  <a:pt x="0" y="0"/>
                </a:lnTo>
                <a:close/>
              </a:path>
            </a:pathLst>
          </a:custGeom>
          <a:ln w="9525">
            <a:solidFill>
              <a:srgbClr val="FFFFFF"/>
            </a:solidFill>
          </a:ln>
        </p:spPr>
        <p:txBody>
          <a:bodyPr wrap="square" lIns="0" tIns="0" rIns="0" bIns="0" rtlCol="0"/>
          <a:lstStyle/>
          <a:p>
            <a:endParaRPr sz="1200"/>
          </a:p>
        </p:txBody>
      </p:sp>
      <p:sp>
        <p:nvSpPr>
          <p:cNvPr id="66" name="object 66"/>
          <p:cNvSpPr txBox="1"/>
          <p:nvPr/>
        </p:nvSpPr>
        <p:spPr>
          <a:xfrm>
            <a:off x="6106723" y="5346184"/>
            <a:ext cx="5839916" cy="1511816"/>
          </a:xfrm>
          <a:prstGeom prst="rect">
            <a:avLst/>
          </a:prstGeom>
          <a:solidFill>
            <a:schemeClr val="accent6">
              <a:lumMod val="20000"/>
              <a:lumOff val="80000"/>
            </a:schemeClr>
          </a:solidFill>
        </p:spPr>
        <p:txBody>
          <a:bodyPr vert="horz" wrap="square" lIns="36000" tIns="36000" rIns="36000" bIns="36000" rtlCol="0">
            <a:noAutofit/>
          </a:bodyPr>
          <a:lstStyle>
            <a:defPPr>
              <a:defRPr lang="es-ES_tradnl"/>
            </a:defPPr>
            <a:lvl1pPr marL="8467">
              <a:spcAft>
                <a:spcPts val="600"/>
              </a:spcAft>
              <a:defRPr sz="1600" b="1" spc="33">
                <a:cs typeface="Segoe UI Semilight"/>
              </a:defRPr>
            </a:lvl1pPr>
          </a:lstStyle>
          <a:p>
            <a:r>
              <a:rPr lang="es-CO" dirty="0"/>
              <a:t>Línea </a:t>
            </a:r>
            <a:r>
              <a:rPr dirty="0" err="1"/>
              <a:t>SIEPAC</a:t>
            </a:r>
            <a:r>
              <a:rPr dirty="0"/>
              <a:t> </a:t>
            </a:r>
            <a:r>
              <a:rPr b="0" dirty="0"/>
              <a:t>(2011-2014):</a:t>
            </a:r>
          </a:p>
          <a:p>
            <a:pPr marL="294217" indent="-285750">
              <a:spcAft>
                <a:spcPts val="0"/>
              </a:spcAft>
              <a:buFont typeface="Arial" panose="020B0604020202020204" pitchFamily="34" charset="0"/>
              <a:buChar char="•"/>
            </a:pPr>
            <a:r>
              <a:rPr b="0" dirty="0"/>
              <a:t>Crea las condiciones para la Operación del MER</a:t>
            </a:r>
            <a:endParaRPr lang="es-CO" b="0" dirty="0"/>
          </a:p>
          <a:p>
            <a:pPr marL="294217" indent="-285750">
              <a:spcAft>
                <a:spcPts val="0"/>
              </a:spcAft>
              <a:buFont typeface="Arial" panose="020B0604020202020204" pitchFamily="34" charset="0"/>
              <a:buChar char="•"/>
            </a:pPr>
            <a:r>
              <a:rPr b="0" dirty="0" err="1"/>
              <a:t>Diseñado</a:t>
            </a:r>
            <a:r>
              <a:rPr b="0" dirty="0"/>
              <a:t> para una capacidad operativa de 300 MW</a:t>
            </a:r>
          </a:p>
          <a:p>
            <a:pPr marL="294217" indent="-285750">
              <a:spcAft>
                <a:spcPts val="0"/>
              </a:spcAft>
              <a:buFont typeface="Arial" panose="020B0604020202020204" pitchFamily="34" charset="0"/>
              <a:buChar char="•"/>
            </a:pPr>
            <a:r>
              <a:rPr lang="es-CO" b="0" dirty="0"/>
              <a:t>Debido a</a:t>
            </a:r>
            <a:r>
              <a:rPr b="0" dirty="0"/>
              <a:t> falta de </a:t>
            </a:r>
            <a:r>
              <a:rPr b="0" dirty="0" err="1"/>
              <a:t>refuerzos</a:t>
            </a:r>
            <a:r>
              <a:rPr b="0" dirty="0"/>
              <a:t> </a:t>
            </a:r>
            <a:r>
              <a:rPr b="0" dirty="0" err="1"/>
              <a:t>nacionales</a:t>
            </a:r>
            <a:r>
              <a:rPr lang="es-CO" b="0" dirty="0"/>
              <a:t>,</a:t>
            </a:r>
            <a:r>
              <a:rPr b="0" dirty="0"/>
              <a:t> las capacidades </a:t>
            </a:r>
            <a:r>
              <a:rPr b="0" dirty="0" err="1"/>
              <a:t>operativas</a:t>
            </a:r>
            <a:r>
              <a:rPr b="0" dirty="0"/>
              <a:t> </a:t>
            </a:r>
            <a:r>
              <a:rPr lang="es-CO" b="0" dirty="0"/>
              <a:t>no alcanzan aún este valor</a:t>
            </a:r>
            <a:endParaRPr lang="es-MX" b="0" dirty="0"/>
          </a:p>
          <a:p>
            <a:pPr>
              <a:spcAft>
                <a:spcPts val="0"/>
              </a:spcAft>
            </a:pPr>
            <a:endParaRPr b="0" dirty="0"/>
          </a:p>
        </p:txBody>
      </p:sp>
      <p:sp>
        <p:nvSpPr>
          <p:cNvPr id="77" name="object 77"/>
          <p:cNvSpPr txBox="1"/>
          <p:nvPr/>
        </p:nvSpPr>
        <p:spPr>
          <a:xfrm rot="16200000">
            <a:off x="5240799" y="2063779"/>
            <a:ext cx="1677181" cy="591272"/>
          </a:xfrm>
          <a:prstGeom prst="rect">
            <a:avLst/>
          </a:prstGeom>
        </p:spPr>
        <p:txBody>
          <a:bodyPr vert="horz" wrap="square" lIns="0" tIns="9736" rIns="0" bIns="0" rtlCol="0">
            <a:spAutoFit/>
          </a:bodyPr>
          <a:lstStyle/>
          <a:p>
            <a:pPr marL="8467" marR="3387">
              <a:lnSpc>
                <a:spcPct val="99000"/>
              </a:lnSpc>
              <a:spcBef>
                <a:spcPts val="76"/>
              </a:spcBef>
            </a:pPr>
            <a:r>
              <a:rPr lang="es-CO" sz="933" b="1" spc="-10" dirty="0">
                <a:solidFill>
                  <a:srgbClr val="1F497D"/>
                </a:solidFill>
                <a:latin typeface="Segoe UI"/>
                <a:cs typeface="Segoe UI"/>
              </a:rPr>
              <a:t>Hito</a:t>
            </a:r>
            <a:r>
              <a:rPr sz="933" b="1" spc="-10" dirty="0">
                <a:solidFill>
                  <a:srgbClr val="1F497D"/>
                </a:solidFill>
                <a:latin typeface="Segoe UI"/>
                <a:cs typeface="Segoe UI"/>
              </a:rPr>
              <a:t>: </a:t>
            </a:r>
            <a:endParaRPr lang="es-CO" sz="933" b="1" spc="-10" dirty="0">
              <a:solidFill>
                <a:srgbClr val="1F497D"/>
              </a:solidFill>
              <a:latin typeface="Segoe UI"/>
              <a:cs typeface="Segoe UI"/>
            </a:endParaRPr>
          </a:p>
          <a:p>
            <a:pPr marL="8467" marR="3387">
              <a:lnSpc>
                <a:spcPct val="99000"/>
              </a:lnSpc>
              <a:spcBef>
                <a:spcPts val="76"/>
              </a:spcBef>
            </a:pPr>
            <a:r>
              <a:rPr sz="933" spc="-3" dirty="0" err="1">
                <a:solidFill>
                  <a:srgbClr val="1F497D"/>
                </a:solidFill>
                <a:latin typeface="Segoe UI"/>
                <a:cs typeface="Segoe UI"/>
              </a:rPr>
              <a:t>Continuidad</a:t>
            </a:r>
            <a:r>
              <a:rPr sz="933" spc="-3" dirty="0">
                <a:solidFill>
                  <a:srgbClr val="1F497D"/>
                </a:solidFill>
                <a:latin typeface="Segoe UI"/>
                <a:cs typeface="Segoe UI"/>
              </a:rPr>
              <a:t> </a:t>
            </a:r>
            <a:r>
              <a:rPr sz="933" dirty="0">
                <a:solidFill>
                  <a:srgbClr val="1F497D"/>
                </a:solidFill>
                <a:latin typeface="Segoe UI"/>
                <a:cs typeface="Segoe UI"/>
              </a:rPr>
              <a:t>de </a:t>
            </a:r>
            <a:r>
              <a:rPr sz="933" spc="-3" dirty="0">
                <a:solidFill>
                  <a:srgbClr val="1F497D"/>
                </a:solidFill>
                <a:latin typeface="Segoe UI"/>
                <a:cs typeface="Segoe UI"/>
              </a:rPr>
              <a:t>la </a:t>
            </a:r>
            <a:r>
              <a:rPr sz="933" spc="-10" dirty="0">
                <a:solidFill>
                  <a:srgbClr val="1F497D"/>
                </a:solidFill>
                <a:latin typeface="Segoe UI"/>
                <a:cs typeface="Segoe UI"/>
              </a:rPr>
              <a:t>Red </a:t>
            </a:r>
            <a:r>
              <a:rPr sz="933" spc="-247" dirty="0">
                <a:solidFill>
                  <a:srgbClr val="1F497D"/>
                </a:solidFill>
                <a:latin typeface="Segoe UI"/>
                <a:cs typeface="Segoe UI"/>
              </a:rPr>
              <a:t> </a:t>
            </a:r>
            <a:r>
              <a:rPr sz="933" dirty="0">
                <a:solidFill>
                  <a:srgbClr val="1F497D"/>
                </a:solidFill>
                <a:latin typeface="Segoe UI"/>
                <a:cs typeface="Segoe UI"/>
              </a:rPr>
              <a:t>desde </a:t>
            </a:r>
            <a:r>
              <a:rPr sz="933" spc="-3" dirty="0">
                <a:solidFill>
                  <a:srgbClr val="1F497D"/>
                </a:solidFill>
                <a:latin typeface="Segoe UI"/>
                <a:cs typeface="Segoe UI"/>
              </a:rPr>
              <a:t>Guatemala </a:t>
            </a:r>
            <a:r>
              <a:rPr sz="933" dirty="0">
                <a:solidFill>
                  <a:srgbClr val="1F497D"/>
                </a:solidFill>
                <a:latin typeface="Segoe UI"/>
                <a:cs typeface="Segoe UI"/>
              </a:rPr>
              <a:t>a </a:t>
            </a:r>
            <a:r>
              <a:rPr sz="933" spc="-10" dirty="0">
                <a:solidFill>
                  <a:srgbClr val="1F497D"/>
                </a:solidFill>
                <a:latin typeface="Segoe UI"/>
                <a:cs typeface="Segoe UI"/>
              </a:rPr>
              <a:t>Panamá </a:t>
            </a:r>
            <a:r>
              <a:rPr sz="933" spc="-7" dirty="0">
                <a:solidFill>
                  <a:srgbClr val="1F497D"/>
                </a:solidFill>
                <a:latin typeface="Segoe UI"/>
                <a:cs typeface="Segoe UI"/>
              </a:rPr>
              <a:t> </a:t>
            </a:r>
            <a:r>
              <a:rPr sz="933" dirty="0">
                <a:solidFill>
                  <a:srgbClr val="1F497D"/>
                </a:solidFill>
                <a:latin typeface="Segoe UI"/>
                <a:cs typeface="Segoe UI"/>
              </a:rPr>
              <a:t>con </a:t>
            </a:r>
            <a:r>
              <a:rPr sz="933" spc="-3" dirty="0">
                <a:solidFill>
                  <a:srgbClr val="1F497D"/>
                </a:solidFill>
                <a:latin typeface="Segoe UI"/>
                <a:cs typeface="Segoe UI"/>
              </a:rPr>
              <a:t>interconexiones </a:t>
            </a:r>
            <a:r>
              <a:rPr sz="933" dirty="0">
                <a:solidFill>
                  <a:srgbClr val="1F497D"/>
                </a:solidFill>
                <a:latin typeface="Segoe UI"/>
                <a:cs typeface="Segoe UI"/>
              </a:rPr>
              <a:t> </a:t>
            </a:r>
            <a:r>
              <a:rPr sz="933" spc="-3" dirty="0">
                <a:solidFill>
                  <a:srgbClr val="1F497D"/>
                </a:solidFill>
                <a:latin typeface="Segoe UI"/>
                <a:cs typeface="Segoe UI"/>
              </a:rPr>
              <a:t>binacionales</a:t>
            </a:r>
            <a:endParaRPr sz="933" dirty="0">
              <a:latin typeface="Segoe UI"/>
              <a:cs typeface="Segoe UI"/>
            </a:endParaRPr>
          </a:p>
        </p:txBody>
      </p:sp>
      <p:sp>
        <p:nvSpPr>
          <p:cNvPr id="78" name="object 78"/>
          <p:cNvSpPr/>
          <p:nvPr/>
        </p:nvSpPr>
        <p:spPr>
          <a:xfrm>
            <a:off x="77283" y="2321299"/>
            <a:ext cx="4794673" cy="0"/>
          </a:xfrm>
          <a:custGeom>
            <a:avLst/>
            <a:gdLst/>
            <a:ahLst/>
            <a:cxnLst/>
            <a:rect l="l" t="t" r="r" b="b"/>
            <a:pathLst>
              <a:path w="7192009">
                <a:moveTo>
                  <a:pt x="0" y="0"/>
                </a:moveTo>
                <a:lnTo>
                  <a:pt x="7191529" y="1"/>
                </a:lnTo>
              </a:path>
            </a:pathLst>
          </a:custGeom>
          <a:ln w="12700">
            <a:solidFill>
              <a:srgbClr val="FFFFFF"/>
            </a:solidFill>
          </a:ln>
        </p:spPr>
        <p:txBody>
          <a:bodyPr wrap="square" lIns="0" tIns="0" rIns="0" bIns="0" rtlCol="0"/>
          <a:lstStyle/>
          <a:p>
            <a:endParaRPr sz="1200"/>
          </a:p>
        </p:txBody>
      </p:sp>
      <p:sp>
        <p:nvSpPr>
          <p:cNvPr id="79" name="object 79"/>
          <p:cNvSpPr txBox="1"/>
          <p:nvPr/>
        </p:nvSpPr>
        <p:spPr>
          <a:xfrm>
            <a:off x="11901593" y="6508835"/>
            <a:ext cx="85090" cy="172762"/>
          </a:xfrm>
          <a:prstGeom prst="rect">
            <a:avLst/>
          </a:prstGeom>
        </p:spPr>
        <p:txBody>
          <a:bodyPr vert="horz" wrap="square" lIns="0" tIns="8467" rIns="0" bIns="0" rtlCol="0">
            <a:spAutoFit/>
          </a:bodyPr>
          <a:lstStyle/>
          <a:p>
            <a:pPr>
              <a:spcBef>
                <a:spcPts val="67"/>
              </a:spcBef>
            </a:pPr>
            <a:r>
              <a:rPr sz="1067" spc="40" dirty="0">
                <a:solidFill>
                  <a:srgbClr val="898989"/>
                </a:solidFill>
                <a:latin typeface="Trebuchet MS"/>
                <a:cs typeface="Trebuchet MS"/>
              </a:rPr>
              <a:t>3</a:t>
            </a:r>
            <a:endParaRPr sz="1067">
              <a:latin typeface="Trebuchet MS"/>
              <a:cs typeface="Trebuchet MS"/>
            </a:endParaRPr>
          </a:p>
        </p:txBody>
      </p:sp>
      <p:sp>
        <p:nvSpPr>
          <p:cNvPr id="80" name="Elipse 79">
            <a:extLst>
              <a:ext uri="{FF2B5EF4-FFF2-40B4-BE49-F238E27FC236}">
                <a16:creationId xmlns:a16="http://schemas.microsoft.com/office/drawing/2014/main" id="{953D8DB4-1BE1-6923-B0BF-8253E4193731}"/>
              </a:ext>
            </a:extLst>
          </p:cNvPr>
          <p:cNvSpPr/>
          <p:nvPr/>
        </p:nvSpPr>
        <p:spPr>
          <a:xfrm>
            <a:off x="473745" y="3228445"/>
            <a:ext cx="1080000" cy="10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Elipse 80">
            <a:extLst>
              <a:ext uri="{FF2B5EF4-FFF2-40B4-BE49-F238E27FC236}">
                <a16:creationId xmlns:a16="http://schemas.microsoft.com/office/drawing/2014/main" id="{6527DECC-D00E-0F29-47E7-B9FCC62F3023}"/>
              </a:ext>
            </a:extLst>
          </p:cNvPr>
          <p:cNvSpPr/>
          <p:nvPr/>
        </p:nvSpPr>
        <p:spPr>
          <a:xfrm>
            <a:off x="653745" y="3404641"/>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1976</a:t>
            </a:r>
          </a:p>
        </p:txBody>
      </p:sp>
      <p:cxnSp>
        <p:nvCxnSpPr>
          <p:cNvPr id="83" name="Conector recto 82">
            <a:extLst>
              <a:ext uri="{FF2B5EF4-FFF2-40B4-BE49-F238E27FC236}">
                <a16:creationId xmlns:a16="http://schemas.microsoft.com/office/drawing/2014/main" id="{A6E6B972-7C8C-B20D-9F75-F7F2E9C8F91E}"/>
              </a:ext>
            </a:extLst>
          </p:cNvPr>
          <p:cNvCxnSpPr>
            <a:cxnSpLocks/>
            <a:stCxn id="80" idx="4"/>
            <a:endCxn id="10" idx="0"/>
          </p:cNvCxnSpPr>
          <p:nvPr/>
        </p:nvCxnSpPr>
        <p:spPr>
          <a:xfrm>
            <a:off x="1013745" y="4308445"/>
            <a:ext cx="0" cy="18139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Elipse 85">
            <a:extLst>
              <a:ext uri="{FF2B5EF4-FFF2-40B4-BE49-F238E27FC236}">
                <a16:creationId xmlns:a16="http://schemas.microsoft.com/office/drawing/2014/main" id="{CA2F3205-E953-E569-D9FA-B278FB269F7E}"/>
              </a:ext>
            </a:extLst>
          </p:cNvPr>
          <p:cNvSpPr/>
          <p:nvPr/>
        </p:nvSpPr>
        <p:spPr>
          <a:xfrm>
            <a:off x="2222133" y="3228445"/>
            <a:ext cx="1080000" cy="10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Elipse 86">
            <a:extLst>
              <a:ext uri="{FF2B5EF4-FFF2-40B4-BE49-F238E27FC236}">
                <a16:creationId xmlns:a16="http://schemas.microsoft.com/office/drawing/2014/main" id="{1B368233-6803-9CE8-1F8A-FDE777461884}"/>
              </a:ext>
            </a:extLst>
          </p:cNvPr>
          <p:cNvSpPr/>
          <p:nvPr/>
        </p:nvSpPr>
        <p:spPr>
          <a:xfrm>
            <a:off x="2402133" y="3404641"/>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1982</a:t>
            </a:r>
          </a:p>
        </p:txBody>
      </p:sp>
      <p:sp>
        <p:nvSpPr>
          <p:cNvPr id="88" name="Elipse 87">
            <a:extLst>
              <a:ext uri="{FF2B5EF4-FFF2-40B4-BE49-F238E27FC236}">
                <a16:creationId xmlns:a16="http://schemas.microsoft.com/office/drawing/2014/main" id="{144A7837-72FA-733F-1ED4-C0EB66C8C36B}"/>
              </a:ext>
            </a:extLst>
          </p:cNvPr>
          <p:cNvSpPr/>
          <p:nvPr/>
        </p:nvSpPr>
        <p:spPr>
          <a:xfrm>
            <a:off x="5566723" y="3239239"/>
            <a:ext cx="1080000" cy="10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Elipse 88">
            <a:extLst>
              <a:ext uri="{FF2B5EF4-FFF2-40B4-BE49-F238E27FC236}">
                <a16:creationId xmlns:a16="http://schemas.microsoft.com/office/drawing/2014/main" id="{12CE5189-AC48-BC5F-C797-790946162ECA}"/>
              </a:ext>
            </a:extLst>
          </p:cNvPr>
          <p:cNvSpPr/>
          <p:nvPr/>
        </p:nvSpPr>
        <p:spPr>
          <a:xfrm>
            <a:off x="5746723" y="3415435"/>
            <a:ext cx="720000" cy="720000"/>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2002</a:t>
            </a:r>
          </a:p>
        </p:txBody>
      </p:sp>
      <p:sp>
        <p:nvSpPr>
          <p:cNvPr id="90" name="Elipse 89">
            <a:extLst>
              <a:ext uri="{FF2B5EF4-FFF2-40B4-BE49-F238E27FC236}">
                <a16:creationId xmlns:a16="http://schemas.microsoft.com/office/drawing/2014/main" id="{5829B80A-B64D-009C-232A-E63FEF93B2D8}"/>
              </a:ext>
            </a:extLst>
          </p:cNvPr>
          <p:cNvSpPr/>
          <p:nvPr/>
        </p:nvSpPr>
        <p:spPr>
          <a:xfrm>
            <a:off x="3969567" y="3228445"/>
            <a:ext cx="1080000" cy="10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Elipse 90">
            <a:extLst>
              <a:ext uri="{FF2B5EF4-FFF2-40B4-BE49-F238E27FC236}">
                <a16:creationId xmlns:a16="http://schemas.microsoft.com/office/drawing/2014/main" id="{0E613188-492D-B0C6-1E35-98FA9CD54111}"/>
              </a:ext>
            </a:extLst>
          </p:cNvPr>
          <p:cNvSpPr/>
          <p:nvPr/>
        </p:nvSpPr>
        <p:spPr>
          <a:xfrm>
            <a:off x="4149567" y="3404641"/>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1986</a:t>
            </a:r>
          </a:p>
        </p:txBody>
      </p:sp>
      <p:cxnSp>
        <p:nvCxnSpPr>
          <p:cNvPr id="93" name="Conector recto 92">
            <a:extLst>
              <a:ext uri="{FF2B5EF4-FFF2-40B4-BE49-F238E27FC236}">
                <a16:creationId xmlns:a16="http://schemas.microsoft.com/office/drawing/2014/main" id="{C5005A7B-A665-0B46-4926-BD278B7EA82D}"/>
              </a:ext>
            </a:extLst>
          </p:cNvPr>
          <p:cNvCxnSpPr>
            <a:cxnSpLocks/>
            <a:stCxn id="86" idx="4"/>
            <a:endCxn id="15" idx="0"/>
          </p:cNvCxnSpPr>
          <p:nvPr/>
        </p:nvCxnSpPr>
        <p:spPr>
          <a:xfrm>
            <a:off x="2762133" y="4308445"/>
            <a:ext cx="0" cy="1893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41B42E3C-1E0D-6BD0-761C-827A78049CEE}"/>
              </a:ext>
            </a:extLst>
          </p:cNvPr>
          <p:cNvCxnSpPr>
            <a:cxnSpLocks/>
            <a:stCxn id="9" idx="2"/>
            <a:endCxn id="80" idx="0"/>
          </p:cNvCxnSpPr>
          <p:nvPr/>
        </p:nvCxnSpPr>
        <p:spPr>
          <a:xfrm flipH="1">
            <a:off x="1013745" y="2992221"/>
            <a:ext cx="2738" cy="23622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81291276-F447-9724-07B8-097A5CBD685C}"/>
              </a:ext>
            </a:extLst>
          </p:cNvPr>
          <p:cNvCxnSpPr>
            <a:cxnSpLocks/>
            <a:stCxn id="20" idx="2"/>
            <a:endCxn id="90" idx="0"/>
          </p:cNvCxnSpPr>
          <p:nvPr/>
        </p:nvCxnSpPr>
        <p:spPr>
          <a:xfrm flipH="1">
            <a:off x="4509567" y="2984725"/>
            <a:ext cx="273" cy="2437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0678D77B-E3DE-1CEB-1695-1C4F01708425}"/>
              </a:ext>
            </a:extLst>
          </p:cNvPr>
          <p:cNvCxnSpPr>
            <a:cxnSpLocks/>
            <a:stCxn id="88" idx="4"/>
            <a:endCxn id="29" idx="0"/>
          </p:cNvCxnSpPr>
          <p:nvPr/>
        </p:nvCxnSpPr>
        <p:spPr>
          <a:xfrm flipH="1">
            <a:off x="6105868" y="4319239"/>
            <a:ext cx="855" cy="17250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7" name="Elipse 106">
            <a:extLst>
              <a:ext uri="{FF2B5EF4-FFF2-40B4-BE49-F238E27FC236}">
                <a16:creationId xmlns:a16="http://schemas.microsoft.com/office/drawing/2014/main" id="{3D4FF3D5-EC92-D735-C7A2-1DADBF46904D}"/>
              </a:ext>
            </a:extLst>
          </p:cNvPr>
          <p:cNvSpPr/>
          <p:nvPr/>
        </p:nvSpPr>
        <p:spPr>
          <a:xfrm>
            <a:off x="7185868" y="3234725"/>
            <a:ext cx="1080000" cy="108000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8" name="Elipse 107">
            <a:extLst>
              <a:ext uri="{FF2B5EF4-FFF2-40B4-BE49-F238E27FC236}">
                <a16:creationId xmlns:a16="http://schemas.microsoft.com/office/drawing/2014/main" id="{480C54EA-4ACB-BB40-9E8A-40518AE74AAA}"/>
              </a:ext>
            </a:extLst>
          </p:cNvPr>
          <p:cNvSpPr/>
          <p:nvPr/>
        </p:nvSpPr>
        <p:spPr>
          <a:xfrm>
            <a:off x="7365868" y="3410921"/>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2011</a:t>
            </a:r>
          </a:p>
        </p:txBody>
      </p:sp>
      <p:cxnSp>
        <p:nvCxnSpPr>
          <p:cNvPr id="109" name="Conector recto 108">
            <a:extLst>
              <a:ext uri="{FF2B5EF4-FFF2-40B4-BE49-F238E27FC236}">
                <a16:creationId xmlns:a16="http://schemas.microsoft.com/office/drawing/2014/main" id="{5DE91609-37DE-3508-A496-279FB9D0327A}"/>
              </a:ext>
            </a:extLst>
          </p:cNvPr>
          <p:cNvCxnSpPr>
            <a:cxnSpLocks/>
            <a:stCxn id="49" idx="2"/>
            <a:endCxn id="107" idx="0"/>
          </p:cNvCxnSpPr>
          <p:nvPr/>
        </p:nvCxnSpPr>
        <p:spPr>
          <a:xfrm>
            <a:off x="7725131" y="2989473"/>
            <a:ext cx="737" cy="24525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Título 112">
            <a:extLst>
              <a:ext uri="{FF2B5EF4-FFF2-40B4-BE49-F238E27FC236}">
                <a16:creationId xmlns:a16="http://schemas.microsoft.com/office/drawing/2014/main" id="{354E2AAD-EA69-B807-F6F0-A88105F102DF}"/>
              </a:ext>
            </a:extLst>
          </p:cNvPr>
          <p:cNvSpPr>
            <a:spLocks noGrp="1"/>
          </p:cNvSpPr>
          <p:nvPr>
            <p:ph type="title"/>
          </p:nvPr>
        </p:nvSpPr>
        <p:spPr/>
        <p:txBody>
          <a:bodyPr/>
          <a:lstStyle/>
          <a:p>
            <a:r>
              <a:rPr lang="es-CO" dirty="0"/>
              <a:t>Evolución de las interconexiones</a:t>
            </a:r>
            <a:br>
              <a:rPr lang="es-CO" dirty="0"/>
            </a:br>
            <a:endParaRPr lang="es-CO" dirty="0"/>
          </a:p>
        </p:txBody>
      </p:sp>
      <p:cxnSp>
        <p:nvCxnSpPr>
          <p:cNvPr id="114" name="Conector recto 113">
            <a:extLst>
              <a:ext uri="{FF2B5EF4-FFF2-40B4-BE49-F238E27FC236}">
                <a16:creationId xmlns:a16="http://schemas.microsoft.com/office/drawing/2014/main" id="{DF07C81A-B23A-54F9-E288-B0E4A5CCD141}"/>
              </a:ext>
            </a:extLst>
          </p:cNvPr>
          <p:cNvCxnSpPr>
            <a:cxnSpLocks/>
            <a:stCxn id="107" idx="4"/>
            <a:endCxn id="38" idx="0"/>
          </p:cNvCxnSpPr>
          <p:nvPr/>
        </p:nvCxnSpPr>
        <p:spPr>
          <a:xfrm>
            <a:off x="7725868" y="4314725"/>
            <a:ext cx="4417" cy="1741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7" name="object 38">
            <a:extLst>
              <a:ext uri="{FF2B5EF4-FFF2-40B4-BE49-F238E27FC236}">
                <a16:creationId xmlns:a16="http://schemas.microsoft.com/office/drawing/2014/main" id="{4986048B-2C65-B7AF-2576-71DE756266E8}"/>
              </a:ext>
            </a:extLst>
          </p:cNvPr>
          <p:cNvSpPr txBox="1"/>
          <p:nvPr/>
        </p:nvSpPr>
        <p:spPr>
          <a:xfrm>
            <a:off x="8437193" y="4498794"/>
            <a:ext cx="1841500" cy="585664"/>
          </a:xfrm>
          <a:prstGeom prst="rect">
            <a:avLst/>
          </a:prstGeom>
          <a:ln>
            <a:noFill/>
          </a:ln>
        </p:spPr>
        <p:txBody>
          <a:bodyPr vert="horz" wrap="square" lIns="36000" tIns="36000" rIns="36000" bIns="36000" rtlCol="0">
            <a:spAutoFit/>
          </a:bodyPr>
          <a:lstStyle>
            <a:defPPr>
              <a:defRPr lang="es-ES_tradnl"/>
            </a:defPPr>
            <a:lvl1pPr algn="ctr">
              <a:spcAft>
                <a:spcPts val="400"/>
              </a:spcAft>
              <a:defRPr sz="1000" b="1" spc="-27">
                <a:cs typeface="Arial"/>
              </a:defRPr>
            </a:lvl1pPr>
          </a:lstStyle>
          <a:p>
            <a:r>
              <a:rPr dirty="0"/>
              <a:t>Costa Rica – Panamá</a:t>
            </a:r>
            <a:r>
              <a:rPr lang="es-CO" dirty="0"/>
              <a:t> (3)</a:t>
            </a:r>
          </a:p>
          <a:p>
            <a:r>
              <a:rPr lang="es-CO" sz="1000" b="0" spc="-53" dirty="0">
                <a:latin typeface="Arial"/>
                <a:cs typeface="Arial"/>
              </a:rPr>
              <a:t>(</a:t>
            </a:r>
            <a:r>
              <a:rPr lang="es-CO" sz="1000" b="0" spc="-53" dirty="0" err="1">
                <a:latin typeface="Arial"/>
                <a:cs typeface="Arial"/>
              </a:rPr>
              <a:t>S</a:t>
            </a:r>
            <a:r>
              <a:rPr lang="es-CO" sz="1000" b="0" spc="3" dirty="0" err="1">
                <a:latin typeface="Arial"/>
                <a:cs typeface="Arial"/>
              </a:rPr>
              <a:t>I</a:t>
            </a:r>
            <a:r>
              <a:rPr lang="es-CO" sz="1000" b="0" spc="-87" dirty="0" err="1">
                <a:latin typeface="Arial"/>
                <a:cs typeface="Arial"/>
              </a:rPr>
              <a:t>E</a:t>
            </a:r>
            <a:r>
              <a:rPr lang="es-CO" sz="1000" b="0" spc="-40" dirty="0" err="1">
                <a:latin typeface="Arial"/>
                <a:cs typeface="Arial"/>
              </a:rPr>
              <a:t>P</a:t>
            </a:r>
            <a:r>
              <a:rPr lang="es-CO" sz="1000" b="0" spc="-43" dirty="0" err="1">
                <a:latin typeface="Arial"/>
                <a:cs typeface="Arial"/>
              </a:rPr>
              <a:t>A</a:t>
            </a:r>
            <a:r>
              <a:rPr lang="es-CO" sz="1000" b="0" spc="-110" dirty="0" err="1">
                <a:latin typeface="Arial"/>
                <a:cs typeface="Arial"/>
              </a:rPr>
              <a:t>C</a:t>
            </a:r>
            <a:r>
              <a:rPr lang="es-CO" sz="1000" b="0" spc="-110" dirty="0">
                <a:latin typeface="Arial"/>
                <a:cs typeface="Arial"/>
              </a:rPr>
              <a:t>:</a:t>
            </a:r>
            <a:r>
              <a:rPr lang="es-CO" sz="1000" b="0" spc="10" dirty="0">
                <a:latin typeface="Arial"/>
                <a:cs typeface="Arial"/>
              </a:rPr>
              <a:t> </a:t>
            </a:r>
            <a:br>
              <a:rPr lang="es-CO" sz="1000" b="0" spc="10" dirty="0">
                <a:latin typeface="Arial"/>
                <a:cs typeface="Arial"/>
              </a:rPr>
            </a:br>
            <a:r>
              <a:rPr lang="es-CO" sz="1000" spc="-3" dirty="0">
                <a:latin typeface="Trebuchet MS"/>
                <a:cs typeface="Trebuchet MS"/>
              </a:rPr>
              <a:t>Ri</a:t>
            </a:r>
            <a:r>
              <a:rPr lang="es-CO" sz="1000" spc="43" dirty="0">
                <a:latin typeface="Trebuchet MS"/>
                <a:cs typeface="Trebuchet MS"/>
              </a:rPr>
              <a:t>o</a:t>
            </a:r>
            <a:r>
              <a:rPr lang="es-CO" sz="1000" spc="-47" dirty="0">
                <a:latin typeface="Trebuchet MS"/>
                <a:cs typeface="Trebuchet MS"/>
              </a:rPr>
              <a:t> </a:t>
            </a:r>
            <a:r>
              <a:rPr lang="es-CO" sz="1000" spc="-10" dirty="0">
                <a:latin typeface="Trebuchet MS"/>
                <a:cs typeface="Trebuchet MS"/>
              </a:rPr>
              <a:t>C</a:t>
            </a:r>
            <a:r>
              <a:rPr lang="es-CO" sz="1000" spc="-3" dirty="0">
                <a:latin typeface="Trebuchet MS"/>
                <a:cs typeface="Trebuchet MS"/>
              </a:rPr>
              <a:t>l</a:t>
            </a:r>
            <a:r>
              <a:rPr lang="es-CO" sz="1000" spc="-10" dirty="0">
                <a:latin typeface="Trebuchet MS"/>
                <a:cs typeface="Trebuchet MS"/>
              </a:rPr>
              <a:t>ar</a:t>
            </a:r>
            <a:r>
              <a:rPr lang="es-CO" sz="1000" spc="43" dirty="0">
                <a:latin typeface="Trebuchet MS"/>
                <a:cs typeface="Trebuchet MS"/>
              </a:rPr>
              <a:t>o</a:t>
            </a:r>
            <a:r>
              <a:rPr lang="es-CO" sz="1000" spc="-47" dirty="0">
                <a:latin typeface="Trebuchet MS"/>
                <a:cs typeface="Trebuchet MS"/>
              </a:rPr>
              <a:t> </a:t>
            </a:r>
            <a:r>
              <a:rPr lang="es-CO" sz="1000" spc="-53" dirty="0">
                <a:latin typeface="Trebuchet MS"/>
                <a:cs typeface="Trebuchet MS"/>
              </a:rPr>
              <a:t>–</a:t>
            </a:r>
            <a:r>
              <a:rPr lang="es-CO" sz="1000" spc="-50" dirty="0">
                <a:latin typeface="Trebuchet MS"/>
                <a:cs typeface="Trebuchet MS"/>
              </a:rPr>
              <a:t> </a:t>
            </a:r>
            <a:r>
              <a:rPr lang="es-CO" sz="1000" spc="20" dirty="0">
                <a:latin typeface="Trebuchet MS"/>
                <a:cs typeface="Trebuchet MS"/>
              </a:rPr>
              <a:t>V</a:t>
            </a:r>
            <a:r>
              <a:rPr lang="es-CO" sz="1000" spc="23" dirty="0">
                <a:latin typeface="Trebuchet MS"/>
                <a:cs typeface="Trebuchet MS"/>
              </a:rPr>
              <a:t>e</a:t>
            </a:r>
            <a:r>
              <a:rPr lang="es-CO" sz="1000" spc="-23" dirty="0">
                <a:latin typeface="Trebuchet MS"/>
                <a:cs typeface="Trebuchet MS"/>
              </a:rPr>
              <a:t>l</a:t>
            </a:r>
            <a:r>
              <a:rPr lang="es-CO" sz="1000" spc="-10" dirty="0">
                <a:latin typeface="Trebuchet MS"/>
                <a:cs typeface="Trebuchet MS"/>
              </a:rPr>
              <a:t>a</a:t>
            </a:r>
            <a:r>
              <a:rPr lang="es-CO" sz="1000" spc="27" dirty="0">
                <a:latin typeface="Trebuchet MS"/>
                <a:cs typeface="Trebuchet MS"/>
              </a:rPr>
              <a:t>d</a:t>
            </a:r>
            <a:r>
              <a:rPr lang="es-CO" sz="1000" spc="7" dirty="0">
                <a:latin typeface="Trebuchet MS"/>
                <a:cs typeface="Trebuchet MS"/>
              </a:rPr>
              <a:t>e</a:t>
            </a:r>
            <a:r>
              <a:rPr lang="es-CO" sz="1000" spc="-10" dirty="0">
                <a:latin typeface="Trebuchet MS"/>
                <a:cs typeface="Trebuchet MS"/>
              </a:rPr>
              <a:t>r</a:t>
            </a:r>
            <a:r>
              <a:rPr lang="es-CO" sz="1000" spc="43" dirty="0">
                <a:latin typeface="Trebuchet MS"/>
                <a:cs typeface="Trebuchet MS"/>
              </a:rPr>
              <a:t>o)</a:t>
            </a:r>
            <a:endParaRPr b="0" dirty="0"/>
          </a:p>
        </p:txBody>
      </p:sp>
      <p:sp>
        <p:nvSpPr>
          <p:cNvPr id="118" name="Elipse 117">
            <a:extLst>
              <a:ext uri="{FF2B5EF4-FFF2-40B4-BE49-F238E27FC236}">
                <a16:creationId xmlns:a16="http://schemas.microsoft.com/office/drawing/2014/main" id="{6D343BB8-AC00-6077-ED3A-3C1C36184AB1}"/>
              </a:ext>
            </a:extLst>
          </p:cNvPr>
          <p:cNvSpPr/>
          <p:nvPr/>
        </p:nvSpPr>
        <p:spPr>
          <a:xfrm>
            <a:off x="8814983" y="3244647"/>
            <a:ext cx="1080000" cy="108000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9" name="Elipse 118">
            <a:extLst>
              <a:ext uri="{FF2B5EF4-FFF2-40B4-BE49-F238E27FC236}">
                <a16:creationId xmlns:a16="http://schemas.microsoft.com/office/drawing/2014/main" id="{4316A4ED-864C-C0B8-5D6E-75403B8C79A0}"/>
              </a:ext>
            </a:extLst>
          </p:cNvPr>
          <p:cNvSpPr/>
          <p:nvPr/>
        </p:nvSpPr>
        <p:spPr>
          <a:xfrm>
            <a:off x="8994983" y="3420843"/>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2012</a:t>
            </a:r>
          </a:p>
        </p:txBody>
      </p:sp>
      <p:cxnSp>
        <p:nvCxnSpPr>
          <p:cNvPr id="120" name="Conector recto 119">
            <a:extLst>
              <a:ext uri="{FF2B5EF4-FFF2-40B4-BE49-F238E27FC236}">
                <a16:creationId xmlns:a16="http://schemas.microsoft.com/office/drawing/2014/main" id="{BB13B846-4790-EB74-BA7A-99DF56FB21A2}"/>
              </a:ext>
            </a:extLst>
          </p:cNvPr>
          <p:cNvCxnSpPr>
            <a:cxnSpLocks/>
            <a:stCxn id="118" idx="4"/>
            <a:endCxn id="117" idx="0"/>
          </p:cNvCxnSpPr>
          <p:nvPr/>
        </p:nvCxnSpPr>
        <p:spPr>
          <a:xfrm>
            <a:off x="9354983" y="4324647"/>
            <a:ext cx="2960" cy="1741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 name="Elipse 121">
            <a:extLst>
              <a:ext uri="{FF2B5EF4-FFF2-40B4-BE49-F238E27FC236}">
                <a16:creationId xmlns:a16="http://schemas.microsoft.com/office/drawing/2014/main" id="{62D3CE3B-6969-A6FE-CA7F-D353DADEA7D6}"/>
              </a:ext>
            </a:extLst>
          </p:cNvPr>
          <p:cNvSpPr/>
          <p:nvPr/>
        </p:nvSpPr>
        <p:spPr>
          <a:xfrm>
            <a:off x="10420448" y="3251793"/>
            <a:ext cx="1080000" cy="108000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3" name="Elipse 122">
            <a:extLst>
              <a:ext uri="{FF2B5EF4-FFF2-40B4-BE49-F238E27FC236}">
                <a16:creationId xmlns:a16="http://schemas.microsoft.com/office/drawing/2014/main" id="{1B51D9BD-A673-ED93-AC7D-472B4096D6F1}"/>
              </a:ext>
            </a:extLst>
          </p:cNvPr>
          <p:cNvSpPr/>
          <p:nvPr/>
        </p:nvSpPr>
        <p:spPr>
          <a:xfrm>
            <a:off x="10600448" y="3427989"/>
            <a:ext cx="720000" cy="72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es-CO" sz="1600" dirty="0">
                <a:solidFill>
                  <a:schemeClr val="tx1"/>
                </a:solidFill>
              </a:rPr>
              <a:t>2014</a:t>
            </a:r>
          </a:p>
        </p:txBody>
      </p:sp>
      <p:cxnSp>
        <p:nvCxnSpPr>
          <p:cNvPr id="124" name="Conector recto 123">
            <a:extLst>
              <a:ext uri="{FF2B5EF4-FFF2-40B4-BE49-F238E27FC236}">
                <a16:creationId xmlns:a16="http://schemas.microsoft.com/office/drawing/2014/main" id="{D4725A09-7DFC-2830-FA1D-C5983E87BDA4}"/>
              </a:ext>
            </a:extLst>
          </p:cNvPr>
          <p:cNvCxnSpPr>
            <a:cxnSpLocks/>
            <a:stCxn id="122" idx="4"/>
          </p:cNvCxnSpPr>
          <p:nvPr/>
        </p:nvCxnSpPr>
        <p:spPr>
          <a:xfrm>
            <a:off x="10960448" y="4331793"/>
            <a:ext cx="2960" cy="1741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Conector: angular 125">
            <a:extLst>
              <a:ext uri="{FF2B5EF4-FFF2-40B4-BE49-F238E27FC236}">
                <a16:creationId xmlns:a16="http://schemas.microsoft.com/office/drawing/2014/main" id="{1EB99391-E0E1-2B51-C3C7-93C1F529F0FE}"/>
              </a:ext>
            </a:extLst>
          </p:cNvPr>
          <p:cNvCxnSpPr>
            <a:cxnSpLocks/>
            <a:stCxn id="118" idx="0"/>
            <a:endCxn id="55" idx="1"/>
          </p:cNvCxnSpPr>
          <p:nvPr/>
        </p:nvCxnSpPr>
        <p:spPr>
          <a:xfrm rot="5400000" flipH="1" flipV="1">
            <a:off x="9232446" y="2694546"/>
            <a:ext cx="672639" cy="42756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545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FF02B69-0F7F-4DA6-6F8F-9D31369C5FFE}"/>
              </a:ext>
            </a:extLst>
          </p:cNvPr>
          <p:cNvSpPr/>
          <p:nvPr/>
        </p:nvSpPr>
        <p:spPr>
          <a:xfrm>
            <a:off x="6922396" y="35138"/>
            <a:ext cx="5269604" cy="6856289"/>
          </a:xfrm>
          <a:prstGeom prst="rect">
            <a:avLst/>
          </a:prstGeom>
          <a:solidFill>
            <a:srgbClr val="B4C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Freeform 4"/>
          <p:cNvSpPr>
            <a:spLocks/>
          </p:cNvSpPr>
          <p:nvPr/>
        </p:nvSpPr>
        <p:spPr bwMode="auto">
          <a:xfrm>
            <a:off x="-18565" y="-24250"/>
            <a:ext cx="3212922" cy="1982170"/>
          </a:xfrm>
          <a:custGeom>
            <a:avLst/>
            <a:gdLst>
              <a:gd name="T0" fmla="*/ 1579 w 1818"/>
              <a:gd name="T1" fmla="*/ 132 h 1318"/>
              <a:gd name="T2" fmla="*/ 1610 w 1818"/>
              <a:gd name="T3" fmla="*/ 62 h 1318"/>
              <a:gd name="T4" fmla="*/ 1652 w 1818"/>
              <a:gd name="T5" fmla="*/ 32 h 1318"/>
              <a:gd name="T6" fmla="*/ 1664 w 1818"/>
              <a:gd name="T7" fmla="*/ 114 h 1318"/>
              <a:gd name="T8" fmla="*/ 1648 w 1818"/>
              <a:gd name="T9" fmla="*/ 161 h 1318"/>
              <a:gd name="T10" fmla="*/ 1713 w 1818"/>
              <a:gd name="T11" fmla="*/ 250 h 1318"/>
              <a:gd name="T12" fmla="*/ 1761 w 1818"/>
              <a:gd name="T13" fmla="*/ 157 h 1318"/>
              <a:gd name="T14" fmla="*/ 1791 w 1818"/>
              <a:gd name="T15" fmla="*/ 58 h 1318"/>
              <a:gd name="T16" fmla="*/ 745 w 1818"/>
              <a:gd name="T17" fmla="*/ 0 h 1318"/>
              <a:gd name="T18" fmla="*/ 690 w 1818"/>
              <a:gd name="T19" fmla="*/ 126 h 1318"/>
              <a:gd name="T20" fmla="*/ 627 w 1818"/>
              <a:gd name="T21" fmla="*/ 157 h 1318"/>
              <a:gd name="T22" fmla="*/ 579 w 1818"/>
              <a:gd name="T23" fmla="*/ 120 h 1318"/>
              <a:gd name="T24" fmla="*/ 524 w 1818"/>
              <a:gd name="T25" fmla="*/ 114 h 1318"/>
              <a:gd name="T26" fmla="*/ 470 w 1818"/>
              <a:gd name="T27" fmla="*/ 102 h 1318"/>
              <a:gd name="T28" fmla="*/ 409 w 1818"/>
              <a:gd name="T29" fmla="*/ 71 h 1318"/>
              <a:gd name="T30" fmla="*/ 461 w 1818"/>
              <a:gd name="T31" fmla="*/ 0 h 1318"/>
              <a:gd name="T32" fmla="*/ 195 w 1818"/>
              <a:gd name="T33" fmla="*/ 34 h 1318"/>
              <a:gd name="T34" fmla="*/ 157 w 1818"/>
              <a:gd name="T35" fmla="*/ 50 h 1318"/>
              <a:gd name="T36" fmla="*/ 105 w 1818"/>
              <a:gd name="T37" fmla="*/ 44 h 1318"/>
              <a:gd name="T38" fmla="*/ 66 w 1818"/>
              <a:gd name="T39" fmla="*/ 44 h 1318"/>
              <a:gd name="T40" fmla="*/ 0 w 1818"/>
              <a:gd name="T41" fmla="*/ 991 h 1318"/>
              <a:gd name="T42" fmla="*/ 76 w 1818"/>
              <a:gd name="T43" fmla="*/ 1123 h 1318"/>
              <a:gd name="T44" fmla="*/ 129 w 1818"/>
              <a:gd name="T45" fmla="*/ 1177 h 1318"/>
              <a:gd name="T46" fmla="*/ 202 w 1818"/>
              <a:gd name="T47" fmla="*/ 1263 h 1318"/>
              <a:gd name="T48" fmla="*/ 302 w 1818"/>
              <a:gd name="T49" fmla="*/ 1268 h 1318"/>
              <a:gd name="T50" fmla="*/ 278 w 1818"/>
              <a:gd name="T51" fmla="*/ 1199 h 1318"/>
              <a:gd name="T52" fmla="*/ 308 w 1818"/>
              <a:gd name="T53" fmla="*/ 1123 h 1318"/>
              <a:gd name="T54" fmla="*/ 290 w 1818"/>
              <a:gd name="T55" fmla="*/ 1066 h 1318"/>
              <a:gd name="T56" fmla="*/ 825 w 1818"/>
              <a:gd name="T57" fmla="*/ 849 h 1318"/>
              <a:gd name="T58" fmla="*/ 849 w 1818"/>
              <a:gd name="T59" fmla="*/ 824 h 1318"/>
              <a:gd name="T60" fmla="*/ 873 w 1818"/>
              <a:gd name="T61" fmla="*/ 761 h 1318"/>
              <a:gd name="T62" fmla="*/ 803 w 1818"/>
              <a:gd name="T63" fmla="*/ 697 h 1318"/>
              <a:gd name="T64" fmla="*/ 757 w 1818"/>
              <a:gd name="T65" fmla="*/ 652 h 1318"/>
              <a:gd name="T66" fmla="*/ 709 w 1818"/>
              <a:gd name="T67" fmla="*/ 612 h 1318"/>
              <a:gd name="T68" fmla="*/ 661 w 1818"/>
              <a:gd name="T69" fmla="*/ 546 h 1318"/>
              <a:gd name="T70" fmla="*/ 579 w 1818"/>
              <a:gd name="T71" fmla="*/ 485 h 1318"/>
              <a:gd name="T72" fmla="*/ 533 w 1818"/>
              <a:gd name="T73" fmla="*/ 458 h 1318"/>
              <a:gd name="T74" fmla="*/ 691 w 1818"/>
              <a:gd name="T75" fmla="*/ 308 h 1318"/>
              <a:gd name="T76" fmla="*/ 1315 w 1818"/>
              <a:gd name="T77" fmla="*/ 290 h 1318"/>
              <a:gd name="T78" fmla="*/ 1386 w 1818"/>
              <a:gd name="T79" fmla="*/ 308 h 1318"/>
              <a:gd name="T80" fmla="*/ 1431 w 1818"/>
              <a:gd name="T81" fmla="*/ 253 h 1318"/>
              <a:gd name="T82" fmla="*/ 1545 w 1818"/>
              <a:gd name="T83" fmla="*/ 204 h 1318"/>
              <a:gd name="T84" fmla="*/ 1545 w 1818"/>
              <a:gd name="T85" fmla="*/ 150 h 1318"/>
              <a:gd name="connsiteX0" fmla="*/ 10322 w 11592"/>
              <a:gd name="connsiteY0" fmla="*/ 1464 h 9992"/>
              <a:gd name="connsiteX1" fmla="*/ 10283 w 11592"/>
              <a:gd name="connsiteY1" fmla="*/ 1002 h 9992"/>
              <a:gd name="connsiteX2" fmla="*/ 10454 w 11592"/>
              <a:gd name="connsiteY2" fmla="*/ 774 h 9992"/>
              <a:gd name="connsiteX3" fmla="*/ 10454 w 11592"/>
              <a:gd name="connsiteY3" fmla="*/ 470 h 9992"/>
              <a:gd name="connsiteX4" fmla="*/ 10619 w 11592"/>
              <a:gd name="connsiteY4" fmla="*/ 425 h 9992"/>
              <a:gd name="connsiteX5" fmla="*/ 10685 w 11592"/>
              <a:gd name="connsiteY5" fmla="*/ 243 h 9992"/>
              <a:gd name="connsiteX6" fmla="*/ 10751 w 11592"/>
              <a:gd name="connsiteY6" fmla="*/ 417 h 9992"/>
              <a:gd name="connsiteX7" fmla="*/ 10751 w 11592"/>
              <a:gd name="connsiteY7" fmla="*/ 865 h 9992"/>
              <a:gd name="connsiteX8" fmla="*/ 10558 w 11592"/>
              <a:gd name="connsiteY8" fmla="*/ 1002 h 9992"/>
              <a:gd name="connsiteX9" fmla="*/ 10663 w 11592"/>
              <a:gd name="connsiteY9" fmla="*/ 1222 h 9992"/>
              <a:gd name="connsiteX10" fmla="*/ 10767 w 11592"/>
              <a:gd name="connsiteY10" fmla="*/ 1305 h 9992"/>
              <a:gd name="connsiteX11" fmla="*/ 11020 w 11592"/>
              <a:gd name="connsiteY11" fmla="*/ 1897 h 9992"/>
              <a:gd name="connsiteX12" fmla="*/ 11114 w 11592"/>
              <a:gd name="connsiteY12" fmla="*/ 1457 h 9992"/>
              <a:gd name="connsiteX13" fmla="*/ 11284 w 11592"/>
              <a:gd name="connsiteY13" fmla="*/ 1191 h 9992"/>
              <a:gd name="connsiteX14" fmla="*/ 11251 w 11592"/>
              <a:gd name="connsiteY14" fmla="*/ 683 h 9992"/>
              <a:gd name="connsiteX15" fmla="*/ 11449 w 11592"/>
              <a:gd name="connsiteY15" fmla="*/ 440 h 9992"/>
              <a:gd name="connsiteX16" fmla="*/ 11592 w 11592"/>
              <a:gd name="connsiteY16" fmla="*/ 0 h 9992"/>
              <a:gd name="connsiteX17" fmla="*/ 5696 w 11592"/>
              <a:gd name="connsiteY17" fmla="*/ 0 h 9992"/>
              <a:gd name="connsiteX18" fmla="*/ 5652 w 11592"/>
              <a:gd name="connsiteY18" fmla="*/ 402 h 9992"/>
              <a:gd name="connsiteX19" fmla="*/ 5393 w 11592"/>
              <a:gd name="connsiteY19" fmla="*/ 956 h 9992"/>
              <a:gd name="connsiteX20" fmla="*/ 5080 w 11592"/>
              <a:gd name="connsiteY20" fmla="*/ 956 h 9992"/>
              <a:gd name="connsiteX21" fmla="*/ 5047 w 11592"/>
              <a:gd name="connsiteY21" fmla="*/ 1191 h 9992"/>
              <a:gd name="connsiteX22" fmla="*/ 4849 w 11592"/>
              <a:gd name="connsiteY22" fmla="*/ 1093 h 9992"/>
              <a:gd name="connsiteX23" fmla="*/ 4783 w 11592"/>
              <a:gd name="connsiteY23" fmla="*/ 910 h 9992"/>
              <a:gd name="connsiteX24" fmla="*/ 4579 w 11592"/>
              <a:gd name="connsiteY24" fmla="*/ 1002 h 9992"/>
              <a:gd name="connsiteX25" fmla="*/ 4480 w 11592"/>
              <a:gd name="connsiteY25" fmla="*/ 865 h 9992"/>
              <a:gd name="connsiteX26" fmla="*/ 4315 w 11592"/>
              <a:gd name="connsiteY26" fmla="*/ 910 h 9992"/>
              <a:gd name="connsiteX27" fmla="*/ 4183 w 11592"/>
              <a:gd name="connsiteY27" fmla="*/ 774 h 9992"/>
              <a:gd name="connsiteX28" fmla="*/ 3947 w 11592"/>
              <a:gd name="connsiteY28" fmla="*/ 910 h 9992"/>
              <a:gd name="connsiteX29" fmla="*/ 3848 w 11592"/>
              <a:gd name="connsiteY29" fmla="*/ 539 h 9992"/>
              <a:gd name="connsiteX30" fmla="*/ 4112 w 11592"/>
              <a:gd name="connsiteY30" fmla="*/ 334 h 9992"/>
              <a:gd name="connsiteX31" fmla="*/ 4134 w 11592"/>
              <a:gd name="connsiteY31" fmla="*/ 0 h 9992"/>
              <a:gd name="connsiteX32" fmla="*/ 2924 w 11592"/>
              <a:gd name="connsiteY32" fmla="*/ 0 h 9992"/>
              <a:gd name="connsiteX33" fmla="*/ 2671 w 11592"/>
              <a:gd name="connsiteY33" fmla="*/ 258 h 9992"/>
              <a:gd name="connsiteX34" fmla="*/ 2649 w 11592"/>
              <a:gd name="connsiteY34" fmla="*/ 379 h 9992"/>
              <a:gd name="connsiteX35" fmla="*/ 2462 w 11592"/>
              <a:gd name="connsiteY35" fmla="*/ 379 h 9992"/>
              <a:gd name="connsiteX36" fmla="*/ 2374 w 11592"/>
              <a:gd name="connsiteY36" fmla="*/ 288 h 9992"/>
              <a:gd name="connsiteX37" fmla="*/ 2176 w 11592"/>
              <a:gd name="connsiteY37" fmla="*/ 334 h 9992"/>
              <a:gd name="connsiteX38" fmla="*/ 2115 w 11592"/>
              <a:gd name="connsiteY38" fmla="*/ 417 h 9992"/>
              <a:gd name="connsiteX39" fmla="*/ 1961 w 11592"/>
              <a:gd name="connsiteY39" fmla="*/ 334 h 9992"/>
              <a:gd name="connsiteX40" fmla="*/ 1598 w 11592"/>
              <a:gd name="connsiteY40" fmla="*/ 561 h 9992"/>
              <a:gd name="connsiteX41" fmla="*/ 0 w 11592"/>
              <a:gd name="connsiteY41" fmla="*/ 6002 h 9992"/>
              <a:gd name="connsiteX42" fmla="*/ 1807 w 11592"/>
              <a:gd name="connsiteY42" fmla="*/ 8149 h 9992"/>
              <a:gd name="connsiteX43" fmla="*/ 2016 w 11592"/>
              <a:gd name="connsiteY43" fmla="*/ 8520 h 9992"/>
              <a:gd name="connsiteX44" fmla="*/ 2253 w 11592"/>
              <a:gd name="connsiteY44" fmla="*/ 8612 h 9992"/>
              <a:gd name="connsiteX45" fmla="*/ 2308 w 11592"/>
              <a:gd name="connsiteY45" fmla="*/ 8930 h 9992"/>
              <a:gd name="connsiteX46" fmla="*/ 2544 w 11592"/>
              <a:gd name="connsiteY46" fmla="*/ 9074 h 9992"/>
              <a:gd name="connsiteX47" fmla="*/ 2709 w 11592"/>
              <a:gd name="connsiteY47" fmla="*/ 9583 h 9992"/>
              <a:gd name="connsiteX48" fmla="*/ 2973 w 11592"/>
              <a:gd name="connsiteY48" fmla="*/ 9992 h 9992"/>
              <a:gd name="connsiteX49" fmla="*/ 3259 w 11592"/>
              <a:gd name="connsiteY49" fmla="*/ 9621 h 9992"/>
              <a:gd name="connsiteX50" fmla="*/ 3160 w 11592"/>
              <a:gd name="connsiteY50" fmla="*/ 9530 h 9992"/>
              <a:gd name="connsiteX51" fmla="*/ 3127 w 11592"/>
              <a:gd name="connsiteY51" fmla="*/ 9097 h 9992"/>
              <a:gd name="connsiteX52" fmla="*/ 3391 w 11592"/>
              <a:gd name="connsiteY52" fmla="*/ 8961 h 9992"/>
              <a:gd name="connsiteX53" fmla="*/ 3292 w 11592"/>
              <a:gd name="connsiteY53" fmla="*/ 8520 h 9992"/>
              <a:gd name="connsiteX54" fmla="*/ 3292 w 11592"/>
              <a:gd name="connsiteY54" fmla="*/ 8225 h 9992"/>
              <a:gd name="connsiteX55" fmla="*/ 3193 w 11592"/>
              <a:gd name="connsiteY55" fmla="*/ 8088 h 9992"/>
              <a:gd name="connsiteX56" fmla="*/ 4035 w 11592"/>
              <a:gd name="connsiteY56" fmla="*/ 6578 h 9992"/>
              <a:gd name="connsiteX57" fmla="*/ 6136 w 11592"/>
              <a:gd name="connsiteY57" fmla="*/ 6442 h 9992"/>
              <a:gd name="connsiteX58" fmla="*/ 6268 w 11592"/>
              <a:gd name="connsiteY58" fmla="*/ 6578 h 9992"/>
              <a:gd name="connsiteX59" fmla="*/ 6268 w 11592"/>
              <a:gd name="connsiteY59" fmla="*/ 6252 h 9992"/>
              <a:gd name="connsiteX60" fmla="*/ 6235 w 11592"/>
              <a:gd name="connsiteY60" fmla="*/ 6070 h 9992"/>
              <a:gd name="connsiteX61" fmla="*/ 6400 w 11592"/>
              <a:gd name="connsiteY61" fmla="*/ 5774 h 9992"/>
              <a:gd name="connsiteX62" fmla="*/ 6103 w 11592"/>
              <a:gd name="connsiteY62" fmla="*/ 5660 h 9992"/>
              <a:gd name="connsiteX63" fmla="*/ 6015 w 11592"/>
              <a:gd name="connsiteY63" fmla="*/ 5288 h 9992"/>
              <a:gd name="connsiteX64" fmla="*/ 5850 w 11592"/>
              <a:gd name="connsiteY64" fmla="*/ 5243 h 9992"/>
              <a:gd name="connsiteX65" fmla="*/ 5762 w 11592"/>
              <a:gd name="connsiteY65" fmla="*/ 4947 h 9992"/>
              <a:gd name="connsiteX66" fmla="*/ 5597 w 11592"/>
              <a:gd name="connsiteY66" fmla="*/ 4901 h 9992"/>
              <a:gd name="connsiteX67" fmla="*/ 5498 w 11592"/>
              <a:gd name="connsiteY67" fmla="*/ 4643 h 9992"/>
              <a:gd name="connsiteX68" fmla="*/ 5300 w 11592"/>
              <a:gd name="connsiteY68" fmla="*/ 4439 h 9992"/>
              <a:gd name="connsiteX69" fmla="*/ 5234 w 11592"/>
              <a:gd name="connsiteY69" fmla="*/ 4143 h 9992"/>
              <a:gd name="connsiteX70" fmla="*/ 5036 w 11592"/>
              <a:gd name="connsiteY70" fmla="*/ 4097 h 9992"/>
              <a:gd name="connsiteX71" fmla="*/ 4783 w 11592"/>
              <a:gd name="connsiteY71" fmla="*/ 3680 h 9992"/>
              <a:gd name="connsiteX72" fmla="*/ 4623 w 11592"/>
              <a:gd name="connsiteY72" fmla="*/ 3680 h 9992"/>
              <a:gd name="connsiteX73" fmla="*/ 4530 w 11592"/>
              <a:gd name="connsiteY73" fmla="*/ 3475 h 9992"/>
              <a:gd name="connsiteX74" fmla="*/ 5366 w 11592"/>
              <a:gd name="connsiteY74" fmla="*/ 3475 h 9992"/>
              <a:gd name="connsiteX75" fmla="*/ 5399 w 11592"/>
              <a:gd name="connsiteY75" fmla="*/ 2337 h 9992"/>
              <a:gd name="connsiteX76" fmla="*/ 8699 w 11592"/>
              <a:gd name="connsiteY76" fmla="*/ 2382 h 9992"/>
              <a:gd name="connsiteX77" fmla="*/ 8831 w 11592"/>
              <a:gd name="connsiteY77" fmla="*/ 2200 h 9992"/>
              <a:gd name="connsiteX78" fmla="*/ 9057 w 11592"/>
              <a:gd name="connsiteY78" fmla="*/ 2428 h 9992"/>
              <a:gd name="connsiteX79" fmla="*/ 9222 w 11592"/>
              <a:gd name="connsiteY79" fmla="*/ 2337 h 9992"/>
              <a:gd name="connsiteX80" fmla="*/ 9216 w 11592"/>
              <a:gd name="connsiteY80" fmla="*/ 1988 h 9992"/>
              <a:gd name="connsiteX81" fmla="*/ 9469 w 11592"/>
              <a:gd name="connsiteY81" fmla="*/ 1920 h 9992"/>
              <a:gd name="connsiteX82" fmla="*/ 9733 w 11592"/>
              <a:gd name="connsiteY82" fmla="*/ 1366 h 9992"/>
              <a:gd name="connsiteX83" fmla="*/ 10096 w 11592"/>
              <a:gd name="connsiteY83" fmla="*/ 1548 h 9992"/>
              <a:gd name="connsiteX84" fmla="*/ 9898 w 11592"/>
              <a:gd name="connsiteY84" fmla="*/ 1191 h 9992"/>
              <a:gd name="connsiteX85" fmla="*/ 10096 w 11592"/>
              <a:gd name="connsiteY85" fmla="*/ 1138 h 9992"/>
              <a:gd name="connsiteX86" fmla="*/ 10322 w 11592"/>
              <a:gd name="connsiteY86" fmla="*/ 1464 h 9992"/>
              <a:gd name="connsiteX0" fmla="*/ 8904 w 10000"/>
              <a:gd name="connsiteY0" fmla="*/ 1465 h 10000"/>
              <a:gd name="connsiteX1" fmla="*/ 8871 w 10000"/>
              <a:gd name="connsiteY1" fmla="*/ 1003 h 10000"/>
              <a:gd name="connsiteX2" fmla="*/ 9018 w 10000"/>
              <a:gd name="connsiteY2" fmla="*/ 775 h 10000"/>
              <a:gd name="connsiteX3" fmla="*/ 9018 w 10000"/>
              <a:gd name="connsiteY3" fmla="*/ 470 h 10000"/>
              <a:gd name="connsiteX4" fmla="*/ 9161 w 10000"/>
              <a:gd name="connsiteY4" fmla="*/ 425 h 10000"/>
              <a:gd name="connsiteX5" fmla="*/ 9218 w 10000"/>
              <a:gd name="connsiteY5" fmla="*/ 243 h 10000"/>
              <a:gd name="connsiteX6" fmla="*/ 9274 w 10000"/>
              <a:gd name="connsiteY6" fmla="*/ 417 h 10000"/>
              <a:gd name="connsiteX7" fmla="*/ 9274 w 10000"/>
              <a:gd name="connsiteY7" fmla="*/ 866 h 10000"/>
              <a:gd name="connsiteX8" fmla="*/ 9108 w 10000"/>
              <a:gd name="connsiteY8" fmla="*/ 1003 h 10000"/>
              <a:gd name="connsiteX9" fmla="*/ 9199 w 10000"/>
              <a:gd name="connsiteY9" fmla="*/ 1223 h 10000"/>
              <a:gd name="connsiteX10" fmla="*/ 9288 w 10000"/>
              <a:gd name="connsiteY10" fmla="*/ 1306 h 10000"/>
              <a:gd name="connsiteX11" fmla="*/ 9507 w 10000"/>
              <a:gd name="connsiteY11" fmla="*/ 1899 h 10000"/>
              <a:gd name="connsiteX12" fmla="*/ 9588 w 10000"/>
              <a:gd name="connsiteY12" fmla="*/ 1458 h 10000"/>
              <a:gd name="connsiteX13" fmla="*/ 9734 w 10000"/>
              <a:gd name="connsiteY13" fmla="*/ 1192 h 10000"/>
              <a:gd name="connsiteX14" fmla="*/ 9706 w 10000"/>
              <a:gd name="connsiteY14" fmla="*/ 684 h 10000"/>
              <a:gd name="connsiteX15" fmla="*/ 9877 w 10000"/>
              <a:gd name="connsiteY15" fmla="*/ 440 h 10000"/>
              <a:gd name="connsiteX16" fmla="*/ 10000 w 10000"/>
              <a:gd name="connsiteY16" fmla="*/ 0 h 10000"/>
              <a:gd name="connsiteX17" fmla="*/ 4914 w 10000"/>
              <a:gd name="connsiteY17" fmla="*/ 0 h 10000"/>
              <a:gd name="connsiteX18" fmla="*/ 4876 w 10000"/>
              <a:gd name="connsiteY18" fmla="*/ 402 h 10000"/>
              <a:gd name="connsiteX19" fmla="*/ 4652 w 10000"/>
              <a:gd name="connsiteY19" fmla="*/ 957 h 10000"/>
              <a:gd name="connsiteX20" fmla="*/ 4382 w 10000"/>
              <a:gd name="connsiteY20" fmla="*/ 957 h 10000"/>
              <a:gd name="connsiteX21" fmla="*/ 4354 w 10000"/>
              <a:gd name="connsiteY21" fmla="*/ 1192 h 10000"/>
              <a:gd name="connsiteX22" fmla="*/ 4183 w 10000"/>
              <a:gd name="connsiteY22" fmla="*/ 1094 h 10000"/>
              <a:gd name="connsiteX23" fmla="*/ 4126 w 10000"/>
              <a:gd name="connsiteY23" fmla="*/ 911 h 10000"/>
              <a:gd name="connsiteX24" fmla="*/ 3950 w 10000"/>
              <a:gd name="connsiteY24" fmla="*/ 1003 h 10000"/>
              <a:gd name="connsiteX25" fmla="*/ 3865 w 10000"/>
              <a:gd name="connsiteY25" fmla="*/ 866 h 10000"/>
              <a:gd name="connsiteX26" fmla="*/ 3722 w 10000"/>
              <a:gd name="connsiteY26" fmla="*/ 911 h 10000"/>
              <a:gd name="connsiteX27" fmla="*/ 3609 w 10000"/>
              <a:gd name="connsiteY27" fmla="*/ 775 h 10000"/>
              <a:gd name="connsiteX28" fmla="*/ 3405 w 10000"/>
              <a:gd name="connsiteY28" fmla="*/ 911 h 10000"/>
              <a:gd name="connsiteX29" fmla="*/ 3320 w 10000"/>
              <a:gd name="connsiteY29" fmla="*/ 539 h 10000"/>
              <a:gd name="connsiteX30" fmla="*/ 3547 w 10000"/>
              <a:gd name="connsiteY30" fmla="*/ 334 h 10000"/>
              <a:gd name="connsiteX31" fmla="*/ 3566 w 10000"/>
              <a:gd name="connsiteY31" fmla="*/ 0 h 10000"/>
              <a:gd name="connsiteX32" fmla="*/ 2522 w 10000"/>
              <a:gd name="connsiteY32" fmla="*/ 0 h 10000"/>
              <a:gd name="connsiteX33" fmla="*/ 2304 w 10000"/>
              <a:gd name="connsiteY33" fmla="*/ 258 h 10000"/>
              <a:gd name="connsiteX34" fmla="*/ 2285 w 10000"/>
              <a:gd name="connsiteY34" fmla="*/ 379 h 10000"/>
              <a:gd name="connsiteX35" fmla="*/ 2124 w 10000"/>
              <a:gd name="connsiteY35" fmla="*/ 379 h 10000"/>
              <a:gd name="connsiteX36" fmla="*/ 2048 w 10000"/>
              <a:gd name="connsiteY36" fmla="*/ 288 h 10000"/>
              <a:gd name="connsiteX37" fmla="*/ 1877 w 10000"/>
              <a:gd name="connsiteY37" fmla="*/ 334 h 10000"/>
              <a:gd name="connsiteX38" fmla="*/ 1825 w 10000"/>
              <a:gd name="connsiteY38" fmla="*/ 417 h 10000"/>
              <a:gd name="connsiteX39" fmla="*/ 1692 w 10000"/>
              <a:gd name="connsiteY39" fmla="*/ 334 h 10000"/>
              <a:gd name="connsiteX40" fmla="*/ 28 w 10000"/>
              <a:gd name="connsiteY40" fmla="*/ 1067 h 10000"/>
              <a:gd name="connsiteX41" fmla="*/ 0 w 10000"/>
              <a:gd name="connsiteY41" fmla="*/ 6007 h 10000"/>
              <a:gd name="connsiteX42" fmla="*/ 1559 w 10000"/>
              <a:gd name="connsiteY42" fmla="*/ 8156 h 10000"/>
              <a:gd name="connsiteX43" fmla="*/ 1739 w 10000"/>
              <a:gd name="connsiteY43" fmla="*/ 8527 h 10000"/>
              <a:gd name="connsiteX44" fmla="*/ 1944 w 10000"/>
              <a:gd name="connsiteY44" fmla="*/ 8619 h 10000"/>
              <a:gd name="connsiteX45" fmla="*/ 1991 w 10000"/>
              <a:gd name="connsiteY45" fmla="*/ 8937 h 10000"/>
              <a:gd name="connsiteX46" fmla="*/ 2195 w 10000"/>
              <a:gd name="connsiteY46" fmla="*/ 9081 h 10000"/>
              <a:gd name="connsiteX47" fmla="*/ 2337 w 10000"/>
              <a:gd name="connsiteY47" fmla="*/ 9591 h 10000"/>
              <a:gd name="connsiteX48" fmla="*/ 2565 w 10000"/>
              <a:gd name="connsiteY48" fmla="*/ 10000 h 10000"/>
              <a:gd name="connsiteX49" fmla="*/ 2811 w 10000"/>
              <a:gd name="connsiteY49" fmla="*/ 9629 h 10000"/>
              <a:gd name="connsiteX50" fmla="*/ 2726 w 10000"/>
              <a:gd name="connsiteY50" fmla="*/ 9538 h 10000"/>
              <a:gd name="connsiteX51" fmla="*/ 2698 w 10000"/>
              <a:gd name="connsiteY51" fmla="*/ 9104 h 10000"/>
              <a:gd name="connsiteX52" fmla="*/ 2925 w 10000"/>
              <a:gd name="connsiteY52" fmla="*/ 8968 h 10000"/>
              <a:gd name="connsiteX53" fmla="*/ 2840 w 10000"/>
              <a:gd name="connsiteY53" fmla="*/ 8527 h 10000"/>
              <a:gd name="connsiteX54" fmla="*/ 2840 w 10000"/>
              <a:gd name="connsiteY54" fmla="*/ 8232 h 10000"/>
              <a:gd name="connsiteX55" fmla="*/ 2754 w 10000"/>
              <a:gd name="connsiteY55" fmla="*/ 8094 h 10000"/>
              <a:gd name="connsiteX56" fmla="*/ 3481 w 10000"/>
              <a:gd name="connsiteY56" fmla="*/ 6583 h 10000"/>
              <a:gd name="connsiteX57" fmla="*/ 5293 w 10000"/>
              <a:gd name="connsiteY57" fmla="*/ 6447 h 10000"/>
              <a:gd name="connsiteX58" fmla="*/ 5407 w 10000"/>
              <a:gd name="connsiteY58" fmla="*/ 6583 h 10000"/>
              <a:gd name="connsiteX59" fmla="*/ 5407 w 10000"/>
              <a:gd name="connsiteY59" fmla="*/ 6257 h 10000"/>
              <a:gd name="connsiteX60" fmla="*/ 5379 w 10000"/>
              <a:gd name="connsiteY60" fmla="*/ 6075 h 10000"/>
              <a:gd name="connsiteX61" fmla="*/ 5521 w 10000"/>
              <a:gd name="connsiteY61" fmla="*/ 5779 h 10000"/>
              <a:gd name="connsiteX62" fmla="*/ 5265 w 10000"/>
              <a:gd name="connsiteY62" fmla="*/ 5665 h 10000"/>
              <a:gd name="connsiteX63" fmla="*/ 5189 w 10000"/>
              <a:gd name="connsiteY63" fmla="*/ 5292 h 10000"/>
              <a:gd name="connsiteX64" fmla="*/ 5047 w 10000"/>
              <a:gd name="connsiteY64" fmla="*/ 5247 h 10000"/>
              <a:gd name="connsiteX65" fmla="*/ 4971 w 10000"/>
              <a:gd name="connsiteY65" fmla="*/ 4951 h 10000"/>
              <a:gd name="connsiteX66" fmla="*/ 4828 w 10000"/>
              <a:gd name="connsiteY66" fmla="*/ 4905 h 10000"/>
              <a:gd name="connsiteX67" fmla="*/ 4743 w 10000"/>
              <a:gd name="connsiteY67" fmla="*/ 4647 h 10000"/>
              <a:gd name="connsiteX68" fmla="*/ 4572 w 10000"/>
              <a:gd name="connsiteY68" fmla="*/ 4443 h 10000"/>
              <a:gd name="connsiteX69" fmla="*/ 4515 w 10000"/>
              <a:gd name="connsiteY69" fmla="*/ 4146 h 10000"/>
              <a:gd name="connsiteX70" fmla="*/ 4344 w 10000"/>
              <a:gd name="connsiteY70" fmla="*/ 4100 h 10000"/>
              <a:gd name="connsiteX71" fmla="*/ 4126 w 10000"/>
              <a:gd name="connsiteY71" fmla="*/ 3683 h 10000"/>
              <a:gd name="connsiteX72" fmla="*/ 3988 w 10000"/>
              <a:gd name="connsiteY72" fmla="*/ 3683 h 10000"/>
              <a:gd name="connsiteX73" fmla="*/ 3908 w 10000"/>
              <a:gd name="connsiteY73" fmla="*/ 3478 h 10000"/>
              <a:gd name="connsiteX74" fmla="*/ 4629 w 10000"/>
              <a:gd name="connsiteY74" fmla="*/ 3478 h 10000"/>
              <a:gd name="connsiteX75" fmla="*/ 4658 w 10000"/>
              <a:gd name="connsiteY75" fmla="*/ 2339 h 10000"/>
              <a:gd name="connsiteX76" fmla="*/ 7504 w 10000"/>
              <a:gd name="connsiteY76" fmla="*/ 2384 h 10000"/>
              <a:gd name="connsiteX77" fmla="*/ 7618 w 10000"/>
              <a:gd name="connsiteY77" fmla="*/ 2202 h 10000"/>
              <a:gd name="connsiteX78" fmla="*/ 7813 w 10000"/>
              <a:gd name="connsiteY78" fmla="*/ 2430 h 10000"/>
              <a:gd name="connsiteX79" fmla="*/ 7955 w 10000"/>
              <a:gd name="connsiteY79" fmla="*/ 2339 h 10000"/>
              <a:gd name="connsiteX80" fmla="*/ 7950 w 10000"/>
              <a:gd name="connsiteY80" fmla="*/ 1990 h 10000"/>
              <a:gd name="connsiteX81" fmla="*/ 8169 w 10000"/>
              <a:gd name="connsiteY81" fmla="*/ 1922 h 10000"/>
              <a:gd name="connsiteX82" fmla="*/ 8396 w 10000"/>
              <a:gd name="connsiteY82" fmla="*/ 1367 h 10000"/>
              <a:gd name="connsiteX83" fmla="*/ 8709 w 10000"/>
              <a:gd name="connsiteY83" fmla="*/ 1549 h 10000"/>
              <a:gd name="connsiteX84" fmla="*/ 8539 w 10000"/>
              <a:gd name="connsiteY84" fmla="*/ 1192 h 10000"/>
              <a:gd name="connsiteX85" fmla="*/ 8709 w 10000"/>
              <a:gd name="connsiteY85" fmla="*/ 1139 h 10000"/>
              <a:gd name="connsiteX86" fmla="*/ 8904 w 10000"/>
              <a:gd name="connsiteY86" fmla="*/ 1465 h 10000"/>
              <a:gd name="connsiteX0" fmla="*/ 8904 w 10000"/>
              <a:gd name="connsiteY0" fmla="*/ 1465 h 10000"/>
              <a:gd name="connsiteX1" fmla="*/ 8871 w 10000"/>
              <a:gd name="connsiteY1" fmla="*/ 1003 h 10000"/>
              <a:gd name="connsiteX2" fmla="*/ 9018 w 10000"/>
              <a:gd name="connsiteY2" fmla="*/ 775 h 10000"/>
              <a:gd name="connsiteX3" fmla="*/ 9018 w 10000"/>
              <a:gd name="connsiteY3" fmla="*/ 470 h 10000"/>
              <a:gd name="connsiteX4" fmla="*/ 9161 w 10000"/>
              <a:gd name="connsiteY4" fmla="*/ 425 h 10000"/>
              <a:gd name="connsiteX5" fmla="*/ 9218 w 10000"/>
              <a:gd name="connsiteY5" fmla="*/ 243 h 10000"/>
              <a:gd name="connsiteX6" fmla="*/ 9274 w 10000"/>
              <a:gd name="connsiteY6" fmla="*/ 417 h 10000"/>
              <a:gd name="connsiteX7" fmla="*/ 9274 w 10000"/>
              <a:gd name="connsiteY7" fmla="*/ 866 h 10000"/>
              <a:gd name="connsiteX8" fmla="*/ 9108 w 10000"/>
              <a:gd name="connsiteY8" fmla="*/ 1003 h 10000"/>
              <a:gd name="connsiteX9" fmla="*/ 9199 w 10000"/>
              <a:gd name="connsiteY9" fmla="*/ 1223 h 10000"/>
              <a:gd name="connsiteX10" fmla="*/ 9288 w 10000"/>
              <a:gd name="connsiteY10" fmla="*/ 1306 h 10000"/>
              <a:gd name="connsiteX11" fmla="*/ 9507 w 10000"/>
              <a:gd name="connsiteY11" fmla="*/ 1899 h 10000"/>
              <a:gd name="connsiteX12" fmla="*/ 9588 w 10000"/>
              <a:gd name="connsiteY12" fmla="*/ 1458 h 10000"/>
              <a:gd name="connsiteX13" fmla="*/ 9734 w 10000"/>
              <a:gd name="connsiteY13" fmla="*/ 1192 h 10000"/>
              <a:gd name="connsiteX14" fmla="*/ 9706 w 10000"/>
              <a:gd name="connsiteY14" fmla="*/ 684 h 10000"/>
              <a:gd name="connsiteX15" fmla="*/ 9877 w 10000"/>
              <a:gd name="connsiteY15" fmla="*/ 440 h 10000"/>
              <a:gd name="connsiteX16" fmla="*/ 10000 w 10000"/>
              <a:gd name="connsiteY16" fmla="*/ 0 h 10000"/>
              <a:gd name="connsiteX17" fmla="*/ 4914 w 10000"/>
              <a:gd name="connsiteY17" fmla="*/ 0 h 10000"/>
              <a:gd name="connsiteX18" fmla="*/ 4876 w 10000"/>
              <a:gd name="connsiteY18" fmla="*/ 402 h 10000"/>
              <a:gd name="connsiteX19" fmla="*/ 4652 w 10000"/>
              <a:gd name="connsiteY19" fmla="*/ 957 h 10000"/>
              <a:gd name="connsiteX20" fmla="*/ 4382 w 10000"/>
              <a:gd name="connsiteY20" fmla="*/ 957 h 10000"/>
              <a:gd name="connsiteX21" fmla="*/ 4354 w 10000"/>
              <a:gd name="connsiteY21" fmla="*/ 1192 h 10000"/>
              <a:gd name="connsiteX22" fmla="*/ 4183 w 10000"/>
              <a:gd name="connsiteY22" fmla="*/ 1094 h 10000"/>
              <a:gd name="connsiteX23" fmla="*/ 4126 w 10000"/>
              <a:gd name="connsiteY23" fmla="*/ 911 h 10000"/>
              <a:gd name="connsiteX24" fmla="*/ 3950 w 10000"/>
              <a:gd name="connsiteY24" fmla="*/ 1003 h 10000"/>
              <a:gd name="connsiteX25" fmla="*/ 3865 w 10000"/>
              <a:gd name="connsiteY25" fmla="*/ 866 h 10000"/>
              <a:gd name="connsiteX26" fmla="*/ 3722 w 10000"/>
              <a:gd name="connsiteY26" fmla="*/ 911 h 10000"/>
              <a:gd name="connsiteX27" fmla="*/ 3609 w 10000"/>
              <a:gd name="connsiteY27" fmla="*/ 775 h 10000"/>
              <a:gd name="connsiteX28" fmla="*/ 3405 w 10000"/>
              <a:gd name="connsiteY28" fmla="*/ 911 h 10000"/>
              <a:gd name="connsiteX29" fmla="*/ 3320 w 10000"/>
              <a:gd name="connsiteY29" fmla="*/ 539 h 10000"/>
              <a:gd name="connsiteX30" fmla="*/ 3547 w 10000"/>
              <a:gd name="connsiteY30" fmla="*/ 334 h 10000"/>
              <a:gd name="connsiteX31" fmla="*/ 3566 w 10000"/>
              <a:gd name="connsiteY31" fmla="*/ 0 h 10000"/>
              <a:gd name="connsiteX32" fmla="*/ 2522 w 10000"/>
              <a:gd name="connsiteY32" fmla="*/ 0 h 10000"/>
              <a:gd name="connsiteX33" fmla="*/ 2304 w 10000"/>
              <a:gd name="connsiteY33" fmla="*/ 258 h 10000"/>
              <a:gd name="connsiteX34" fmla="*/ 2285 w 10000"/>
              <a:gd name="connsiteY34" fmla="*/ 379 h 10000"/>
              <a:gd name="connsiteX35" fmla="*/ 2124 w 10000"/>
              <a:gd name="connsiteY35" fmla="*/ 379 h 10000"/>
              <a:gd name="connsiteX36" fmla="*/ 2048 w 10000"/>
              <a:gd name="connsiteY36" fmla="*/ 288 h 10000"/>
              <a:gd name="connsiteX37" fmla="*/ 1877 w 10000"/>
              <a:gd name="connsiteY37" fmla="*/ 334 h 10000"/>
              <a:gd name="connsiteX38" fmla="*/ 1825 w 10000"/>
              <a:gd name="connsiteY38" fmla="*/ 417 h 10000"/>
              <a:gd name="connsiteX39" fmla="*/ 1692 w 10000"/>
              <a:gd name="connsiteY39" fmla="*/ 334 h 10000"/>
              <a:gd name="connsiteX40" fmla="*/ 28 w 10000"/>
              <a:gd name="connsiteY40" fmla="*/ 1067 h 10000"/>
              <a:gd name="connsiteX41" fmla="*/ 0 w 10000"/>
              <a:gd name="connsiteY41" fmla="*/ 6007 h 10000"/>
              <a:gd name="connsiteX42" fmla="*/ 1559 w 10000"/>
              <a:gd name="connsiteY42" fmla="*/ 8156 h 10000"/>
              <a:gd name="connsiteX43" fmla="*/ 1739 w 10000"/>
              <a:gd name="connsiteY43" fmla="*/ 8527 h 10000"/>
              <a:gd name="connsiteX44" fmla="*/ 1944 w 10000"/>
              <a:gd name="connsiteY44" fmla="*/ 8619 h 10000"/>
              <a:gd name="connsiteX45" fmla="*/ 1991 w 10000"/>
              <a:gd name="connsiteY45" fmla="*/ 8937 h 10000"/>
              <a:gd name="connsiteX46" fmla="*/ 2195 w 10000"/>
              <a:gd name="connsiteY46" fmla="*/ 9081 h 10000"/>
              <a:gd name="connsiteX47" fmla="*/ 2337 w 10000"/>
              <a:gd name="connsiteY47" fmla="*/ 9591 h 10000"/>
              <a:gd name="connsiteX48" fmla="*/ 2565 w 10000"/>
              <a:gd name="connsiteY48" fmla="*/ 10000 h 10000"/>
              <a:gd name="connsiteX49" fmla="*/ 2811 w 10000"/>
              <a:gd name="connsiteY49" fmla="*/ 9629 h 10000"/>
              <a:gd name="connsiteX50" fmla="*/ 2726 w 10000"/>
              <a:gd name="connsiteY50" fmla="*/ 9538 h 10000"/>
              <a:gd name="connsiteX51" fmla="*/ 2698 w 10000"/>
              <a:gd name="connsiteY51" fmla="*/ 9104 h 10000"/>
              <a:gd name="connsiteX52" fmla="*/ 2925 w 10000"/>
              <a:gd name="connsiteY52" fmla="*/ 8968 h 10000"/>
              <a:gd name="connsiteX53" fmla="*/ 2840 w 10000"/>
              <a:gd name="connsiteY53" fmla="*/ 8527 h 10000"/>
              <a:gd name="connsiteX54" fmla="*/ 2840 w 10000"/>
              <a:gd name="connsiteY54" fmla="*/ 8232 h 10000"/>
              <a:gd name="connsiteX55" fmla="*/ 2754 w 10000"/>
              <a:gd name="connsiteY55" fmla="*/ 8094 h 10000"/>
              <a:gd name="connsiteX56" fmla="*/ 3481 w 10000"/>
              <a:gd name="connsiteY56" fmla="*/ 6583 h 10000"/>
              <a:gd name="connsiteX57" fmla="*/ 5293 w 10000"/>
              <a:gd name="connsiteY57" fmla="*/ 6447 h 10000"/>
              <a:gd name="connsiteX58" fmla="*/ 5407 w 10000"/>
              <a:gd name="connsiteY58" fmla="*/ 6583 h 10000"/>
              <a:gd name="connsiteX59" fmla="*/ 5407 w 10000"/>
              <a:gd name="connsiteY59" fmla="*/ 6257 h 10000"/>
              <a:gd name="connsiteX60" fmla="*/ 5379 w 10000"/>
              <a:gd name="connsiteY60" fmla="*/ 6075 h 10000"/>
              <a:gd name="connsiteX61" fmla="*/ 5521 w 10000"/>
              <a:gd name="connsiteY61" fmla="*/ 5779 h 10000"/>
              <a:gd name="connsiteX62" fmla="*/ 5265 w 10000"/>
              <a:gd name="connsiteY62" fmla="*/ 5665 h 10000"/>
              <a:gd name="connsiteX63" fmla="*/ 5189 w 10000"/>
              <a:gd name="connsiteY63" fmla="*/ 5292 h 10000"/>
              <a:gd name="connsiteX64" fmla="*/ 5047 w 10000"/>
              <a:gd name="connsiteY64" fmla="*/ 5247 h 10000"/>
              <a:gd name="connsiteX65" fmla="*/ 4971 w 10000"/>
              <a:gd name="connsiteY65" fmla="*/ 4951 h 10000"/>
              <a:gd name="connsiteX66" fmla="*/ 4828 w 10000"/>
              <a:gd name="connsiteY66" fmla="*/ 4905 h 10000"/>
              <a:gd name="connsiteX67" fmla="*/ 4743 w 10000"/>
              <a:gd name="connsiteY67" fmla="*/ 4647 h 10000"/>
              <a:gd name="connsiteX68" fmla="*/ 4572 w 10000"/>
              <a:gd name="connsiteY68" fmla="*/ 4443 h 10000"/>
              <a:gd name="connsiteX69" fmla="*/ 4515 w 10000"/>
              <a:gd name="connsiteY69" fmla="*/ 4146 h 10000"/>
              <a:gd name="connsiteX70" fmla="*/ 4344 w 10000"/>
              <a:gd name="connsiteY70" fmla="*/ 4100 h 10000"/>
              <a:gd name="connsiteX71" fmla="*/ 4126 w 10000"/>
              <a:gd name="connsiteY71" fmla="*/ 3683 h 10000"/>
              <a:gd name="connsiteX72" fmla="*/ 3988 w 10000"/>
              <a:gd name="connsiteY72" fmla="*/ 3683 h 10000"/>
              <a:gd name="connsiteX73" fmla="*/ 3908 w 10000"/>
              <a:gd name="connsiteY73" fmla="*/ 3478 h 10000"/>
              <a:gd name="connsiteX74" fmla="*/ 4629 w 10000"/>
              <a:gd name="connsiteY74" fmla="*/ 3478 h 10000"/>
              <a:gd name="connsiteX75" fmla="*/ 4658 w 10000"/>
              <a:gd name="connsiteY75" fmla="*/ 2339 h 10000"/>
              <a:gd name="connsiteX76" fmla="*/ 7504 w 10000"/>
              <a:gd name="connsiteY76" fmla="*/ 2384 h 10000"/>
              <a:gd name="connsiteX77" fmla="*/ 7618 w 10000"/>
              <a:gd name="connsiteY77" fmla="*/ 2202 h 10000"/>
              <a:gd name="connsiteX78" fmla="*/ 7813 w 10000"/>
              <a:gd name="connsiteY78" fmla="*/ 2430 h 10000"/>
              <a:gd name="connsiteX79" fmla="*/ 7955 w 10000"/>
              <a:gd name="connsiteY79" fmla="*/ 2339 h 10000"/>
              <a:gd name="connsiteX80" fmla="*/ 7950 w 10000"/>
              <a:gd name="connsiteY80" fmla="*/ 1990 h 10000"/>
              <a:gd name="connsiteX81" fmla="*/ 8169 w 10000"/>
              <a:gd name="connsiteY81" fmla="*/ 1922 h 10000"/>
              <a:gd name="connsiteX82" fmla="*/ 8396 w 10000"/>
              <a:gd name="connsiteY82" fmla="*/ 1367 h 10000"/>
              <a:gd name="connsiteX83" fmla="*/ 8709 w 10000"/>
              <a:gd name="connsiteY83" fmla="*/ 1549 h 10000"/>
              <a:gd name="connsiteX84" fmla="*/ 8539 w 10000"/>
              <a:gd name="connsiteY84" fmla="*/ 1192 h 10000"/>
              <a:gd name="connsiteX85" fmla="*/ 8709 w 10000"/>
              <a:gd name="connsiteY85" fmla="*/ 1139 h 10000"/>
              <a:gd name="connsiteX86" fmla="*/ 8904 w 10000"/>
              <a:gd name="connsiteY86" fmla="*/ 1465 h 10000"/>
              <a:gd name="connsiteX0" fmla="*/ 8904 w 10000"/>
              <a:gd name="connsiteY0" fmla="*/ 1465 h 10000"/>
              <a:gd name="connsiteX1" fmla="*/ 8871 w 10000"/>
              <a:gd name="connsiteY1" fmla="*/ 1003 h 10000"/>
              <a:gd name="connsiteX2" fmla="*/ 9018 w 10000"/>
              <a:gd name="connsiteY2" fmla="*/ 775 h 10000"/>
              <a:gd name="connsiteX3" fmla="*/ 9018 w 10000"/>
              <a:gd name="connsiteY3" fmla="*/ 470 h 10000"/>
              <a:gd name="connsiteX4" fmla="*/ 9161 w 10000"/>
              <a:gd name="connsiteY4" fmla="*/ 425 h 10000"/>
              <a:gd name="connsiteX5" fmla="*/ 9218 w 10000"/>
              <a:gd name="connsiteY5" fmla="*/ 243 h 10000"/>
              <a:gd name="connsiteX6" fmla="*/ 9274 w 10000"/>
              <a:gd name="connsiteY6" fmla="*/ 417 h 10000"/>
              <a:gd name="connsiteX7" fmla="*/ 9274 w 10000"/>
              <a:gd name="connsiteY7" fmla="*/ 866 h 10000"/>
              <a:gd name="connsiteX8" fmla="*/ 9108 w 10000"/>
              <a:gd name="connsiteY8" fmla="*/ 1003 h 10000"/>
              <a:gd name="connsiteX9" fmla="*/ 9199 w 10000"/>
              <a:gd name="connsiteY9" fmla="*/ 1223 h 10000"/>
              <a:gd name="connsiteX10" fmla="*/ 9288 w 10000"/>
              <a:gd name="connsiteY10" fmla="*/ 1306 h 10000"/>
              <a:gd name="connsiteX11" fmla="*/ 9507 w 10000"/>
              <a:gd name="connsiteY11" fmla="*/ 1899 h 10000"/>
              <a:gd name="connsiteX12" fmla="*/ 9588 w 10000"/>
              <a:gd name="connsiteY12" fmla="*/ 1458 h 10000"/>
              <a:gd name="connsiteX13" fmla="*/ 9734 w 10000"/>
              <a:gd name="connsiteY13" fmla="*/ 1192 h 10000"/>
              <a:gd name="connsiteX14" fmla="*/ 9706 w 10000"/>
              <a:gd name="connsiteY14" fmla="*/ 684 h 10000"/>
              <a:gd name="connsiteX15" fmla="*/ 9877 w 10000"/>
              <a:gd name="connsiteY15" fmla="*/ 440 h 10000"/>
              <a:gd name="connsiteX16" fmla="*/ 10000 w 10000"/>
              <a:gd name="connsiteY16" fmla="*/ 0 h 10000"/>
              <a:gd name="connsiteX17" fmla="*/ 4914 w 10000"/>
              <a:gd name="connsiteY17" fmla="*/ 0 h 10000"/>
              <a:gd name="connsiteX18" fmla="*/ 4876 w 10000"/>
              <a:gd name="connsiteY18" fmla="*/ 402 h 10000"/>
              <a:gd name="connsiteX19" fmla="*/ 4652 w 10000"/>
              <a:gd name="connsiteY19" fmla="*/ 957 h 10000"/>
              <a:gd name="connsiteX20" fmla="*/ 4382 w 10000"/>
              <a:gd name="connsiteY20" fmla="*/ 957 h 10000"/>
              <a:gd name="connsiteX21" fmla="*/ 4354 w 10000"/>
              <a:gd name="connsiteY21" fmla="*/ 1192 h 10000"/>
              <a:gd name="connsiteX22" fmla="*/ 4183 w 10000"/>
              <a:gd name="connsiteY22" fmla="*/ 1094 h 10000"/>
              <a:gd name="connsiteX23" fmla="*/ 4126 w 10000"/>
              <a:gd name="connsiteY23" fmla="*/ 911 h 10000"/>
              <a:gd name="connsiteX24" fmla="*/ 3950 w 10000"/>
              <a:gd name="connsiteY24" fmla="*/ 1003 h 10000"/>
              <a:gd name="connsiteX25" fmla="*/ 3865 w 10000"/>
              <a:gd name="connsiteY25" fmla="*/ 866 h 10000"/>
              <a:gd name="connsiteX26" fmla="*/ 3722 w 10000"/>
              <a:gd name="connsiteY26" fmla="*/ 911 h 10000"/>
              <a:gd name="connsiteX27" fmla="*/ 3609 w 10000"/>
              <a:gd name="connsiteY27" fmla="*/ 775 h 10000"/>
              <a:gd name="connsiteX28" fmla="*/ 3405 w 10000"/>
              <a:gd name="connsiteY28" fmla="*/ 911 h 10000"/>
              <a:gd name="connsiteX29" fmla="*/ 3320 w 10000"/>
              <a:gd name="connsiteY29" fmla="*/ 539 h 10000"/>
              <a:gd name="connsiteX30" fmla="*/ 3547 w 10000"/>
              <a:gd name="connsiteY30" fmla="*/ 334 h 10000"/>
              <a:gd name="connsiteX31" fmla="*/ 3566 w 10000"/>
              <a:gd name="connsiteY31" fmla="*/ 0 h 10000"/>
              <a:gd name="connsiteX32" fmla="*/ 2522 w 10000"/>
              <a:gd name="connsiteY32" fmla="*/ 0 h 10000"/>
              <a:gd name="connsiteX33" fmla="*/ 2304 w 10000"/>
              <a:gd name="connsiteY33" fmla="*/ 258 h 10000"/>
              <a:gd name="connsiteX34" fmla="*/ 2285 w 10000"/>
              <a:gd name="connsiteY34" fmla="*/ 379 h 10000"/>
              <a:gd name="connsiteX35" fmla="*/ 2124 w 10000"/>
              <a:gd name="connsiteY35" fmla="*/ 379 h 10000"/>
              <a:gd name="connsiteX36" fmla="*/ 2048 w 10000"/>
              <a:gd name="connsiteY36" fmla="*/ 288 h 10000"/>
              <a:gd name="connsiteX37" fmla="*/ 1877 w 10000"/>
              <a:gd name="connsiteY37" fmla="*/ 334 h 10000"/>
              <a:gd name="connsiteX38" fmla="*/ 1825 w 10000"/>
              <a:gd name="connsiteY38" fmla="*/ 417 h 10000"/>
              <a:gd name="connsiteX39" fmla="*/ 1692 w 10000"/>
              <a:gd name="connsiteY39" fmla="*/ 334 h 10000"/>
              <a:gd name="connsiteX40" fmla="*/ 28 w 10000"/>
              <a:gd name="connsiteY40" fmla="*/ 1067 h 10000"/>
              <a:gd name="connsiteX41" fmla="*/ 0 w 10000"/>
              <a:gd name="connsiteY41" fmla="*/ 6007 h 10000"/>
              <a:gd name="connsiteX42" fmla="*/ 1559 w 10000"/>
              <a:gd name="connsiteY42" fmla="*/ 8156 h 10000"/>
              <a:gd name="connsiteX43" fmla="*/ 1739 w 10000"/>
              <a:gd name="connsiteY43" fmla="*/ 8527 h 10000"/>
              <a:gd name="connsiteX44" fmla="*/ 1944 w 10000"/>
              <a:gd name="connsiteY44" fmla="*/ 8619 h 10000"/>
              <a:gd name="connsiteX45" fmla="*/ 1991 w 10000"/>
              <a:gd name="connsiteY45" fmla="*/ 8937 h 10000"/>
              <a:gd name="connsiteX46" fmla="*/ 2195 w 10000"/>
              <a:gd name="connsiteY46" fmla="*/ 9081 h 10000"/>
              <a:gd name="connsiteX47" fmla="*/ 2337 w 10000"/>
              <a:gd name="connsiteY47" fmla="*/ 9591 h 10000"/>
              <a:gd name="connsiteX48" fmla="*/ 2565 w 10000"/>
              <a:gd name="connsiteY48" fmla="*/ 10000 h 10000"/>
              <a:gd name="connsiteX49" fmla="*/ 2811 w 10000"/>
              <a:gd name="connsiteY49" fmla="*/ 9629 h 10000"/>
              <a:gd name="connsiteX50" fmla="*/ 2726 w 10000"/>
              <a:gd name="connsiteY50" fmla="*/ 9538 h 10000"/>
              <a:gd name="connsiteX51" fmla="*/ 2698 w 10000"/>
              <a:gd name="connsiteY51" fmla="*/ 9104 h 10000"/>
              <a:gd name="connsiteX52" fmla="*/ 2925 w 10000"/>
              <a:gd name="connsiteY52" fmla="*/ 8968 h 10000"/>
              <a:gd name="connsiteX53" fmla="*/ 2840 w 10000"/>
              <a:gd name="connsiteY53" fmla="*/ 8527 h 10000"/>
              <a:gd name="connsiteX54" fmla="*/ 2840 w 10000"/>
              <a:gd name="connsiteY54" fmla="*/ 8232 h 10000"/>
              <a:gd name="connsiteX55" fmla="*/ 2754 w 10000"/>
              <a:gd name="connsiteY55" fmla="*/ 8094 h 10000"/>
              <a:gd name="connsiteX56" fmla="*/ 3481 w 10000"/>
              <a:gd name="connsiteY56" fmla="*/ 6583 h 10000"/>
              <a:gd name="connsiteX57" fmla="*/ 5293 w 10000"/>
              <a:gd name="connsiteY57" fmla="*/ 6447 h 10000"/>
              <a:gd name="connsiteX58" fmla="*/ 5407 w 10000"/>
              <a:gd name="connsiteY58" fmla="*/ 6583 h 10000"/>
              <a:gd name="connsiteX59" fmla="*/ 5407 w 10000"/>
              <a:gd name="connsiteY59" fmla="*/ 6257 h 10000"/>
              <a:gd name="connsiteX60" fmla="*/ 5379 w 10000"/>
              <a:gd name="connsiteY60" fmla="*/ 6075 h 10000"/>
              <a:gd name="connsiteX61" fmla="*/ 5521 w 10000"/>
              <a:gd name="connsiteY61" fmla="*/ 5779 h 10000"/>
              <a:gd name="connsiteX62" fmla="*/ 5265 w 10000"/>
              <a:gd name="connsiteY62" fmla="*/ 5665 h 10000"/>
              <a:gd name="connsiteX63" fmla="*/ 5189 w 10000"/>
              <a:gd name="connsiteY63" fmla="*/ 5292 h 10000"/>
              <a:gd name="connsiteX64" fmla="*/ 5047 w 10000"/>
              <a:gd name="connsiteY64" fmla="*/ 5247 h 10000"/>
              <a:gd name="connsiteX65" fmla="*/ 4971 w 10000"/>
              <a:gd name="connsiteY65" fmla="*/ 4951 h 10000"/>
              <a:gd name="connsiteX66" fmla="*/ 4828 w 10000"/>
              <a:gd name="connsiteY66" fmla="*/ 4905 h 10000"/>
              <a:gd name="connsiteX67" fmla="*/ 4743 w 10000"/>
              <a:gd name="connsiteY67" fmla="*/ 4647 h 10000"/>
              <a:gd name="connsiteX68" fmla="*/ 4572 w 10000"/>
              <a:gd name="connsiteY68" fmla="*/ 4443 h 10000"/>
              <a:gd name="connsiteX69" fmla="*/ 4515 w 10000"/>
              <a:gd name="connsiteY69" fmla="*/ 4146 h 10000"/>
              <a:gd name="connsiteX70" fmla="*/ 4344 w 10000"/>
              <a:gd name="connsiteY70" fmla="*/ 4100 h 10000"/>
              <a:gd name="connsiteX71" fmla="*/ 4126 w 10000"/>
              <a:gd name="connsiteY71" fmla="*/ 3683 h 10000"/>
              <a:gd name="connsiteX72" fmla="*/ 3988 w 10000"/>
              <a:gd name="connsiteY72" fmla="*/ 3683 h 10000"/>
              <a:gd name="connsiteX73" fmla="*/ 3908 w 10000"/>
              <a:gd name="connsiteY73" fmla="*/ 3478 h 10000"/>
              <a:gd name="connsiteX74" fmla="*/ 4629 w 10000"/>
              <a:gd name="connsiteY74" fmla="*/ 3478 h 10000"/>
              <a:gd name="connsiteX75" fmla="*/ 4658 w 10000"/>
              <a:gd name="connsiteY75" fmla="*/ 2339 h 10000"/>
              <a:gd name="connsiteX76" fmla="*/ 7504 w 10000"/>
              <a:gd name="connsiteY76" fmla="*/ 2384 h 10000"/>
              <a:gd name="connsiteX77" fmla="*/ 7618 w 10000"/>
              <a:gd name="connsiteY77" fmla="*/ 2202 h 10000"/>
              <a:gd name="connsiteX78" fmla="*/ 7813 w 10000"/>
              <a:gd name="connsiteY78" fmla="*/ 2430 h 10000"/>
              <a:gd name="connsiteX79" fmla="*/ 7955 w 10000"/>
              <a:gd name="connsiteY79" fmla="*/ 2339 h 10000"/>
              <a:gd name="connsiteX80" fmla="*/ 7950 w 10000"/>
              <a:gd name="connsiteY80" fmla="*/ 1990 h 10000"/>
              <a:gd name="connsiteX81" fmla="*/ 8169 w 10000"/>
              <a:gd name="connsiteY81" fmla="*/ 1922 h 10000"/>
              <a:gd name="connsiteX82" fmla="*/ 8396 w 10000"/>
              <a:gd name="connsiteY82" fmla="*/ 1367 h 10000"/>
              <a:gd name="connsiteX83" fmla="*/ 8709 w 10000"/>
              <a:gd name="connsiteY83" fmla="*/ 1549 h 10000"/>
              <a:gd name="connsiteX84" fmla="*/ 8539 w 10000"/>
              <a:gd name="connsiteY84" fmla="*/ 1192 h 10000"/>
              <a:gd name="connsiteX85" fmla="*/ 8709 w 10000"/>
              <a:gd name="connsiteY85" fmla="*/ 1139 h 10000"/>
              <a:gd name="connsiteX86" fmla="*/ 8904 w 10000"/>
              <a:gd name="connsiteY86" fmla="*/ 1465 h 10000"/>
              <a:gd name="connsiteX0" fmla="*/ 8877 w 9973"/>
              <a:gd name="connsiteY0" fmla="*/ 1465 h 10000"/>
              <a:gd name="connsiteX1" fmla="*/ 8844 w 9973"/>
              <a:gd name="connsiteY1" fmla="*/ 1003 h 10000"/>
              <a:gd name="connsiteX2" fmla="*/ 8991 w 9973"/>
              <a:gd name="connsiteY2" fmla="*/ 775 h 10000"/>
              <a:gd name="connsiteX3" fmla="*/ 8991 w 9973"/>
              <a:gd name="connsiteY3" fmla="*/ 470 h 10000"/>
              <a:gd name="connsiteX4" fmla="*/ 9134 w 9973"/>
              <a:gd name="connsiteY4" fmla="*/ 425 h 10000"/>
              <a:gd name="connsiteX5" fmla="*/ 9191 w 9973"/>
              <a:gd name="connsiteY5" fmla="*/ 243 h 10000"/>
              <a:gd name="connsiteX6" fmla="*/ 9247 w 9973"/>
              <a:gd name="connsiteY6" fmla="*/ 417 h 10000"/>
              <a:gd name="connsiteX7" fmla="*/ 9247 w 9973"/>
              <a:gd name="connsiteY7" fmla="*/ 866 h 10000"/>
              <a:gd name="connsiteX8" fmla="*/ 9081 w 9973"/>
              <a:gd name="connsiteY8" fmla="*/ 1003 h 10000"/>
              <a:gd name="connsiteX9" fmla="*/ 9172 w 9973"/>
              <a:gd name="connsiteY9" fmla="*/ 1223 h 10000"/>
              <a:gd name="connsiteX10" fmla="*/ 9261 w 9973"/>
              <a:gd name="connsiteY10" fmla="*/ 1306 h 10000"/>
              <a:gd name="connsiteX11" fmla="*/ 9480 w 9973"/>
              <a:gd name="connsiteY11" fmla="*/ 1899 h 10000"/>
              <a:gd name="connsiteX12" fmla="*/ 9561 w 9973"/>
              <a:gd name="connsiteY12" fmla="*/ 1458 h 10000"/>
              <a:gd name="connsiteX13" fmla="*/ 9707 w 9973"/>
              <a:gd name="connsiteY13" fmla="*/ 1192 h 10000"/>
              <a:gd name="connsiteX14" fmla="*/ 9679 w 9973"/>
              <a:gd name="connsiteY14" fmla="*/ 684 h 10000"/>
              <a:gd name="connsiteX15" fmla="*/ 9850 w 9973"/>
              <a:gd name="connsiteY15" fmla="*/ 440 h 10000"/>
              <a:gd name="connsiteX16" fmla="*/ 9973 w 9973"/>
              <a:gd name="connsiteY16" fmla="*/ 0 h 10000"/>
              <a:gd name="connsiteX17" fmla="*/ 4887 w 9973"/>
              <a:gd name="connsiteY17" fmla="*/ 0 h 10000"/>
              <a:gd name="connsiteX18" fmla="*/ 4849 w 9973"/>
              <a:gd name="connsiteY18" fmla="*/ 402 h 10000"/>
              <a:gd name="connsiteX19" fmla="*/ 4625 w 9973"/>
              <a:gd name="connsiteY19" fmla="*/ 957 h 10000"/>
              <a:gd name="connsiteX20" fmla="*/ 4355 w 9973"/>
              <a:gd name="connsiteY20" fmla="*/ 957 h 10000"/>
              <a:gd name="connsiteX21" fmla="*/ 4327 w 9973"/>
              <a:gd name="connsiteY21" fmla="*/ 1192 h 10000"/>
              <a:gd name="connsiteX22" fmla="*/ 4156 w 9973"/>
              <a:gd name="connsiteY22" fmla="*/ 1094 h 10000"/>
              <a:gd name="connsiteX23" fmla="*/ 4099 w 9973"/>
              <a:gd name="connsiteY23" fmla="*/ 911 h 10000"/>
              <a:gd name="connsiteX24" fmla="*/ 3923 w 9973"/>
              <a:gd name="connsiteY24" fmla="*/ 1003 h 10000"/>
              <a:gd name="connsiteX25" fmla="*/ 3838 w 9973"/>
              <a:gd name="connsiteY25" fmla="*/ 866 h 10000"/>
              <a:gd name="connsiteX26" fmla="*/ 3695 w 9973"/>
              <a:gd name="connsiteY26" fmla="*/ 911 h 10000"/>
              <a:gd name="connsiteX27" fmla="*/ 3582 w 9973"/>
              <a:gd name="connsiteY27" fmla="*/ 775 h 10000"/>
              <a:gd name="connsiteX28" fmla="*/ 3378 w 9973"/>
              <a:gd name="connsiteY28" fmla="*/ 911 h 10000"/>
              <a:gd name="connsiteX29" fmla="*/ 3293 w 9973"/>
              <a:gd name="connsiteY29" fmla="*/ 539 h 10000"/>
              <a:gd name="connsiteX30" fmla="*/ 3520 w 9973"/>
              <a:gd name="connsiteY30" fmla="*/ 334 h 10000"/>
              <a:gd name="connsiteX31" fmla="*/ 3539 w 9973"/>
              <a:gd name="connsiteY31" fmla="*/ 0 h 10000"/>
              <a:gd name="connsiteX32" fmla="*/ 2495 w 9973"/>
              <a:gd name="connsiteY32" fmla="*/ 0 h 10000"/>
              <a:gd name="connsiteX33" fmla="*/ 2277 w 9973"/>
              <a:gd name="connsiteY33" fmla="*/ 258 h 10000"/>
              <a:gd name="connsiteX34" fmla="*/ 2258 w 9973"/>
              <a:gd name="connsiteY34" fmla="*/ 379 h 10000"/>
              <a:gd name="connsiteX35" fmla="*/ 2097 w 9973"/>
              <a:gd name="connsiteY35" fmla="*/ 379 h 10000"/>
              <a:gd name="connsiteX36" fmla="*/ 2021 w 9973"/>
              <a:gd name="connsiteY36" fmla="*/ 288 h 10000"/>
              <a:gd name="connsiteX37" fmla="*/ 1850 w 9973"/>
              <a:gd name="connsiteY37" fmla="*/ 334 h 10000"/>
              <a:gd name="connsiteX38" fmla="*/ 1798 w 9973"/>
              <a:gd name="connsiteY38" fmla="*/ 417 h 10000"/>
              <a:gd name="connsiteX39" fmla="*/ 1665 w 9973"/>
              <a:gd name="connsiteY39" fmla="*/ 334 h 10000"/>
              <a:gd name="connsiteX40" fmla="*/ 1 w 9973"/>
              <a:gd name="connsiteY40" fmla="*/ 1067 h 10000"/>
              <a:gd name="connsiteX41" fmla="*/ 780 w 9973"/>
              <a:gd name="connsiteY41" fmla="*/ 6956 h 10000"/>
              <a:gd name="connsiteX42" fmla="*/ 1532 w 9973"/>
              <a:gd name="connsiteY42" fmla="*/ 8156 h 10000"/>
              <a:gd name="connsiteX43" fmla="*/ 1712 w 9973"/>
              <a:gd name="connsiteY43" fmla="*/ 8527 h 10000"/>
              <a:gd name="connsiteX44" fmla="*/ 1917 w 9973"/>
              <a:gd name="connsiteY44" fmla="*/ 8619 h 10000"/>
              <a:gd name="connsiteX45" fmla="*/ 1964 w 9973"/>
              <a:gd name="connsiteY45" fmla="*/ 8937 h 10000"/>
              <a:gd name="connsiteX46" fmla="*/ 2168 w 9973"/>
              <a:gd name="connsiteY46" fmla="*/ 9081 h 10000"/>
              <a:gd name="connsiteX47" fmla="*/ 2310 w 9973"/>
              <a:gd name="connsiteY47" fmla="*/ 9591 h 10000"/>
              <a:gd name="connsiteX48" fmla="*/ 2538 w 9973"/>
              <a:gd name="connsiteY48" fmla="*/ 10000 h 10000"/>
              <a:gd name="connsiteX49" fmla="*/ 2784 w 9973"/>
              <a:gd name="connsiteY49" fmla="*/ 9629 h 10000"/>
              <a:gd name="connsiteX50" fmla="*/ 2699 w 9973"/>
              <a:gd name="connsiteY50" fmla="*/ 9538 h 10000"/>
              <a:gd name="connsiteX51" fmla="*/ 2671 w 9973"/>
              <a:gd name="connsiteY51" fmla="*/ 9104 h 10000"/>
              <a:gd name="connsiteX52" fmla="*/ 2898 w 9973"/>
              <a:gd name="connsiteY52" fmla="*/ 8968 h 10000"/>
              <a:gd name="connsiteX53" fmla="*/ 2813 w 9973"/>
              <a:gd name="connsiteY53" fmla="*/ 8527 h 10000"/>
              <a:gd name="connsiteX54" fmla="*/ 2813 w 9973"/>
              <a:gd name="connsiteY54" fmla="*/ 8232 h 10000"/>
              <a:gd name="connsiteX55" fmla="*/ 2727 w 9973"/>
              <a:gd name="connsiteY55" fmla="*/ 8094 h 10000"/>
              <a:gd name="connsiteX56" fmla="*/ 3454 w 9973"/>
              <a:gd name="connsiteY56" fmla="*/ 6583 h 10000"/>
              <a:gd name="connsiteX57" fmla="*/ 5266 w 9973"/>
              <a:gd name="connsiteY57" fmla="*/ 6447 h 10000"/>
              <a:gd name="connsiteX58" fmla="*/ 5380 w 9973"/>
              <a:gd name="connsiteY58" fmla="*/ 6583 h 10000"/>
              <a:gd name="connsiteX59" fmla="*/ 5380 w 9973"/>
              <a:gd name="connsiteY59" fmla="*/ 6257 h 10000"/>
              <a:gd name="connsiteX60" fmla="*/ 5352 w 9973"/>
              <a:gd name="connsiteY60" fmla="*/ 6075 h 10000"/>
              <a:gd name="connsiteX61" fmla="*/ 5494 w 9973"/>
              <a:gd name="connsiteY61" fmla="*/ 5779 h 10000"/>
              <a:gd name="connsiteX62" fmla="*/ 5238 w 9973"/>
              <a:gd name="connsiteY62" fmla="*/ 5665 h 10000"/>
              <a:gd name="connsiteX63" fmla="*/ 5162 w 9973"/>
              <a:gd name="connsiteY63" fmla="*/ 5292 h 10000"/>
              <a:gd name="connsiteX64" fmla="*/ 5020 w 9973"/>
              <a:gd name="connsiteY64" fmla="*/ 5247 h 10000"/>
              <a:gd name="connsiteX65" fmla="*/ 4944 w 9973"/>
              <a:gd name="connsiteY65" fmla="*/ 4951 h 10000"/>
              <a:gd name="connsiteX66" fmla="*/ 4801 w 9973"/>
              <a:gd name="connsiteY66" fmla="*/ 4905 h 10000"/>
              <a:gd name="connsiteX67" fmla="*/ 4716 w 9973"/>
              <a:gd name="connsiteY67" fmla="*/ 4647 h 10000"/>
              <a:gd name="connsiteX68" fmla="*/ 4545 w 9973"/>
              <a:gd name="connsiteY68" fmla="*/ 4443 h 10000"/>
              <a:gd name="connsiteX69" fmla="*/ 4488 w 9973"/>
              <a:gd name="connsiteY69" fmla="*/ 4146 h 10000"/>
              <a:gd name="connsiteX70" fmla="*/ 4317 w 9973"/>
              <a:gd name="connsiteY70" fmla="*/ 4100 h 10000"/>
              <a:gd name="connsiteX71" fmla="*/ 4099 w 9973"/>
              <a:gd name="connsiteY71" fmla="*/ 3683 h 10000"/>
              <a:gd name="connsiteX72" fmla="*/ 3961 w 9973"/>
              <a:gd name="connsiteY72" fmla="*/ 3683 h 10000"/>
              <a:gd name="connsiteX73" fmla="*/ 3881 w 9973"/>
              <a:gd name="connsiteY73" fmla="*/ 3478 h 10000"/>
              <a:gd name="connsiteX74" fmla="*/ 4602 w 9973"/>
              <a:gd name="connsiteY74" fmla="*/ 3478 h 10000"/>
              <a:gd name="connsiteX75" fmla="*/ 4631 w 9973"/>
              <a:gd name="connsiteY75" fmla="*/ 2339 h 10000"/>
              <a:gd name="connsiteX76" fmla="*/ 7477 w 9973"/>
              <a:gd name="connsiteY76" fmla="*/ 2384 h 10000"/>
              <a:gd name="connsiteX77" fmla="*/ 7591 w 9973"/>
              <a:gd name="connsiteY77" fmla="*/ 2202 h 10000"/>
              <a:gd name="connsiteX78" fmla="*/ 7786 w 9973"/>
              <a:gd name="connsiteY78" fmla="*/ 2430 h 10000"/>
              <a:gd name="connsiteX79" fmla="*/ 7928 w 9973"/>
              <a:gd name="connsiteY79" fmla="*/ 2339 h 10000"/>
              <a:gd name="connsiteX80" fmla="*/ 7923 w 9973"/>
              <a:gd name="connsiteY80" fmla="*/ 1990 h 10000"/>
              <a:gd name="connsiteX81" fmla="*/ 8142 w 9973"/>
              <a:gd name="connsiteY81" fmla="*/ 1922 h 10000"/>
              <a:gd name="connsiteX82" fmla="*/ 8369 w 9973"/>
              <a:gd name="connsiteY82" fmla="*/ 1367 h 10000"/>
              <a:gd name="connsiteX83" fmla="*/ 8682 w 9973"/>
              <a:gd name="connsiteY83" fmla="*/ 1549 h 10000"/>
              <a:gd name="connsiteX84" fmla="*/ 8512 w 9973"/>
              <a:gd name="connsiteY84" fmla="*/ 1192 h 10000"/>
              <a:gd name="connsiteX85" fmla="*/ 8682 w 9973"/>
              <a:gd name="connsiteY85" fmla="*/ 1139 h 10000"/>
              <a:gd name="connsiteX86" fmla="*/ 8877 w 9973"/>
              <a:gd name="connsiteY86" fmla="*/ 1465 h 10000"/>
              <a:gd name="connsiteX0" fmla="*/ 8200 w 9299"/>
              <a:gd name="connsiteY0" fmla="*/ 1465 h 10000"/>
              <a:gd name="connsiteX1" fmla="*/ 8167 w 9299"/>
              <a:gd name="connsiteY1" fmla="*/ 1003 h 10000"/>
              <a:gd name="connsiteX2" fmla="*/ 8314 w 9299"/>
              <a:gd name="connsiteY2" fmla="*/ 775 h 10000"/>
              <a:gd name="connsiteX3" fmla="*/ 8314 w 9299"/>
              <a:gd name="connsiteY3" fmla="*/ 470 h 10000"/>
              <a:gd name="connsiteX4" fmla="*/ 8458 w 9299"/>
              <a:gd name="connsiteY4" fmla="*/ 425 h 10000"/>
              <a:gd name="connsiteX5" fmla="*/ 8515 w 9299"/>
              <a:gd name="connsiteY5" fmla="*/ 243 h 10000"/>
              <a:gd name="connsiteX6" fmla="*/ 8571 w 9299"/>
              <a:gd name="connsiteY6" fmla="*/ 417 h 10000"/>
              <a:gd name="connsiteX7" fmla="*/ 8571 w 9299"/>
              <a:gd name="connsiteY7" fmla="*/ 866 h 10000"/>
              <a:gd name="connsiteX8" fmla="*/ 8405 w 9299"/>
              <a:gd name="connsiteY8" fmla="*/ 1003 h 10000"/>
              <a:gd name="connsiteX9" fmla="*/ 8496 w 9299"/>
              <a:gd name="connsiteY9" fmla="*/ 1223 h 10000"/>
              <a:gd name="connsiteX10" fmla="*/ 8585 w 9299"/>
              <a:gd name="connsiteY10" fmla="*/ 1306 h 10000"/>
              <a:gd name="connsiteX11" fmla="*/ 8805 w 9299"/>
              <a:gd name="connsiteY11" fmla="*/ 1899 h 10000"/>
              <a:gd name="connsiteX12" fmla="*/ 8886 w 9299"/>
              <a:gd name="connsiteY12" fmla="*/ 1458 h 10000"/>
              <a:gd name="connsiteX13" fmla="*/ 9032 w 9299"/>
              <a:gd name="connsiteY13" fmla="*/ 1192 h 10000"/>
              <a:gd name="connsiteX14" fmla="*/ 9004 w 9299"/>
              <a:gd name="connsiteY14" fmla="*/ 684 h 10000"/>
              <a:gd name="connsiteX15" fmla="*/ 9176 w 9299"/>
              <a:gd name="connsiteY15" fmla="*/ 440 h 10000"/>
              <a:gd name="connsiteX16" fmla="*/ 9299 w 9299"/>
              <a:gd name="connsiteY16" fmla="*/ 0 h 10000"/>
              <a:gd name="connsiteX17" fmla="*/ 4199 w 9299"/>
              <a:gd name="connsiteY17" fmla="*/ 0 h 10000"/>
              <a:gd name="connsiteX18" fmla="*/ 4161 w 9299"/>
              <a:gd name="connsiteY18" fmla="*/ 402 h 10000"/>
              <a:gd name="connsiteX19" fmla="*/ 3937 w 9299"/>
              <a:gd name="connsiteY19" fmla="*/ 957 h 10000"/>
              <a:gd name="connsiteX20" fmla="*/ 3666 w 9299"/>
              <a:gd name="connsiteY20" fmla="*/ 957 h 10000"/>
              <a:gd name="connsiteX21" fmla="*/ 3638 w 9299"/>
              <a:gd name="connsiteY21" fmla="*/ 1192 h 10000"/>
              <a:gd name="connsiteX22" fmla="*/ 3466 w 9299"/>
              <a:gd name="connsiteY22" fmla="*/ 1094 h 10000"/>
              <a:gd name="connsiteX23" fmla="*/ 3409 w 9299"/>
              <a:gd name="connsiteY23" fmla="*/ 911 h 10000"/>
              <a:gd name="connsiteX24" fmla="*/ 3233 w 9299"/>
              <a:gd name="connsiteY24" fmla="*/ 1003 h 10000"/>
              <a:gd name="connsiteX25" fmla="*/ 3147 w 9299"/>
              <a:gd name="connsiteY25" fmla="*/ 866 h 10000"/>
              <a:gd name="connsiteX26" fmla="*/ 3004 w 9299"/>
              <a:gd name="connsiteY26" fmla="*/ 911 h 10000"/>
              <a:gd name="connsiteX27" fmla="*/ 2891 w 9299"/>
              <a:gd name="connsiteY27" fmla="*/ 775 h 10000"/>
              <a:gd name="connsiteX28" fmla="*/ 2686 w 9299"/>
              <a:gd name="connsiteY28" fmla="*/ 911 h 10000"/>
              <a:gd name="connsiteX29" fmla="*/ 2601 w 9299"/>
              <a:gd name="connsiteY29" fmla="*/ 539 h 10000"/>
              <a:gd name="connsiteX30" fmla="*/ 2829 w 9299"/>
              <a:gd name="connsiteY30" fmla="*/ 334 h 10000"/>
              <a:gd name="connsiteX31" fmla="*/ 2848 w 9299"/>
              <a:gd name="connsiteY31" fmla="*/ 0 h 10000"/>
              <a:gd name="connsiteX32" fmla="*/ 1801 w 9299"/>
              <a:gd name="connsiteY32" fmla="*/ 0 h 10000"/>
              <a:gd name="connsiteX33" fmla="*/ 1582 w 9299"/>
              <a:gd name="connsiteY33" fmla="*/ 258 h 10000"/>
              <a:gd name="connsiteX34" fmla="*/ 1563 w 9299"/>
              <a:gd name="connsiteY34" fmla="*/ 379 h 10000"/>
              <a:gd name="connsiteX35" fmla="*/ 1402 w 9299"/>
              <a:gd name="connsiteY35" fmla="*/ 379 h 10000"/>
              <a:gd name="connsiteX36" fmla="*/ 1325 w 9299"/>
              <a:gd name="connsiteY36" fmla="*/ 288 h 10000"/>
              <a:gd name="connsiteX37" fmla="*/ 1154 w 9299"/>
              <a:gd name="connsiteY37" fmla="*/ 334 h 10000"/>
              <a:gd name="connsiteX38" fmla="*/ 1102 w 9299"/>
              <a:gd name="connsiteY38" fmla="*/ 417 h 10000"/>
              <a:gd name="connsiteX39" fmla="*/ 969 w 9299"/>
              <a:gd name="connsiteY39" fmla="*/ 334 h 10000"/>
              <a:gd name="connsiteX40" fmla="*/ 1 w 9299"/>
              <a:gd name="connsiteY40" fmla="*/ 2352 h 10000"/>
              <a:gd name="connsiteX41" fmla="*/ 81 w 9299"/>
              <a:gd name="connsiteY41" fmla="*/ 6956 h 10000"/>
              <a:gd name="connsiteX42" fmla="*/ 835 w 9299"/>
              <a:gd name="connsiteY42" fmla="*/ 8156 h 10000"/>
              <a:gd name="connsiteX43" fmla="*/ 1016 w 9299"/>
              <a:gd name="connsiteY43" fmla="*/ 8527 h 10000"/>
              <a:gd name="connsiteX44" fmla="*/ 1221 w 9299"/>
              <a:gd name="connsiteY44" fmla="*/ 8619 h 10000"/>
              <a:gd name="connsiteX45" fmla="*/ 1268 w 9299"/>
              <a:gd name="connsiteY45" fmla="*/ 8937 h 10000"/>
              <a:gd name="connsiteX46" fmla="*/ 1473 w 9299"/>
              <a:gd name="connsiteY46" fmla="*/ 9081 h 10000"/>
              <a:gd name="connsiteX47" fmla="*/ 1615 w 9299"/>
              <a:gd name="connsiteY47" fmla="*/ 9591 h 10000"/>
              <a:gd name="connsiteX48" fmla="*/ 1844 w 9299"/>
              <a:gd name="connsiteY48" fmla="*/ 10000 h 10000"/>
              <a:gd name="connsiteX49" fmla="*/ 2091 w 9299"/>
              <a:gd name="connsiteY49" fmla="*/ 9629 h 10000"/>
              <a:gd name="connsiteX50" fmla="*/ 2005 w 9299"/>
              <a:gd name="connsiteY50" fmla="*/ 9538 h 10000"/>
              <a:gd name="connsiteX51" fmla="*/ 1977 w 9299"/>
              <a:gd name="connsiteY51" fmla="*/ 9104 h 10000"/>
              <a:gd name="connsiteX52" fmla="*/ 2205 w 9299"/>
              <a:gd name="connsiteY52" fmla="*/ 8968 h 10000"/>
              <a:gd name="connsiteX53" fmla="*/ 2120 w 9299"/>
              <a:gd name="connsiteY53" fmla="*/ 8527 h 10000"/>
              <a:gd name="connsiteX54" fmla="*/ 2120 w 9299"/>
              <a:gd name="connsiteY54" fmla="*/ 8232 h 10000"/>
              <a:gd name="connsiteX55" fmla="*/ 2033 w 9299"/>
              <a:gd name="connsiteY55" fmla="*/ 8094 h 10000"/>
              <a:gd name="connsiteX56" fmla="*/ 2762 w 9299"/>
              <a:gd name="connsiteY56" fmla="*/ 6583 h 10000"/>
              <a:gd name="connsiteX57" fmla="*/ 4579 w 9299"/>
              <a:gd name="connsiteY57" fmla="*/ 6447 h 10000"/>
              <a:gd name="connsiteX58" fmla="*/ 4694 w 9299"/>
              <a:gd name="connsiteY58" fmla="*/ 6583 h 10000"/>
              <a:gd name="connsiteX59" fmla="*/ 4694 w 9299"/>
              <a:gd name="connsiteY59" fmla="*/ 6257 h 10000"/>
              <a:gd name="connsiteX60" fmla="*/ 4665 w 9299"/>
              <a:gd name="connsiteY60" fmla="*/ 6075 h 10000"/>
              <a:gd name="connsiteX61" fmla="*/ 4808 w 9299"/>
              <a:gd name="connsiteY61" fmla="*/ 5779 h 10000"/>
              <a:gd name="connsiteX62" fmla="*/ 4551 w 9299"/>
              <a:gd name="connsiteY62" fmla="*/ 5665 h 10000"/>
              <a:gd name="connsiteX63" fmla="*/ 4475 w 9299"/>
              <a:gd name="connsiteY63" fmla="*/ 5292 h 10000"/>
              <a:gd name="connsiteX64" fmla="*/ 4333 w 9299"/>
              <a:gd name="connsiteY64" fmla="*/ 5247 h 10000"/>
              <a:gd name="connsiteX65" fmla="*/ 4256 w 9299"/>
              <a:gd name="connsiteY65" fmla="*/ 4951 h 10000"/>
              <a:gd name="connsiteX66" fmla="*/ 4113 w 9299"/>
              <a:gd name="connsiteY66" fmla="*/ 4905 h 10000"/>
              <a:gd name="connsiteX67" fmla="*/ 4028 w 9299"/>
              <a:gd name="connsiteY67" fmla="*/ 4647 h 10000"/>
              <a:gd name="connsiteX68" fmla="*/ 3856 w 9299"/>
              <a:gd name="connsiteY68" fmla="*/ 4443 h 10000"/>
              <a:gd name="connsiteX69" fmla="*/ 3799 w 9299"/>
              <a:gd name="connsiteY69" fmla="*/ 4146 h 10000"/>
              <a:gd name="connsiteX70" fmla="*/ 3628 w 9299"/>
              <a:gd name="connsiteY70" fmla="*/ 4100 h 10000"/>
              <a:gd name="connsiteX71" fmla="*/ 3409 w 9299"/>
              <a:gd name="connsiteY71" fmla="*/ 3683 h 10000"/>
              <a:gd name="connsiteX72" fmla="*/ 3271 w 9299"/>
              <a:gd name="connsiteY72" fmla="*/ 3683 h 10000"/>
              <a:gd name="connsiteX73" fmla="*/ 3191 w 9299"/>
              <a:gd name="connsiteY73" fmla="*/ 3478 h 10000"/>
              <a:gd name="connsiteX74" fmla="*/ 3913 w 9299"/>
              <a:gd name="connsiteY74" fmla="*/ 3478 h 10000"/>
              <a:gd name="connsiteX75" fmla="*/ 3943 w 9299"/>
              <a:gd name="connsiteY75" fmla="*/ 2339 h 10000"/>
              <a:gd name="connsiteX76" fmla="*/ 6796 w 9299"/>
              <a:gd name="connsiteY76" fmla="*/ 2384 h 10000"/>
              <a:gd name="connsiteX77" fmla="*/ 6911 w 9299"/>
              <a:gd name="connsiteY77" fmla="*/ 2202 h 10000"/>
              <a:gd name="connsiteX78" fmla="*/ 7106 w 9299"/>
              <a:gd name="connsiteY78" fmla="*/ 2430 h 10000"/>
              <a:gd name="connsiteX79" fmla="*/ 7248 w 9299"/>
              <a:gd name="connsiteY79" fmla="*/ 2339 h 10000"/>
              <a:gd name="connsiteX80" fmla="*/ 7243 w 9299"/>
              <a:gd name="connsiteY80" fmla="*/ 1990 h 10000"/>
              <a:gd name="connsiteX81" fmla="*/ 7463 w 9299"/>
              <a:gd name="connsiteY81" fmla="*/ 1922 h 10000"/>
              <a:gd name="connsiteX82" fmla="*/ 7691 w 9299"/>
              <a:gd name="connsiteY82" fmla="*/ 1367 h 10000"/>
              <a:gd name="connsiteX83" fmla="*/ 8005 w 9299"/>
              <a:gd name="connsiteY83" fmla="*/ 1549 h 10000"/>
              <a:gd name="connsiteX84" fmla="*/ 7834 w 9299"/>
              <a:gd name="connsiteY84" fmla="*/ 1192 h 10000"/>
              <a:gd name="connsiteX85" fmla="*/ 8005 w 9299"/>
              <a:gd name="connsiteY85" fmla="*/ 1139 h 10000"/>
              <a:gd name="connsiteX86" fmla="*/ 8200 w 9299"/>
              <a:gd name="connsiteY86"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667 w 10001"/>
              <a:gd name="connsiteY23" fmla="*/ 911 h 10000"/>
              <a:gd name="connsiteX24" fmla="*/ 3478 w 10001"/>
              <a:gd name="connsiteY24" fmla="*/ 1003 h 10000"/>
              <a:gd name="connsiteX25" fmla="*/ 3385 w 10001"/>
              <a:gd name="connsiteY25" fmla="*/ 866 h 10000"/>
              <a:gd name="connsiteX26" fmla="*/ 3231 w 10001"/>
              <a:gd name="connsiteY26" fmla="*/ 911 h 10000"/>
              <a:gd name="connsiteX27" fmla="*/ 3110 w 10001"/>
              <a:gd name="connsiteY27" fmla="*/ 775 h 10000"/>
              <a:gd name="connsiteX28" fmla="*/ 2889 w 10001"/>
              <a:gd name="connsiteY28" fmla="*/ 911 h 10000"/>
              <a:gd name="connsiteX29" fmla="*/ 2798 w 10001"/>
              <a:gd name="connsiteY29" fmla="*/ 539 h 10000"/>
              <a:gd name="connsiteX30" fmla="*/ 3043 w 10001"/>
              <a:gd name="connsiteY30" fmla="*/ 334 h 10000"/>
              <a:gd name="connsiteX31" fmla="*/ 3064 w 10001"/>
              <a:gd name="connsiteY31" fmla="*/ 0 h 10000"/>
              <a:gd name="connsiteX32" fmla="*/ 1938 w 10001"/>
              <a:gd name="connsiteY32" fmla="*/ 0 h 10000"/>
              <a:gd name="connsiteX33" fmla="*/ 1702 w 10001"/>
              <a:gd name="connsiteY33" fmla="*/ 258 h 10000"/>
              <a:gd name="connsiteX34" fmla="*/ 1682 w 10001"/>
              <a:gd name="connsiteY34" fmla="*/ 379 h 10000"/>
              <a:gd name="connsiteX35" fmla="*/ 1509 w 10001"/>
              <a:gd name="connsiteY35" fmla="*/ 379 h 10000"/>
              <a:gd name="connsiteX36" fmla="*/ 1426 w 10001"/>
              <a:gd name="connsiteY36" fmla="*/ 288 h 10000"/>
              <a:gd name="connsiteX37" fmla="*/ 1242 w 10001"/>
              <a:gd name="connsiteY37" fmla="*/ 334 h 10000"/>
              <a:gd name="connsiteX38" fmla="*/ 1186 w 10001"/>
              <a:gd name="connsiteY38" fmla="*/ 417 h 10000"/>
              <a:gd name="connsiteX39" fmla="*/ 1043 w 10001"/>
              <a:gd name="connsiteY39" fmla="*/ 334 h 10000"/>
              <a:gd name="connsiteX40" fmla="*/ 2 w 10001"/>
              <a:gd name="connsiteY40" fmla="*/ 2352 h 10000"/>
              <a:gd name="connsiteX41" fmla="*/ 4 w 10001"/>
              <a:gd name="connsiteY41" fmla="*/ 6991 h 10000"/>
              <a:gd name="connsiteX42" fmla="*/ 899 w 10001"/>
              <a:gd name="connsiteY42" fmla="*/ 8156 h 10000"/>
              <a:gd name="connsiteX43" fmla="*/ 1094 w 10001"/>
              <a:gd name="connsiteY43" fmla="*/ 8527 h 10000"/>
              <a:gd name="connsiteX44" fmla="*/ 1314 w 10001"/>
              <a:gd name="connsiteY44" fmla="*/ 8619 h 10000"/>
              <a:gd name="connsiteX45" fmla="*/ 1365 w 10001"/>
              <a:gd name="connsiteY45" fmla="*/ 8937 h 10000"/>
              <a:gd name="connsiteX46" fmla="*/ 1585 w 10001"/>
              <a:gd name="connsiteY46" fmla="*/ 9081 h 10000"/>
              <a:gd name="connsiteX47" fmla="*/ 1738 w 10001"/>
              <a:gd name="connsiteY47" fmla="*/ 9591 h 10000"/>
              <a:gd name="connsiteX48" fmla="*/ 1984 w 10001"/>
              <a:gd name="connsiteY48" fmla="*/ 10000 h 10000"/>
              <a:gd name="connsiteX49" fmla="*/ 2250 w 10001"/>
              <a:gd name="connsiteY49" fmla="*/ 9629 h 10000"/>
              <a:gd name="connsiteX50" fmla="*/ 2157 w 10001"/>
              <a:gd name="connsiteY50" fmla="*/ 9538 h 10000"/>
              <a:gd name="connsiteX51" fmla="*/ 2127 w 10001"/>
              <a:gd name="connsiteY51" fmla="*/ 9104 h 10000"/>
              <a:gd name="connsiteX52" fmla="*/ 2372 w 10001"/>
              <a:gd name="connsiteY52" fmla="*/ 8968 h 10000"/>
              <a:gd name="connsiteX53" fmla="*/ 2281 w 10001"/>
              <a:gd name="connsiteY53" fmla="*/ 8527 h 10000"/>
              <a:gd name="connsiteX54" fmla="*/ 2281 w 10001"/>
              <a:gd name="connsiteY54" fmla="*/ 8232 h 10000"/>
              <a:gd name="connsiteX55" fmla="*/ 2187 w 10001"/>
              <a:gd name="connsiteY55" fmla="*/ 8094 h 10000"/>
              <a:gd name="connsiteX56" fmla="*/ 2971 w 10001"/>
              <a:gd name="connsiteY56" fmla="*/ 6583 h 10000"/>
              <a:gd name="connsiteX57" fmla="*/ 4925 w 10001"/>
              <a:gd name="connsiteY57" fmla="*/ 6447 h 10000"/>
              <a:gd name="connsiteX58" fmla="*/ 5049 w 10001"/>
              <a:gd name="connsiteY58" fmla="*/ 6583 h 10000"/>
              <a:gd name="connsiteX59" fmla="*/ 5049 w 10001"/>
              <a:gd name="connsiteY59" fmla="*/ 6257 h 10000"/>
              <a:gd name="connsiteX60" fmla="*/ 5018 w 10001"/>
              <a:gd name="connsiteY60" fmla="*/ 6075 h 10000"/>
              <a:gd name="connsiteX61" fmla="*/ 5171 w 10001"/>
              <a:gd name="connsiteY61" fmla="*/ 5779 h 10000"/>
              <a:gd name="connsiteX62" fmla="*/ 4895 w 10001"/>
              <a:gd name="connsiteY62" fmla="*/ 5665 h 10000"/>
              <a:gd name="connsiteX63" fmla="*/ 4813 w 10001"/>
              <a:gd name="connsiteY63" fmla="*/ 5292 h 10000"/>
              <a:gd name="connsiteX64" fmla="*/ 4661 w 10001"/>
              <a:gd name="connsiteY64" fmla="*/ 5247 h 10000"/>
              <a:gd name="connsiteX65" fmla="*/ 4578 w 10001"/>
              <a:gd name="connsiteY65" fmla="*/ 4951 h 10000"/>
              <a:gd name="connsiteX66" fmla="*/ 4424 w 10001"/>
              <a:gd name="connsiteY66" fmla="*/ 4905 h 10000"/>
              <a:gd name="connsiteX67" fmla="*/ 4333 w 10001"/>
              <a:gd name="connsiteY67" fmla="*/ 4647 h 10000"/>
              <a:gd name="connsiteX68" fmla="*/ 4148 w 10001"/>
              <a:gd name="connsiteY68" fmla="*/ 4443 h 10000"/>
              <a:gd name="connsiteX69" fmla="*/ 4086 w 10001"/>
              <a:gd name="connsiteY69" fmla="*/ 4146 h 10000"/>
              <a:gd name="connsiteX70" fmla="*/ 3902 w 10001"/>
              <a:gd name="connsiteY70" fmla="*/ 4100 h 10000"/>
              <a:gd name="connsiteX71" fmla="*/ 3667 w 10001"/>
              <a:gd name="connsiteY71" fmla="*/ 3683 h 10000"/>
              <a:gd name="connsiteX72" fmla="*/ 3519 w 10001"/>
              <a:gd name="connsiteY72" fmla="*/ 3683 h 10000"/>
              <a:gd name="connsiteX73" fmla="*/ 3433 w 10001"/>
              <a:gd name="connsiteY73" fmla="*/ 3478 h 10000"/>
              <a:gd name="connsiteX74" fmla="*/ 4209 w 10001"/>
              <a:gd name="connsiteY74" fmla="*/ 3478 h 10000"/>
              <a:gd name="connsiteX75" fmla="*/ 4241 w 10001"/>
              <a:gd name="connsiteY75" fmla="*/ 2339 h 10000"/>
              <a:gd name="connsiteX76" fmla="*/ 7309 w 10001"/>
              <a:gd name="connsiteY76" fmla="*/ 2384 h 10000"/>
              <a:gd name="connsiteX77" fmla="*/ 7433 w 10001"/>
              <a:gd name="connsiteY77" fmla="*/ 2202 h 10000"/>
              <a:gd name="connsiteX78" fmla="*/ 7643 w 10001"/>
              <a:gd name="connsiteY78" fmla="*/ 2430 h 10000"/>
              <a:gd name="connsiteX79" fmla="*/ 7795 w 10001"/>
              <a:gd name="connsiteY79" fmla="*/ 2339 h 10000"/>
              <a:gd name="connsiteX80" fmla="*/ 7790 w 10001"/>
              <a:gd name="connsiteY80" fmla="*/ 1990 h 10000"/>
              <a:gd name="connsiteX81" fmla="*/ 8027 w 10001"/>
              <a:gd name="connsiteY81" fmla="*/ 1922 h 10000"/>
              <a:gd name="connsiteX82" fmla="*/ 8272 w 10001"/>
              <a:gd name="connsiteY82" fmla="*/ 1367 h 10000"/>
              <a:gd name="connsiteX83" fmla="*/ 8609 w 10001"/>
              <a:gd name="connsiteY83" fmla="*/ 1549 h 10000"/>
              <a:gd name="connsiteX84" fmla="*/ 8426 w 10001"/>
              <a:gd name="connsiteY84" fmla="*/ 1192 h 10000"/>
              <a:gd name="connsiteX85" fmla="*/ 8609 w 10001"/>
              <a:gd name="connsiteY85" fmla="*/ 1139 h 10000"/>
              <a:gd name="connsiteX86" fmla="*/ 8819 w 10001"/>
              <a:gd name="connsiteY86"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667 w 10001"/>
              <a:gd name="connsiteY23" fmla="*/ 911 h 10000"/>
              <a:gd name="connsiteX24" fmla="*/ 3478 w 10001"/>
              <a:gd name="connsiteY24" fmla="*/ 1003 h 10000"/>
              <a:gd name="connsiteX25" fmla="*/ 3385 w 10001"/>
              <a:gd name="connsiteY25" fmla="*/ 866 h 10000"/>
              <a:gd name="connsiteX26" fmla="*/ 3231 w 10001"/>
              <a:gd name="connsiteY26" fmla="*/ 911 h 10000"/>
              <a:gd name="connsiteX27" fmla="*/ 3110 w 10001"/>
              <a:gd name="connsiteY27" fmla="*/ 775 h 10000"/>
              <a:gd name="connsiteX28" fmla="*/ 2889 w 10001"/>
              <a:gd name="connsiteY28" fmla="*/ 911 h 10000"/>
              <a:gd name="connsiteX29" fmla="*/ 2798 w 10001"/>
              <a:gd name="connsiteY29" fmla="*/ 539 h 10000"/>
              <a:gd name="connsiteX30" fmla="*/ 3043 w 10001"/>
              <a:gd name="connsiteY30" fmla="*/ 334 h 10000"/>
              <a:gd name="connsiteX31" fmla="*/ 3064 w 10001"/>
              <a:gd name="connsiteY31" fmla="*/ 0 h 10000"/>
              <a:gd name="connsiteX32" fmla="*/ 1938 w 10001"/>
              <a:gd name="connsiteY32" fmla="*/ 0 h 10000"/>
              <a:gd name="connsiteX33" fmla="*/ 1702 w 10001"/>
              <a:gd name="connsiteY33" fmla="*/ 258 h 10000"/>
              <a:gd name="connsiteX34" fmla="*/ 1682 w 10001"/>
              <a:gd name="connsiteY34" fmla="*/ 379 h 10000"/>
              <a:gd name="connsiteX35" fmla="*/ 1509 w 10001"/>
              <a:gd name="connsiteY35" fmla="*/ 379 h 10000"/>
              <a:gd name="connsiteX36" fmla="*/ 1426 w 10001"/>
              <a:gd name="connsiteY36" fmla="*/ 288 h 10000"/>
              <a:gd name="connsiteX37" fmla="*/ 1242 w 10001"/>
              <a:gd name="connsiteY37" fmla="*/ 334 h 10000"/>
              <a:gd name="connsiteX38" fmla="*/ 1186 w 10001"/>
              <a:gd name="connsiteY38" fmla="*/ 417 h 10000"/>
              <a:gd name="connsiteX39" fmla="*/ 2 w 10001"/>
              <a:gd name="connsiteY39" fmla="*/ 2352 h 10000"/>
              <a:gd name="connsiteX40" fmla="*/ 4 w 10001"/>
              <a:gd name="connsiteY40" fmla="*/ 6991 h 10000"/>
              <a:gd name="connsiteX41" fmla="*/ 899 w 10001"/>
              <a:gd name="connsiteY41" fmla="*/ 8156 h 10000"/>
              <a:gd name="connsiteX42" fmla="*/ 1094 w 10001"/>
              <a:gd name="connsiteY42" fmla="*/ 8527 h 10000"/>
              <a:gd name="connsiteX43" fmla="*/ 1314 w 10001"/>
              <a:gd name="connsiteY43" fmla="*/ 8619 h 10000"/>
              <a:gd name="connsiteX44" fmla="*/ 1365 w 10001"/>
              <a:gd name="connsiteY44" fmla="*/ 8937 h 10000"/>
              <a:gd name="connsiteX45" fmla="*/ 1585 w 10001"/>
              <a:gd name="connsiteY45" fmla="*/ 9081 h 10000"/>
              <a:gd name="connsiteX46" fmla="*/ 1738 w 10001"/>
              <a:gd name="connsiteY46" fmla="*/ 9591 h 10000"/>
              <a:gd name="connsiteX47" fmla="*/ 1984 w 10001"/>
              <a:gd name="connsiteY47" fmla="*/ 10000 h 10000"/>
              <a:gd name="connsiteX48" fmla="*/ 2250 w 10001"/>
              <a:gd name="connsiteY48" fmla="*/ 9629 h 10000"/>
              <a:gd name="connsiteX49" fmla="*/ 2157 w 10001"/>
              <a:gd name="connsiteY49" fmla="*/ 9538 h 10000"/>
              <a:gd name="connsiteX50" fmla="*/ 2127 w 10001"/>
              <a:gd name="connsiteY50" fmla="*/ 9104 h 10000"/>
              <a:gd name="connsiteX51" fmla="*/ 2372 w 10001"/>
              <a:gd name="connsiteY51" fmla="*/ 8968 h 10000"/>
              <a:gd name="connsiteX52" fmla="*/ 2281 w 10001"/>
              <a:gd name="connsiteY52" fmla="*/ 8527 h 10000"/>
              <a:gd name="connsiteX53" fmla="*/ 2281 w 10001"/>
              <a:gd name="connsiteY53" fmla="*/ 8232 h 10000"/>
              <a:gd name="connsiteX54" fmla="*/ 2187 w 10001"/>
              <a:gd name="connsiteY54" fmla="*/ 8094 h 10000"/>
              <a:gd name="connsiteX55" fmla="*/ 2971 w 10001"/>
              <a:gd name="connsiteY55" fmla="*/ 6583 h 10000"/>
              <a:gd name="connsiteX56" fmla="*/ 4925 w 10001"/>
              <a:gd name="connsiteY56" fmla="*/ 6447 h 10000"/>
              <a:gd name="connsiteX57" fmla="*/ 5049 w 10001"/>
              <a:gd name="connsiteY57" fmla="*/ 6583 h 10000"/>
              <a:gd name="connsiteX58" fmla="*/ 5049 w 10001"/>
              <a:gd name="connsiteY58" fmla="*/ 6257 h 10000"/>
              <a:gd name="connsiteX59" fmla="*/ 5018 w 10001"/>
              <a:gd name="connsiteY59" fmla="*/ 6075 h 10000"/>
              <a:gd name="connsiteX60" fmla="*/ 5171 w 10001"/>
              <a:gd name="connsiteY60" fmla="*/ 5779 h 10000"/>
              <a:gd name="connsiteX61" fmla="*/ 4895 w 10001"/>
              <a:gd name="connsiteY61" fmla="*/ 5665 h 10000"/>
              <a:gd name="connsiteX62" fmla="*/ 4813 w 10001"/>
              <a:gd name="connsiteY62" fmla="*/ 5292 h 10000"/>
              <a:gd name="connsiteX63" fmla="*/ 4661 w 10001"/>
              <a:gd name="connsiteY63" fmla="*/ 5247 h 10000"/>
              <a:gd name="connsiteX64" fmla="*/ 4578 w 10001"/>
              <a:gd name="connsiteY64" fmla="*/ 4951 h 10000"/>
              <a:gd name="connsiteX65" fmla="*/ 4424 w 10001"/>
              <a:gd name="connsiteY65" fmla="*/ 4905 h 10000"/>
              <a:gd name="connsiteX66" fmla="*/ 4333 w 10001"/>
              <a:gd name="connsiteY66" fmla="*/ 4647 h 10000"/>
              <a:gd name="connsiteX67" fmla="*/ 4148 w 10001"/>
              <a:gd name="connsiteY67" fmla="*/ 4443 h 10000"/>
              <a:gd name="connsiteX68" fmla="*/ 4086 w 10001"/>
              <a:gd name="connsiteY68" fmla="*/ 4146 h 10000"/>
              <a:gd name="connsiteX69" fmla="*/ 3902 w 10001"/>
              <a:gd name="connsiteY69" fmla="*/ 4100 h 10000"/>
              <a:gd name="connsiteX70" fmla="*/ 3667 w 10001"/>
              <a:gd name="connsiteY70" fmla="*/ 3683 h 10000"/>
              <a:gd name="connsiteX71" fmla="*/ 3519 w 10001"/>
              <a:gd name="connsiteY71" fmla="*/ 3683 h 10000"/>
              <a:gd name="connsiteX72" fmla="*/ 3433 w 10001"/>
              <a:gd name="connsiteY72" fmla="*/ 3478 h 10000"/>
              <a:gd name="connsiteX73" fmla="*/ 4209 w 10001"/>
              <a:gd name="connsiteY73" fmla="*/ 3478 h 10000"/>
              <a:gd name="connsiteX74" fmla="*/ 4241 w 10001"/>
              <a:gd name="connsiteY74" fmla="*/ 2339 h 10000"/>
              <a:gd name="connsiteX75" fmla="*/ 7309 w 10001"/>
              <a:gd name="connsiteY75" fmla="*/ 2384 h 10000"/>
              <a:gd name="connsiteX76" fmla="*/ 7433 w 10001"/>
              <a:gd name="connsiteY76" fmla="*/ 2202 h 10000"/>
              <a:gd name="connsiteX77" fmla="*/ 7643 w 10001"/>
              <a:gd name="connsiteY77" fmla="*/ 2430 h 10000"/>
              <a:gd name="connsiteX78" fmla="*/ 7795 w 10001"/>
              <a:gd name="connsiteY78" fmla="*/ 2339 h 10000"/>
              <a:gd name="connsiteX79" fmla="*/ 7790 w 10001"/>
              <a:gd name="connsiteY79" fmla="*/ 1990 h 10000"/>
              <a:gd name="connsiteX80" fmla="*/ 8027 w 10001"/>
              <a:gd name="connsiteY80" fmla="*/ 1922 h 10000"/>
              <a:gd name="connsiteX81" fmla="*/ 8272 w 10001"/>
              <a:gd name="connsiteY81" fmla="*/ 1367 h 10000"/>
              <a:gd name="connsiteX82" fmla="*/ 8609 w 10001"/>
              <a:gd name="connsiteY82" fmla="*/ 1549 h 10000"/>
              <a:gd name="connsiteX83" fmla="*/ 8426 w 10001"/>
              <a:gd name="connsiteY83" fmla="*/ 1192 h 10000"/>
              <a:gd name="connsiteX84" fmla="*/ 8609 w 10001"/>
              <a:gd name="connsiteY84" fmla="*/ 1139 h 10000"/>
              <a:gd name="connsiteX85" fmla="*/ 8819 w 10001"/>
              <a:gd name="connsiteY85"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667 w 10001"/>
              <a:gd name="connsiteY23" fmla="*/ 911 h 10000"/>
              <a:gd name="connsiteX24" fmla="*/ 3478 w 10001"/>
              <a:gd name="connsiteY24" fmla="*/ 1003 h 10000"/>
              <a:gd name="connsiteX25" fmla="*/ 3385 w 10001"/>
              <a:gd name="connsiteY25" fmla="*/ 866 h 10000"/>
              <a:gd name="connsiteX26" fmla="*/ 3231 w 10001"/>
              <a:gd name="connsiteY26" fmla="*/ 911 h 10000"/>
              <a:gd name="connsiteX27" fmla="*/ 3110 w 10001"/>
              <a:gd name="connsiteY27" fmla="*/ 775 h 10000"/>
              <a:gd name="connsiteX28" fmla="*/ 2889 w 10001"/>
              <a:gd name="connsiteY28" fmla="*/ 911 h 10000"/>
              <a:gd name="connsiteX29" fmla="*/ 2798 w 10001"/>
              <a:gd name="connsiteY29" fmla="*/ 539 h 10000"/>
              <a:gd name="connsiteX30" fmla="*/ 3043 w 10001"/>
              <a:gd name="connsiteY30" fmla="*/ 334 h 10000"/>
              <a:gd name="connsiteX31" fmla="*/ 3064 w 10001"/>
              <a:gd name="connsiteY31" fmla="*/ 0 h 10000"/>
              <a:gd name="connsiteX32" fmla="*/ 1938 w 10001"/>
              <a:gd name="connsiteY32" fmla="*/ 0 h 10000"/>
              <a:gd name="connsiteX33" fmla="*/ 1702 w 10001"/>
              <a:gd name="connsiteY33" fmla="*/ 258 h 10000"/>
              <a:gd name="connsiteX34" fmla="*/ 1682 w 10001"/>
              <a:gd name="connsiteY34" fmla="*/ 379 h 10000"/>
              <a:gd name="connsiteX35" fmla="*/ 1509 w 10001"/>
              <a:gd name="connsiteY35" fmla="*/ 379 h 10000"/>
              <a:gd name="connsiteX36" fmla="*/ 1426 w 10001"/>
              <a:gd name="connsiteY36" fmla="*/ 288 h 10000"/>
              <a:gd name="connsiteX37" fmla="*/ 1242 w 10001"/>
              <a:gd name="connsiteY37" fmla="*/ 334 h 10000"/>
              <a:gd name="connsiteX38" fmla="*/ 2 w 10001"/>
              <a:gd name="connsiteY38" fmla="*/ 2352 h 10000"/>
              <a:gd name="connsiteX39" fmla="*/ 4 w 10001"/>
              <a:gd name="connsiteY39" fmla="*/ 6991 h 10000"/>
              <a:gd name="connsiteX40" fmla="*/ 899 w 10001"/>
              <a:gd name="connsiteY40" fmla="*/ 8156 h 10000"/>
              <a:gd name="connsiteX41" fmla="*/ 1094 w 10001"/>
              <a:gd name="connsiteY41" fmla="*/ 8527 h 10000"/>
              <a:gd name="connsiteX42" fmla="*/ 1314 w 10001"/>
              <a:gd name="connsiteY42" fmla="*/ 8619 h 10000"/>
              <a:gd name="connsiteX43" fmla="*/ 1365 w 10001"/>
              <a:gd name="connsiteY43" fmla="*/ 8937 h 10000"/>
              <a:gd name="connsiteX44" fmla="*/ 1585 w 10001"/>
              <a:gd name="connsiteY44" fmla="*/ 9081 h 10000"/>
              <a:gd name="connsiteX45" fmla="*/ 1738 w 10001"/>
              <a:gd name="connsiteY45" fmla="*/ 9591 h 10000"/>
              <a:gd name="connsiteX46" fmla="*/ 1984 w 10001"/>
              <a:gd name="connsiteY46" fmla="*/ 10000 h 10000"/>
              <a:gd name="connsiteX47" fmla="*/ 2250 w 10001"/>
              <a:gd name="connsiteY47" fmla="*/ 9629 h 10000"/>
              <a:gd name="connsiteX48" fmla="*/ 2157 w 10001"/>
              <a:gd name="connsiteY48" fmla="*/ 9538 h 10000"/>
              <a:gd name="connsiteX49" fmla="*/ 2127 w 10001"/>
              <a:gd name="connsiteY49" fmla="*/ 9104 h 10000"/>
              <a:gd name="connsiteX50" fmla="*/ 2372 w 10001"/>
              <a:gd name="connsiteY50" fmla="*/ 8968 h 10000"/>
              <a:gd name="connsiteX51" fmla="*/ 2281 w 10001"/>
              <a:gd name="connsiteY51" fmla="*/ 8527 h 10000"/>
              <a:gd name="connsiteX52" fmla="*/ 2281 w 10001"/>
              <a:gd name="connsiteY52" fmla="*/ 8232 h 10000"/>
              <a:gd name="connsiteX53" fmla="*/ 2187 w 10001"/>
              <a:gd name="connsiteY53" fmla="*/ 8094 h 10000"/>
              <a:gd name="connsiteX54" fmla="*/ 2971 w 10001"/>
              <a:gd name="connsiteY54" fmla="*/ 6583 h 10000"/>
              <a:gd name="connsiteX55" fmla="*/ 4925 w 10001"/>
              <a:gd name="connsiteY55" fmla="*/ 6447 h 10000"/>
              <a:gd name="connsiteX56" fmla="*/ 5049 w 10001"/>
              <a:gd name="connsiteY56" fmla="*/ 6583 h 10000"/>
              <a:gd name="connsiteX57" fmla="*/ 5049 w 10001"/>
              <a:gd name="connsiteY57" fmla="*/ 6257 h 10000"/>
              <a:gd name="connsiteX58" fmla="*/ 5018 w 10001"/>
              <a:gd name="connsiteY58" fmla="*/ 6075 h 10000"/>
              <a:gd name="connsiteX59" fmla="*/ 5171 w 10001"/>
              <a:gd name="connsiteY59" fmla="*/ 5779 h 10000"/>
              <a:gd name="connsiteX60" fmla="*/ 4895 w 10001"/>
              <a:gd name="connsiteY60" fmla="*/ 5665 h 10000"/>
              <a:gd name="connsiteX61" fmla="*/ 4813 w 10001"/>
              <a:gd name="connsiteY61" fmla="*/ 5292 h 10000"/>
              <a:gd name="connsiteX62" fmla="*/ 4661 w 10001"/>
              <a:gd name="connsiteY62" fmla="*/ 5247 h 10000"/>
              <a:gd name="connsiteX63" fmla="*/ 4578 w 10001"/>
              <a:gd name="connsiteY63" fmla="*/ 4951 h 10000"/>
              <a:gd name="connsiteX64" fmla="*/ 4424 w 10001"/>
              <a:gd name="connsiteY64" fmla="*/ 4905 h 10000"/>
              <a:gd name="connsiteX65" fmla="*/ 4333 w 10001"/>
              <a:gd name="connsiteY65" fmla="*/ 4647 h 10000"/>
              <a:gd name="connsiteX66" fmla="*/ 4148 w 10001"/>
              <a:gd name="connsiteY66" fmla="*/ 4443 h 10000"/>
              <a:gd name="connsiteX67" fmla="*/ 4086 w 10001"/>
              <a:gd name="connsiteY67" fmla="*/ 4146 h 10000"/>
              <a:gd name="connsiteX68" fmla="*/ 3902 w 10001"/>
              <a:gd name="connsiteY68" fmla="*/ 4100 h 10000"/>
              <a:gd name="connsiteX69" fmla="*/ 3667 w 10001"/>
              <a:gd name="connsiteY69" fmla="*/ 3683 h 10000"/>
              <a:gd name="connsiteX70" fmla="*/ 3519 w 10001"/>
              <a:gd name="connsiteY70" fmla="*/ 3683 h 10000"/>
              <a:gd name="connsiteX71" fmla="*/ 3433 w 10001"/>
              <a:gd name="connsiteY71" fmla="*/ 3478 h 10000"/>
              <a:gd name="connsiteX72" fmla="*/ 4209 w 10001"/>
              <a:gd name="connsiteY72" fmla="*/ 3478 h 10000"/>
              <a:gd name="connsiteX73" fmla="*/ 4241 w 10001"/>
              <a:gd name="connsiteY73" fmla="*/ 2339 h 10000"/>
              <a:gd name="connsiteX74" fmla="*/ 7309 w 10001"/>
              <a:gd name="connsiteY74" fmla="*/ 2384 h 10000"/>
              <a:gd name="connsiteX75" fmla="*/ 7433 w 10001"/>
              <a:gd name="connsiteY75" fmla="*/ 2202 h 10000"/>
              <a:gd name="connsiteX76" fmla="*/ 7643 w 10001"/>
              <a:gd name="connsiteY76" fmla="*/ 2430 h 10000"/>
              <a:gd name="connsiteX77" fmla="*/ 7795 w 10001"/>
              <a:gd name="connsiteY77" fmla="*/ 2339 h 10000"/>
              <a:gd name="connsiteX78" fmla="*/ 7790 w 10001"/>
              <a:gd name="connsiteY78" fmla="*/ 1990 h 10000"/>
              <a:gd name="connsiteX79" fmla="*/ 8027 w 10001"/>
              <a:gd name="connsiteY79" fmla="*/ 1922 h 10000"/>
              <a:gd name="connsiteX80" fmla="*/ 8272 w 10001"/>
              <a:gd name="connsiteY80" fmla="*/ 1367 h 10000"/>
              <a:gd name="connsiteX81" fmla="*/ 8609 w 10001"/>
              <a:gd name="connsiteY81" fmla="*/ 1549 h 10000"/>
              <a:gd name="connsiteX82" fmla="*/ 8426 w 10001"/>
              <a:gd name="connsiteY82" fmla="*/ 1192 h 10000"/>
              <a:gd name="connsiteX83" fmla="*/ 8609 w 10001"/>
              <a:gd name="connsiteY83" fmla="*/ 1139 h 10000"/>
              <a:gd name="connsiteX84" fmla="*/ 8819 w 10001"/>
              <a:gd name="connsiteY84"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667 w 10001"/>
              <a:gd name="connsiteY23" fmla="*/ 911 h 10000"/>
              <a:gd name="connsiteX24" fmla="*/ 3478 w 10001"/>
              <a:gd name="connsiteY24" fmla="*/ 1003 h 10000"/>
              <a:gd name="connsiteX25" fmla="*/ 3385 w 10001"/>
              <a:gd name="connsiteY25" fmla="*/ 866 h 10000"/>
              <a:gd name="connsiteX26" fmla="*/ 3231 w 10001"/>
              <a:gd name="connsiteY26" fmla="*/ 911 h 10000"/>
              <a:gd name="connsiteX27" fmla="*/ 3110 w 10001"/>
              <a:gd name="connsiteY27" fmla="*/ 775 h 10000"/>
              <a:gd name="connsiteX28" fmla="*/ 2889 w 10001"/>
              <a:gd name="connsiteY28" fmla="*/ 911 h 10000"/>
              <a:gd name="connsiteX29" fmla="*/ 2798 w 10001"/>
              <a:gd name="connsiteY29" fmla="*/ 539 h 10000"/>
              <a:gd name="connsiteX30" fmla="*/ 3043 w 10001"/>
              <a:gd name="connsiteY30" fmla="*/ 334 h 10000"/>
              <a:gd name="connsiteX31" fmla="*/ 3064 w 10001"/>
              <a:gd name="connsiteY31" fmla="*/ 0 h 10000"/>
              <a:gd name="connsiteX32" fmla="*/ 1938 w 10001"/>
              <a:gd name="connsiteY32" fmla="*/ 0 h 10000"/>
              <a:gd name="connsiteX33" fmla="*/ 1702 w 10001"/>
              <a:gd name="connsiteY33" fmla="*/ 258 h 10000"/>
              <a:gd name="connsiteX34" fmla="*/ 1682 w 10001"/>
              <a:gd name="connsiteY34" fmla="*/ 379 h 10000"/>
              <a:gd name="connsiteX35" fmla="*/ 1426 w 10001"/>
              <a:gd name="connsiteY35" fmla="*/ 288 h 10000"/>
              <a:gd name="connsiteX36" fmla="*/ 1242 w 10001"/>
              <a:gd name="connsiteY36" fmla="*/ 334 h 10000"/>
              <a:gd name="connsiteX37" fmla="*/ 2 w 10001"/>
              <a:gd name="connsiteY37" fmla="*/ 2352 h 10000"/>
              <a:gd name="connsiteX38" fmla="*/ 4 w 10001"/>
              <a:gd name="connsiteY38" fmla="*/ 6991 h 10000"/>
              <a:gd name="connsiteX39" fmla="*/ 899 w 10001"/>
              <a:gd name="connsiteY39" fmla="*/ 8156 h 10000"/>
              <a:gd name="connsiteX40" fmla="*/ 1094 w 10001"/>
              <a:gd name="connsiteY40" fmla="*/ 8527 h 10000"/>
              <a:gd name="connsiteX41" fmla="*/ 1314 w 10001"/>
              <a:gd name="connsiteY41" fmla="*/ 8619 h 10000"/>
              <a:gd name="connsiteX42" fmla="*/ 1365 w 10001"/>
              <a:gd name="connsiteY42" fmla="*/ 8937 h 10000"/>
              <a:gd name="connsiteX43" fmla="*/ 1585 w 10001"/>
              <a:gd name="connsiteY43" fmla="*/ 9081 h 10000"/>
              <a:gd name="connsiteX44" fmla="*/ 1738 w 10001"/>
              <a:gd name="connsiteY44" fmla="*/ 9591 h 10000"/>
              <a:gd name="connsiteX45" fmla="*/ 1984 w 10001"/>
              <a:gd name="connsiteY45" fmla="*/ 10000 h 10000"/>
              <a:gd name="connsiteX46" fmla="*/ 2250 w 10001"/>
              <a:gd name="connsiteY46" fmla="*/ 9629 h 10000"/>
              <a:gd name="connsiteX47" fmla="*/ 2157 w 10001"/>
              <a:gd name="connsiteY47" fmla="*/ 9538 h 10000"/>
              <a:gd name="connsiteX48" fmla="*/ 2127 w 10001"/>
              <a:gd name="connsiteY48" fmla="*/ 9104 h 10000"/>
              <a:gd name="connsiteX49" fmla="*/ 2372 w 10001"/>
              <a:gd name="connsiteY49" fmla="*/ 8968 h 10000"/>
              <a:gd name="connsiteX50" fmla="*/ 2281 w 10001"/>
              <a:gd name="connsiteY50" fmla="*/ 8527 h 10000"/>
              <a:gd name="connsiteX51" fmla="*/ 2281 w 10001"/>
              <a:gd name="connsiteY51" fmla="*/ 8232 h 10000"/>
              <a:gd name="connsiteX52" fmla="*/ 2187 w 10001"/>
              <a:gd name="connsiteY52" fmla="*/ 8094 h 10000"/>
              <a:gd name="connsiteX53" fmla="*/ 2971 w 10001"/>
              <a:gd name="connsiteY53" fmla="*/ 6583 h 10000"/>
              <a:gd name="connsiteX54" fmla="*/ 4925 w 10001"/>
              <a:gd name="connsiteY54" fmla="*/ 6447 h 10000"/>
              <a:gd name="connsiteX55" fmla="*/ 5049 w 10001"/>
              <a:gd name="connsiteY55" fmla="*/ 6583 h 10000"/>
              <a:gd name="connsiteX56" fmla="*/ 5049 w 10001"/>
              <a:gd name="connsiteY56" fmla="*/ 6257 h 10000"/>
              <a:gd name="connsiteX57" fmla="*/ 5018 w 10001"/>
              <a:gd name="connsiteY57" fmla="*/ 6075 h 10000"/>
              <a:gd name="connsiteX58" fmla="*/ 5171 w 10001"/>
              <a:gd name="connsiteY58" fmla="*/ 5779 h 10000"/>
              <a:gd name="connsiteX59" fmla="*/ 4895 w 10001"/>
              <a:gd name="connsiteY59" fmla="*/ 5665 h 10000"/>
              <a:gd name="connsiteX60" fmla="*/ 4813 w 10001"/>
              <a:gd name="connsiteY60" fmla="*/ 5292 h 10000"/>
              <a:gd name="connsiteX61" fmla="*/ 4661 w 10001"/>
              <a:gd name="connsiteY61" fmla="*/ 5247 h 10000"/>
              <a:gd name="connsiteX62" fmla="*/ 4578 w 10001"/>
              <a:gd name="connsiteY62" fmla="*/ 4951 h 10000"/>
              <a:gd name="connsiteX63" fmla="*/ 4424 w 10001"/>
              <a:gd name="connsiteY63" fmla="*/ 4905 h 10000"/>
              <a:gd name="connsiteX64" fmla="*/ 4333 w 10001"/>
              <a:gd name="connsiteY64" fmla="*/ 4647 h 10000"/>
              <a:gd name="connsiteX65" fmla="*/ 4148 w 10001"/>
              <a:gd name="connsiteY65" fmla="*/ 4443 h 10000"/>
              <a:gd name="connsiteX66" fmla="*/ 4086 w 10001"/>
              <a:gd name="connsiteY66" fmla="*/ 4146 h 10000"/>
              <a:gd name="connsiteX67" fmla="*/ 3902 w 10001"/>
              <a:gd name="connsiteY67" fmla="*/ 4100 h 10000"/>
              <a:gd name="connsiteX68" fmla="*/ 3667 w 10001"/>
              <a:gd name="connsiteY68" fmla="*/ 3683 h 10000"/>
              <a:gd name="connsiteX69" fmla="*/ 3519 w 10001"/>
              <a:gd name="connsiteY69" fmla="*/ 3683 h 10000"/>
              <a:gd name="connsiteX70" fmla="*/ 3433 w 10001"/>
              <a:gd name="connsiteY70" fmla="*/ 3478 h 10000"/>
              <a:gd name="connsiteX71" fmla="*/ 4209 w 10001"/>
              <a:gd name="connsiteY71" fmla="*/ 3478 h 10000"/>
              <a:gd name="connsiteX72" fmla="*/ 4241 w 10001"/>
              <a:gd name="connsiteY72" fmla="*/ 2339 h 10000"/>
              <a:gd name="connsiteX73" fmla="*/ 7309 w 10001"/>
              <a:gd name="connsiteY73" fmla="*/ 2384 h 10000"/>
              <a:gd name="connsiteX74" fmla="*/ 7433 w 10001"/>
              <a:gd name="connsiteY74" fmla="*/ 2202 h 10000"/>
              <a:gd name="connsiteX75" fmla="*/ 7643 w 10001"/>
              <a:gd name="connsiteY75" fmla="*/ 2430 h 10000"/>
              <a:gd name="connsiteX76" fmla="*/ 7795 w 10001"/>
              <a:gd name="connsiteY76" fmla="*/ 2339 h 10000"/>
              <a:gd name="connsiteX77" fmla="*/ 7790 w 10001"/>
              <a:gd name="connsiteY77" fmla="*/ 1990 h 10000"/>
              <a:gd name="connsiteX78" fmla="*/ 8027 w 10001"/>
              <a:gd name="connsiteY78" fmla="*/ 1922 h 10000"/>
              <a:gd name="connsiteX79" fmla="*/ 8272 w 10001"/>
              <a:gd name="connsiteY79" fmla="*/ 1367 h 10000"/>
              <a:gd name="connsiteX80" fmla="*/ 8609 w 10001"/>
              <a:gd name="connsiteY80" fmla="*/ 1549 h 10000"/>
              <a:gd name="connsiteX81" fmla="*/ 8426 w 10001"/>
              <a:gd name="connsiteY81" fmla="*/ 1192 h 10000"/>
              <a:gd name="connsiteX82" fmla="*/ 8609 w 10001"/>
              <a:gd name="connsiteY82" fmla="*/ 1139 h 10000"/>
              <a:gd name="connsiteX83" fmla="*/ 8819 w 10001"/>
              <a:gd name="connsiteY83"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667 w 10001"/>
              <a:gd name="connsiteY23" fmla="*/ 911 h 10000"/>
              <a:gd name="connsiteX24" fmla="*/ 3478 w 10001"/>
              <a:gd name="connsiteY24" fmla="*/ 1003 h 10000"/>
              <a:gd name="connsiteX25" fmla="*/ 3385 w 10001"/>
              <a:gd name="connsiteY25" fmla="*/ 866 h 10000"/>
              <a:gd name="connsiteX26" fmla="*/ 3231 w 10001"/>
              <a:gd name="connsiteY26" fmla="*/ 911 h 10000"/>
              <a:gd name="connsiteX27" fmla="*/ 3110 w 10001"/>
              <a:gd name="connsiteY27" fmla="*/ 775 h 10000"/>
              <a:gd name="connsiteX28" fmla="*/ 2889 w 10001"/>
              <a:gd name="connsiteY28" fmla="*/ 911 h 10000"/>
              <a:gd name="connsiteX29" fmla="*/ 2798 w 10001"/>
              <a:gd name="connsiteY29" fmla="*/ 539 h 10000"/>
              <a:gd name="connsiteX30" fmla="*/ 3043 w 10001"/>
              <a:gd name="connsiteY30" fmla="*/ 334 h 10000"/>
              <a:gd name="connsiteX31" fmla="*/ 1938 w 10001"/>
              <a:gd name="connsiteY31" fmla="*/ 0 h 10000"/>
              <a:gd name="connsiteX32" fmla="*/ 1702 w 10001"/>
              <a:gd name="connsiteY32" fmla="*/ 258 h 10000"/>
              <a:gd name="connsiteX33" fmla="*/ 1682 w 10001"/>
              <a:gd name="connsiteY33" fmla="*/ 379 h 10000"/>
              <a:gd name="connsiteX34" fmla="*/ 1426 w 10001"/>
              <a:gd name="connsiteY34" fmla="*/ 288 h 10000"/>
              <a:gd name="connsiteX35" fmla="*/ 1242 w 10001"/>
              <a:gd name="connsiteY35" fmla="*/ 334 h 10000"/>
              <a:gd name="connsiteX36" fmla="*/ 2 w 10001"/>
              <a:gd name="connsiteY36" fmla="*/ 2352 h 10000"/>
              <a:gd name="connsiteX37" fmla="*/ 4 w 10001"/>
              <a:gd name="connsiteY37" fmla="*/ 6991 h 10000"/>
              <a:gd name="connsiteX38" fmla="*/ 899 w 10001"/>
              <a:gd name="connsiteY38" fmla="*/ 8156 h 10000"/>
              <a:gd name="connsiteX39" fmla="*/ 1094 w 10001"/>
              <a:gd name="connsiteY39" fmla="*/ 8527 h 10000"/>
              <a:gd name="connsiteX40" fmla="*/ 1314 w 10001"/>
              <a:gd name="connsiteY40" fmla="*/ 8619 h 10000"/>
              <a:gd name="connsiteX41" fmla="*/ 1365 w 10001"/>
              <a:gd name="connsiteY41" fmla="*/ 8937 h 10000"/>
              <a:gd name="connsiteX42" fmla="*/ 1585 w 10001"/>
              <a:gd name="connsiteY42" fmla="*/ 9081 h 10000"/>
              <a:gd name="connsiteX43" fmla="*/ 1738 w 10001"/>
              <a:gd name="connsiteY43" fmla="*/ 9591 h 10000"/>
              <a:gd name="connsiteX44" fmla="*/ 1984 w 10001"/>
              <a:gd name="connsiteY44" fmla="*/ 10000 h 10000"/>
              <a:gd name="connsiteX45" fmla="*/ 2250 w 10001"/>
              <a:gd name="connsiteY45" fmla="*/ 9629 h 10000"/>
              <a:gd name="connsiteX46" fmla="*/ 2157 w 10001"/>
              <a:gd name="connsiteY46" fmla="*/ 9538 h 10000"/>
              <a:gd name="connsiteX47" fmla="*/ 2127 w 10001"/>
              <a:gd name="connsiteY47" fmla="*/ 9104 h 10000"/>
              <a:gd name="connsiteX48" fmla="*/ 2372 w 10001"/>
              <a:gd name="connsiteY48" fmla="*/ 8968 h 10000"/>
              <a:gd name="connsiteX49" fmla="*/ 2281 w 10001"/>
              <a:gd name="connsiteY49" fmla="*/ 8527 h 10000"/>
              <a:gd name="connsiteX50" fmla="*/ 2281 w 10001"/>
              <a:gd name="connsiteY50" fmla="*/ 8232 h 10000"/>
              <a:gd name="connsiteX51" fmla="*/ 2187 w 10001"/>
              <a:gd name="connsiteY51" fmla="*/ 8094 h 10000"/>
              <a:gd name="connsiteX52" fmla="*/ 2971 w 10001"/>
              <a:gd name="connsiteY52" fmla="*/ 6583 h 10000"/>
              <a:gd name="connsiteX53" fmla="*/ 4925 w 10001"/>
              <a:gd name="connsiteY53" fmla="*/ 6447 h 10000"/>
              <a:gd name="connsiteX54" fmla="*/ 5049 w 10001"/>
              <a:gd name="connsiteY54" fmla="*/ 6583 h 10000"/>
              <a:gd name="connsiteX55" fmla="*/ 5049 w 10001"/>
              <a:gd name="connsiteY55" fmla="*/ 6257 h 10000"/>
              <a:gd name="connsiteX56" fmla="*/ 5018 w 10001"/>
              <a:gd name="connsiteY56" fmla="*/ 6075 h 10000"/>
              <a:gd name="connsiteX57" fmla="*/ 5171 w 10001"/>
              <a:gd name="connsiteY57" fmla="*/ 5779 h 10000"/>
              <a:gd name="connsiteX58" fmla="*/ 4895 w 10001"/>
              <a:gd name="connsiteY58" fmla="*/ 5665 h 10000"/>
              <a:gd name="connsiteX59" fmla="*/ 4813 w 10001"/>
              <a:gd name="connsiteY59" fmla="*/ 5292 h 10000"/>
              <a:gd name="connsiteX60" fmla="*/ 4661 w 10001"/>
              <a:gd name="connsiteY60" fmla="*/ 5247 h 10000"/>
              <a:gd name="connsiteX61" fmla="*/ 4578 w 10001"/>
              <a:gd name="connsiteY61" fmla="*/ 4951 h 10000"/>
              <a:gd name="connsiteX62" fmla="*/ 4424 w 10001"/>
              <a:gd name="connsiteY62" fmla="*/ 4905 h 10000"/>
              <a:gd name="connsiteX63" fmla="*/ 4333 w 10001"/>
              <a:gd name="connsiteY63" fmla="*/ 4647 h 10000"/>
              <a:gd name="connsiteX64" fmla="*/ 4148 w 10001"/>
              <a:gd name="connsiteY64" fmla="*/ 4443 h 10000"/>
              <a:gd name="connsiteX65" fmla="*/ 4086 w 10001"/>
              <a:gd name="connsiteY65" fmla="*/ 4146 h 10000"/>
              <a:gd name="connsiteX66" fmla="*/ 3902 w 10001"/>
              <a:gd name="connsiteY66" fmla="*/ 4100 h 10000"/>
              <a:gd name="connsiteX67" fmla="*/ 3667 w 10001"/>
              <a:gd name="connsiteY67" fmla="*/ 3683 h 10000"/>
              <a:gd name="connsiteX68" fmla="*/ 3519 w 10001"/>
              <a:gd name="connsiteY68" fmla="*/ 3683 h 10000"/>
              <a:gd name="connsiteX69" fmla="*/ 3433 w 10001"/>
              <a:gd name="connsiteY69" fmla="*/ 3478 h 10000"/>
              <a:gd name="connsiteX70" fmla="*/ 4209 w 10001"/>
              <a:gd name="connsiteY70" fmla="*/ 3478 h 10000"/>
              <a:gd name="connsiteX71" fmla="*/ 4241 w 10001"/>
              <a:gd name="connsiteY71" fmla="*/ 2339 h 10000"/>
              <a:gd name="connsiteX72" fmla="*/ 7309 w 10001"/>
              <a:gd name="connsiteY72" fmla="*/ 2384 h 10000"/>
              <a:gd name="connsiteX73" fmla="*/ 7433 w 10001"/>
              <a:gd name="connsiteY73" fmla="*/ 2202 h 10000"/>
              <a:gd name="connsiteX74" fmla="*/ 7643 w 10001"/>
              <a:gd name="connsiteY74" fmla="*/ 2430 h 10000"/>
              <a:gd name="connsiteX75" fmla="*/ 7795 w 10001"/>
              <a:gd name="connsiteY75" fmla="*/ 2339 h 10000"/>
              <a:gd name="connsiteX76" fmla="*/ 7790 w 10001"/>
              <a:gd name="connsiteY76" fmla="*/ 1990 h 10000"/>
              <a:gd name="connsiteX77" fmla="*/ 8027 w 10001"/>
              <a:gd name="connsiteY77" fmla="*/ 1922 h 10000"/>
              <a:gd name="connsiteX78" fmla="*/ 8272 w 10001"/>
              <a:gd name="connsiteY78" fmla="*/ 1367 h 10000"/>
              <a:gd name="connsiteX79" fmla="*/ 8609 w 10001"/>
              <a:gd name="connsiteY79" fmla="*/ 1549 h 10000"/>
              <a:gd name="connsiteX80" fmla="*/ 8426 w 10001"/>
              <a:gd name="connsiteY80" fmla="*/ 1192 h 10000"/>
              <a:gd name="connsiteX81" fmla="*/ 8609 w 10001"/>
              <a:gd name="connsiteY81" fmla="*/ 1139 h 10000"/>
              <a:gd name="connsiteX82" fmla="*/ 8819 w 10001"/>
              <a:gd name="connsiteY82"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478 w 10001"/>
              <a:gd name="connsiteY23" fmla="*/ 1003 h 10000"/>
              <a:gd name="connsiteX24" fmla="*/ 3385 w 10001"/>
              <a:gd name="connsiteY24" fmla="*/ 866 h 10000"/>
              <a:gd name="connsiteX25" fmla="*/ 3231 w 10001"/>
              <a:gd name="connsiteY25" fmla="*/ 911 h 10000"/>
              <a:gd name="connsiteX26" fmla="*/ 3110 w 10001"/>
              <a:gd name="connsiteY26" fmla="*/ 775 h 10000"/>
              <a:gd name="connsiteX27" fmla="*/ 2889 w 10001"/>
              <a:gd name="connsiteY27" fmla="*/ 911 h 10000"/>
              <a:gd name="connsiteX28" fmla="*/ 2798 w 10001"/>
              <a:gd name="connsiteY28" fmla="*/ 539 h 10000"/>
              <a:gd name="connsiteX29" fmla="*/ 3043 w 10001"/>
              <a:gd name="connsiteY29" fmla="*/ 334 h 10000"/>
              <a:gd name="connsiteX30" fmla="*/ 1938 w 10001"/>
              <a:gd name="connsiteY30" fmla="*/ 0 h 10000"/>
              <a:gd name="connsiteX31" fmla="*/ 1702 w 10001"/>
              <a:gd name="connsiteY31" fmla="*/ 258 h 10000"/>
              <a:gd name="connsiteX32" fmla="*/ 1682 w 10001"/>
              <a:gd name="connsiteY32" fmla="*/ 379 h 10000"/>
              <a:gd name="connsiteX33" fmla="*/ 1426 w 10001"/>
              <a:gd name="connsiteY33" fmla="*/ 288 h 10000"/>
              <a:gd name="connsiteX34" fmla="*/ 1242 w 10001"/>
              <a:gd name="connsiteY34" fmla="*/ 334 h 10000"/>
              <a:gd name="connsiteX35" fmla="*/ 2 w 10001"/>
              <a:gd name="connsiteY35" fmla="*/ 2352 h 10000"/>
              <a:gd name="connsiteX36" fmla="*/ 4 w 10001"/>
              <a:gd name="connsiteY36" fmla="*/ 6991 h 10000"/>
              <a:gd name="connsiteX37" fmla="*/ 899 w 10001"/>
              <a:gd name="connsiteY37" fmla="*/ 8156 h 10000"/>
              <a:gd name="connsiteX38" fmla="*/ 1094 w 10001"/>
              <a:gd name="connsiteY38" fmla="*/ 8527 h 10000"/>
              <a:gd name="connsiteX39" fmla="*/ 1314 w 10001"/>
              <a:gd name="connsiteY39" fmla="*/ 8619 h 10000"/>
              <a:gd name="connsiteX40" fmla="*/ 1365 w 10001"/>
              <a:gd name="connsiteY40" fmla="*/ 8937 h 10000"/>
              <a:gd name="connsiteX41" fmla="*/ 1585 w 10001"/>
              <a:gd name="connsiteY41" fmla="*/ 9081 h 10000"/>
              <a:gd name="connsiteX42" fmla="*/ 1738 w 10001"/>
              <a:gd name="connsiteY42" fmla="*/ 9591 h 10000"/>
              <a:gd name="connsiteX43" fmla="*/ 1984 w 10001"/>
              <a:gd name="connsiteY43" fmla="*/ 10000 h 10000"/>
              <a:gd name="connsiteX44" fmla="*/ 2250 w 10001"/>
              <a:gd name="connsiteY44" fmla="*/ 9629 h 10000"/>
              <a:gd name="connsiteX45" fmla="*/ 2157 w 10001"/>
              <a:gd name="connsiteY45" fmla="*/ 9538 h 10000"/>
              <a:gd name="connsiteX46" fmla="*/ 2127 w 10001"/>
              <a:gd name="connsiteY46" fmla="*/ 9104 h 10000"/>
              <a:gd name="connsiteX47" fmla="*/ 2372 w 10001"/>
              <a:gd name="connsiteY47" fmla="*/ 8968 h 10000"/>
              <a:gd name="connsiteX48" fmla="*/ 2281 w 10001"/>
              <a:gd name="connsiteY48" fmla="*/ 8527 h 10000"/>
              <a:gd name="connsiteX49" fmla="*/ 2281 w 10001"/>
              <a:gd name="connsiteY49" fmla="*/ 8232 h 10000"/>
              <a:gd name="connsiteX50" fmla="*/ 2187 w 10001"/>
              <a:gd name="connsiteY50" fmla="*/ 8094 h 10000"/>
              <a:gd name="connsiteX51" fmla="*/ 2971 w 10001"/>
              <a:gd name="connsiteY51" fmla="*/ 6583 h 10000"/>
              <a:gd name="connsiteX52" fmla="*/ 4925 w 10001"/>
              <a:gd name="connsiteY52" fmla="*/ 6447 h 10000"/>
              <a:gd name="connsiteX53" fmla="*/ 5049 w 10001"/>
              <a:gd name="connsiteY53" fmla="*/ 6583 h 10000"/>
              <a:gd name="connsiteX54" fmla="*/ 5049 w 10001"/>
              <a:gd name="connsiteY54" fmla="*/ 6257 h 10000"/>
              <a:gd name="connsiteX55" fmla="*/ 5018 w 10001"/>
              <a:gd name="connsiteY55" fmla="*/ 6075 h 10000"/>
              <a:gd name="connsiteX56" fmla="*/ 5171 w 10001"/>
              <a:gd name="connsiteY56" fmla="*/ 5779 h 10000"/>
              <a:gd name="connsiteX57" fmla="*/ 4895 w 10001"/>
              <a:gd name="connsiteY57" fmla="*/ 5665 h 10000"/>
              <a:gd name="connsiteX58" fmla="*/ 4813 w 10001"/>
              <a:gd name="connsiteY58" fmla="*/ 5292 h 10000"/>
              <a:gd name="connsiteX59" fmla="*/ 4661 w 10001"/>
              <a:gd name="connsiteY59" fmla="*/ 5247 h 10000"/>
              <a:gd name="connsiteX60" fmla="*/ 4578 w 10001"/>
              <a:gd name="connsiteY60" fmla="*/ 4951 h 10000"/>
              <a:gd name="connsiteX61" fmla="*/ 4424 w 10001"/>
              <a:gd name="connsiteY61" fmla="*/ 4905 h 10000"/>
              <a:gd name="connsiteX62" fmla="*/ 4333 w 10001"/>
              <a:gd name="connsiteY62" fmla="*/ 4647 h 10000"/>
              <a:gd name="connsiteX63" fmla="*/ 4148 w 10001"/>
              <a:gd name="connsiteY63" fmla="*/ 4443 h 10000"/>
              <a:gd name="connsiteX64" fmla="*/ 4086 w 10001"/>
              <a:gd name="connsiteY64" fmla="*/ 4146 h 10000"/>
              <a:gd name="connsiteX65" fmla="*/ 3902 w 10001"/>
              <a:gd name="connsiteY65" fmla="*/ 4100 h 10000"/>
              <a:gd name="connsiteX66" fmla="*/ 3667 w 10001"/>
              <a:gd name="connsiteY66" fmla="*/ 3683 h 10000"/>
              <a:gd name="connsiteX67" fmla="*/ 3519 w 10001"/>
              <a:gd name="connsiteY67" fmla="*/ 3683 h 10000"/>
              <a:gd name="connsiteX68" fmla="*/ 3433 w 10001"/>
              <a:gd name="connsiteY68" fmla="*/ 3478 h 10000"/>
              <a:gd name="connsiteX69" fmla="*/ 4209 w 10001"/>
              <a:gd name="connsiteY69" fmla="*/ 3478 h 10000"/>
              <a:gd name="connsiteX70" fmla="*/ 4241 w 10001"/>
              <a:gd name="connsiteY70" fmla="*/ 2339 h 10000"/>
              <a:gd name="connsiteX71" fmla="*/ 7309 w 10001"/>
              <a:gd name="connsiteY71" fmla="*/ 2384 h 10000"/>
              <a:gd name="connsiteX72" fmla="*/ 7433 w 10001"/>
              <a:gd name="connsiteY72" fmla="*/ 2202 h 10000"/>
              <a:gd name="connsiteX73" fmla="*/ 7643 w 10001"/>
              <a:gd name="connsiteY73" fmla="*/ 2430 h 10000"/>
              <a:gd name="connsiteX74" fmla="*/ 7795 w 10001"/>
              <a:gd name="connsiteY74" fmla="*/ 2339 h 10000"/>
              <a:gd name="connsiteX75" fmla="*/ 7790 w 10001"/>
              <a:gd name="connsiteY75" fmla="*/ 1990 h 10000"/>
              <a:gd name="connsiteX76" fmla="*/ 8027 w 10001"/>
              <a:gd name="connsiteY76" fmla="*/ 1922 h 10000"/>
              <a:gd name="connsiteX77" fmla="*/ 8272 w 10001"/>
              <a:gd name="connsiteY77" fmla="*/ 1367 h 10000"/>
              <a:gd name="connsiteX78" fmla="*/ 8609 w 10001"/>
              <a:gd name="connsiteY78" fmla="*/ 1549 h 10000"/>
              <a:gd name="connsiteX79" fmla="*/ 8426 w 10001"/>
              <a:gd name="connsiteY79" fmla="*/ 1192 h 10000"/>
              <a:gd name="connsiteX80" fmla="*/ 8609 w 10001"/>
              <a:gd name="connsiteY80" fmla="*/ 1139 h 10000"/>
              <a:gd name="connsiteX81" fmla="*/ 8819 w 10001"/>
              <a:gd name="connsiteY81"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913 w 10001"/>
              <a:gd name="connsiteY21" fmla="*/ 1192 h 10000"/>
              <a:gd name="connsiteX22" fmla="*/ 3728 w 10001"/>
              <a:gd name="connsiteY22" fmla="*/ 1094 h 10000"/>
              <a:gd name="connsiteX23" fmla="*/ 3478 w 10001"/>
              <a:gd name="connsiteY23" fmla="*/ 1003 h 10000"/>
              <a:gd name="connsiteX24" fmla="*/ 3385 w 10001"/>
              <a:gd name="connsiteY24" fmla="*/ 866 h 10000"/>
              <a:gd name="connsiteX25" fmla="*/ 3110 w 10001"/>
              <a:gd name="connsiteY25" fmla="*/ 775 h 10000"/>
              <a:gd name="connsiteX26" fmla="*/ 2889 w 10001"/>
              <a:gd name="connsiteY26" fmla="*/ 911 h 10000"/>
              <a:gd name="connsiteX27" fmla="*/ 2798 w 10001"/>
              <a:gd name="connsiteY27" fmla="*/ 539 h 10000"/>
              <a:gd name="connsiteX28" fmla="*/ 3043 w 10001"/>
              <a:gd name="connsiteY28" fmla="*/ 334 h 10000"/>
              <a:gd name="connsiteX29" fmla="*/ 1938 w 10001"/>
              <a:gd name="connsiteY29" fmla="*/ 0 h 10000"/>
              <a:gd name="connsiteX30" fmla="*/ 1702 w 10001"/>
              <a:gd name="connsiteY30" fmla="*/ 258 h 10000"/>
              <a:gd name="connsiteX31" fmla="*/ 1682 w 10001"/>
              <a:gd name="connsiteY31" fmla="*/ 379 h 10000"/>
              <a:gd name="connsiteX32" fmla="*/ 1426 w 10001"/>
              <a:gd name="connsiteY32" fmla="*/ 288 h 10000"/>
              <a:gd name="connsiteX33" fmla="*/ 1242 w 10001"/>
              <a:gd name="connsiteY33" fmla="*/ 334 h 10000"/>
              <a:gd name="connsiteX34" fmla="*/ 2 w 10001"/>
              <a:gd name="connsiteY34" fmla="*/ 2352 h 10000"/>
              <a:gd name="connsiteX35" fmla="*/ 4 w 10001"/>
              <a:gd name="connsiteY35" fmla="*/ 6991 h 10000"/>
              <a:gd name="connsiteX36" fmla="*/ 899 w 10001"/>
              <a:gd name="connsiteY36" fmla="*/ 8156 h 10000"/>
              <a:gd name="connsiteX37" fmla="*/ 1094 w 10001"/>
              <a:gd name="connsiteY37" fmla="*/ 8527 h 10000"/>
              <a:gd name="connsiteX38" fmla="*/ 1314 w 10001"/>
              <a:gd name="connsiteY38" fmla="*/ 8619 h 10000"/>
              <a:gd name="connsiteX39" fmla="*/ 1365 w 10001"/>
              <a:gd name="connsiteY39" fmla="*/ 8937 h 10000"/>
              <a:gd name="connsiteX40" fmla="*/ 1585 w 10001"/>
              <a:gd name="connsiteY40" fmla="*/ 9081 h 10000"/>
              <a:gd name="connsiteX41" fmla="*/ 1738 w 10001"/>
              <a:gd name="connsiteY41" fmla="*/ 9591 h 10000"/>
              <a:gd name="connsiteX42" fmla="*/ 1984 w 10001"/>
              <a:gd name="connsiteY42" fmla="*/ 10000 h 10000"/>
              <a:gd name="connsiteX43" fmla="*/ 2250 w 10001"/>
              <a:gd name="connsiteY43" fmla="*/ 9629 h 10000"/>
              <a:gd name="connsiteX44" fmla="*/ 2157 w 10001"/>
              <a:gd name="connsiteY44" fmla="*/ 9538 h 10000"/>
              <a:gd name="connsiteX45" fmla="*/ 2127 w 10001"/>
              <a:gd name="connsiteY45" fmla="*/ 9104 h 10000"/>
              <a:gd name="connsiteX46" fmla="*/ 2372 w 10001"/>
              <a:gd name="connsiteY46" fmla="*/ 8968 h 10000"/>
              <a:gd name="connsiteX47" fmla="*/ 2281 w 10001"/>
              <a:gd name="connsiteY47" fmla="*/ 8527 h 10000"/>
              <a:gd name="connsiteX48" fmla="*/ 2281 w 10001"/>
              <a:gd name="connsiteY48" fmla="*/ 8232 h 10000"/>
              <a:gd name="connsiteX49" fmla="*/ 2187 w 10001"/>
              <a:gd name="connsiteY49" fmla="*/ 8094 h 10000"/>
              <a:gd name="connsiteX50" fmla="*/ 2971 w 10001"/>
              <a:gd name="connsiteY50" fmla="*/ 6583 h 10000"/>
              <a:gd name="connsiteX51" fmla="*/ 4925 w 10001"/>
              <a:gd name="connsiteY51" fmla="*/ 6447 h 10000"/>
              <a:gd name="connsiteX52" fmla="*/ 5049 w 10001"/>
              <a:gd name="connsiteY52" fmla="*/ 6583 h 10000"/>
              <a:gd name="connsiteX53" fmla="*/ 5049 w 10001"/>
              <a:gd name="connsiteY53" fmla="*/ 6257 h 10000"/>
              <a:gd name="connsiteX54" fmla="*/ 5018 w 10001"/>
              <a:gd name="connsiteY54" fmla="*/ 6075 h 10000"/>
              <a:gd name="connsiteX55" fmla="*/ 5171 w 10001"/>
              <a:gd name="connsiteY55" fmla="*/ 5779 h 10000"/>
              <a:gd name="connsiteX56" fmla="*/ 4895 w 10001"/>
              <a:gd name="connsiteY56" fmla="*/ 5665 h 10000"/>
              <a:gd name="connsiteX57" fmla="*/ 4813 w 10001"/>
              <a:gd name="connsiteY57" fmla="*/ 5292 h 10000"/>
              <a:gd name="connsiteX58" fmla="*/ 4661 w 10001"/>
              <a:gd name="connsiteY58" fmla="*/ 5247 h 10000"/>
              <a:gd name="connsiteX59" fmla="*/ 4578 w 10001"/>
              <a:gd name="connsiteY59" fmla="*/ 4951 h 10000"/>
              <a:gd name="connsiteX60" fmla="*/ 4424 w 10001"/>
              <a:gd name="connsiteY60" fmla="*/ 4905 h 10000"/>
              <a:gd name="connsiteX61" fmla="*/ 4333 w 10001"/>
              <a:gd name="connsiteY61" fmla="*/ 4647 h 10000"/>
              <a:gd name="connsiteX62" fmla="*/ 4148 w 10001"/>
              <a:gd name="connsiteY62" fmla="*/ 4443 h 10000"/>
              <a:gd name="connsiteX63" fmla="*/ 4086 w 10001"/>
              <a:gd name="connsiteY63" fmla="*/ 4146 h 10000"/>
              <a:gd name="connsiteX64" fmla="*/ 3902 w 10001"/>
              <a:gd name="connsiteY64" fmla="*/ 4100 h 10000"/>
              <a:gd name="connsiteX65" fmla="*/ 3667 w 10001"/>
              <a:gd name="connsiteY65" fmla="*/ 3683 h 10000"/>
              <a:gd name="connsiteX66" fmla="*/ 3519 w 10001"/>
              <a:gd name="connsiteY66" fmla="*/ 3683 h 10000"/>
              <a:gd name="connsiteX67" fmla="*/ 3433 w 10001"/>
              <a:gd name="connsiteY67" fmla="*/ 3478 h 10000"/>
              <a:gd name="connsiteX68" fmla="*/ 4209 w 10001"/>
              <a:gd name="connsiteY68" fmla="*/ 3478 h 10000"/>
              <a:gd name="connsiteX69" fmla="*/ 4241 w 10001"/>
              <a:gd name="connsiteY69" fmla="*/ 2339 h 10000"/>
              <a:gd name="connsiteX70" fmla="*/ 7309 w 10001"/>
              <a:gd name="connsiteY70" fmla="*/ 2384 h 10000"/>
              <a:gd name="connsiteX71" fmla="*/ 7433 w 10001"/>
              <a:gd name="connsiteY71" fmla="*/ 2202 h 10000"/>
              <a:gd name="connsiteX72" fmla="*/ 7643 w 10001"/>
              <a:gd name="connsiteY72" fmla="*/ 2430 h 10000"/>
              <a:gd name="connsiteX73" fmla="*/ 7795 w 10001"/>
              <a:gd name="connsiteY73" fmla="*/ 2339 h 10000"/>
              <a:gd name="connsiteX74" fmla="*/ 7790 w 10001"/>
              <a:gd name="connsiteY74" fmla="*/ 1990 h 10000"/>
              <a:gd name="connsiteX75" fmla="*/ 8027 w 10001"/>
              <a:gd name="connsiteY75" fmla="*/ 1922 h 10000"/>
              <a:gd name="connsiteX76" fmla="*/ 8272 w 10001"/>
              <a:gd name="connsiteY76" fmla="*/ 1367 h 10000"/>
              <a:gd name="connsiteX77" fmla="*/ 8609 w 10001"/>
              <a:gd name="connsiteY77" fmla="*/ 1549 h 10000"/>
              <a:gd name="connsiteX78" fmla="*/ 8426 w 10001"/>
              <a:gd name="connsiteY78" fmla="*/ 1192 h 10000"/>
              <a:gd name="connsiteX79" fmla="*/ 8609 w 10001"/>
              <a:gd name="connsiteY79" fmla="*/ 1139 h 10000"/>
              <a:gd name="connsiteX80" fmla="*/ 8819 w 10001"/>
              <a:gd name="connsiteY80"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684 w 10001"/>
              <a:gd name="connsiteY14" fmla="*/ 684 h 10000"/>
              <a:gd name="connsiteX15" fmla="*/ 9869 w 10001"/>
              <a:gd name="connsiteY15" fmla="*/ 440 h 10000"/>
              <a:gd name="connsiteX16" fmla="*/ 10001 w 10001"/>
              <a:gd name="connsiteY16" fmla="*/ 0 h 10000"/>
              <a:gd name="connsiteX17" fmla="*/ 4517 w 10001"/>
              <a:gd name="connsiteY17" fmla="*/ 0 h 10000"/>
              <a:gd name="connsiteX18" fmla="*/ 4476 w 10001"/>
              <a:gd name="connsiteY18" fmla="*/ 402 h 10000"/>
              <a:gd name="connsiteX19" fmla="*/ 4235 w 10001"/>
              <a:gd name="connsiteY19" fmla="*/ 957 h 10000"/>
              <a:gd name="connsiteX20" fmla="*/ 3943 w 10001"/>
              <a:gd name="connsiteY20" fmla="*/ 957 h 10000"/>
              <a:gd name="connsiteX21" fmla="*/ 3728 w 10001"/>
              <a:gd name="connsiteY21" fmla="*/ 1094 h 10000"/>
              <a:gd name="connsiteX22" fmla="*/ 3478 w 10001"/>
              <a:gd name="connsiteY22" fmla="*/ 1003 h 10000"/>
              <a:gd name="connsiteX23" fmla="*/ 3385 w 10001"/>
              <a:gd name="connsiteY23" fmla="*/ 866 h 10000"/>
              <a:gd name="connsiteX24" fmla="*/ 3110 w 10001"/>
              <a:gd name="connsiteY24" fmla="*/ 775 h 10000"/>
              <a:gd name="connsiteX25" fmla="*/ 2889 w 10001"/>
              <a:gd name="connsiteY25" fmla="*/ 911 h 10000"/>
              <a:gd name="connsiteX26" fmla="*/ 2798 w 10001"/>
              <a:gd name="connsiteY26" fmla="*/ 539 h 10000"/>
              <a:gd name="connsiteX27" fmla="*/ 3043 w 10001"/>
              <a:gd name="connsiteY27" fmla="*/ 334 h 10000"/>
              <a:gd name="connsiteX28" fmla="*/ 1938 w 10001"/>
              <a:gd name="connsiteY28" fmla="*/ 0 h 10000"/>
              <a:gd name="connsiteX29" fmla="*/ 1702 w 10001"/>
              <a:gd name="connsiteY29" fmla="*/ 258 h 10000"/>
              <a:gd name="connsiteX30" fmla="*/ 1682 w 10001"/>
              <a:gd name="connsiteY30" fmla="*/ 379 h 10000"/>
              <a:gd name="connsiteX31" fmla="*/ 1426 w 10001"/>
              <a:gd name="connsiteY31" fmla="*/ 288 h 10000"/>
              <a:gd name="connsiteX32" fmla="*/ 1242 w 10001"/>
              <a:gd name="connsiteY32" fmla="*/ 334 h 10000"/>
              <a:gd name="connsiteX33" fmla="*/ 2 w 10001"/>
              <a:gd name="connsiteY33" fmla="*/ 2352 h 10000"/>
              <a:gd name="connsiteX34" fmla="*/ 4 w 10001"/>
              <a:gd name="connsiteY34" fmla="*/ 6991 h 10000"/>
              <a:gd name="connsiteX35" fmla="*/ 899 w 10001"/>
              <a:gd name="connsiteY35" fmla="*/ 8156 h 10000"/>
              <a:gd name="connsiteX36" fmla="*/ 1094 w 10001"/>
              <a:gd name="connsiteY36" fmla="*/ 8527 h 10000"/>
              <a:gd name="connsiteX37" fmla="*/ 1314 w 10001"/>
              <a:gd name="connsiteY37" fmla="*/ 8619 h 10000"/>
              <a:gd name="connsiteX38" fmla="*/ 1365 w 10001"/>
              <a:gd name="connsiteY38" fmla="*/ 8937 h 10000"/>
              <a:gd name="connsiteX39" fmla="*/ 1585 w 10001"/>
              <a:gd name="connsiteY39" fmla="*/ 9081 h 10000"/>
              <a:gd name="connsiteX40" fmla="*/ 1738 w 10001"/>
              <a:gd name="connsiteY40" fmla="*/ 9591 h 10000"/>
              <a:gd name="connsiteX41" fmla="*/ 1984 w 10001"/>
              <a:gd name="connsiteY41" fmla="*/ 10000 h 10000"/>
              <a:gd name="connsiteX42" fmla="*/ 2250 w 10001"/>
              <a:gd name="connsiteY42" fmla="*/ 9629 h 10000"/>
              <a:gd name="connsiteX43" fmla="*/ 2157 w 10001"/>
              <a:gd name="connsiteY43" fmla="*/ 9538 h 10000"/>
              <a:gd name="connsiteX44" fmla="*/ 2127 w 10001"/>
              <a:gd name="connsiteY44" fmla="*/ 9104 h 10000"/>
              <a:gd name="connsiteX45" fmla="*/ 2372 w 10001"/>
              <a:gd name="connsiteY45" fmla="*/ 8968 h 10000"/>
              <a:gd name="connsiteX46" fmla="*/ 2281 w 10001"/>
              <a:gd name="connsiteY46" fmla="*/ 8527 h 10000"/>
              <a:gd name="connsiteX47" fmla="*/ 2281 w 10001"/>
              <a:gd name="connsiteY47" fmla="*/ 8232 h 10000"/>
              <a:gd name="connsiteX48" fmla="*/ 2187 w 10001"/>
              <a:gd name="connsiteY48" fmla="*/ 8094 h 10000"/>
              <a:gd name="connsiteX49" fmla="*/ 2971 w 10001"/>
              <a:gd name="connsiteY49" fmla="*/ 6583 h 10000"/>
              <a:gd name="connsiteX50" fmla="*/ 4925 w 10001"/>
              <a:gd name="connsiteY50" fmla="*/ 6447 h 10000"/>
              <a:gd name="connsiteX51" fmla="*/ 5049 w 10001"/>
              <a:gd name="connsiteY51" fmla="*/ 6583 h 10000"/>
              <a:gd name="connsiteX52" fmla="*/ 5049 w 10001"/>
              <a:gd name="connsiteY52" fmla="*/ 6257 h 10000"/>
              <a:gd name="connsiteX53" fmla="*/ 5018 w 10001"/>
              <a:gd name="connsiteY53" fmla="*/ 6075 h 10000"/>
              <a:gd name="connsiteX54" fmla="*/ 5171 w 10001"/>
              <a:gd name="connsiteY54" fmla="*/ 5779 h 10000"/>
              <a:gd name="connsiteX55" fmla="*/ 4895 w 10001"/>
              <a:gd name="connsiteY55" fmla="*/ 5665 h 10000"/>
              <a:gd name="connsiteX56" fmla="*/ 4813 w 10001"/>
              <a:gd name="connsiteY56" fmla="*/ 5292 h 10000"/>
              <a:gd name="connsiteX57" fmla="*/ 4661 w 10001"/>
              <a:gd name="connsiteY57" fmla="*/ 5247 h 10000"/>
              <a:gd name="connsiteX58" fmla="*/ 4578 w 10001"/>
              <a:gd name="connsiteY58" fmla="*/ 4951 h 10000"/>
              <a:gd name="connsiteX59" fmla="*/ 4424 w 10001"/>
              <a:gd name="connsiteY59" fmla="*/ 4905 h 10000"/>
              <a:gd name="connsiteX60" fmla="*/ 4333 w 10001"/>
              <a:gd name="connsiteY60" fmla="*/ 4647 h 10000"/>
              <a:gd name="connsiteX61" fmla="*/ 4148 w 10001"/>
              <a:gd name="connsiteY61" fmla="*/ 4443 h 10000"/>
              <a:gd name="connsiteX62" fmla="*/ 4086 w 10001"/>
              <a:gd name="connsiteY62" fmla="*/ 4146 h 10000"/>
              <a:gd name="connsiteX63" fmla="*/ 3902 w 10001"/>
              <a:gd name="connsiteY63" fmla="*/ 4100 h 10000"/>
              <a:gd name="connsiteX64" fmla="*/ 3667 w 10001"/>
              <a:gd name="connsiteY64" fmla="*/ 3683 h 10000"/>
              <a:gd name="connsiteX65" fmla="*/ 3519 w 10001"/>
              <a:gd name="connsiteY65" fmla="*/ 3683 h 10000"/>
              <a:gd name="connsiteX66" fmla="*/ 3433 w 10001"/>
              <a:gd name="connsiteY66" fmla="*/ 3478 h 10000"/>
              <a:gd name="connsiteX67" fmla="*/ 4209 w 10001"/>
              <a:gd name="connsiteY67" fmla="*/ 3478 h 10000"/>
              <a:gd name="connsiteX68" fmla="*/ 4241 w 10001"/>
              <a:gd name="connsiteY68" fmla="*/ 2339 h 10000"/>
              <a:gd name="connsiteX69" fmla="*/ 7309 w 10001"/>
              <a:gd name="connsiteY69" fmla="*/ 2384 h 10000"/>
              <a:gd name="connsiteX70" fmla="*/ 7433 w 10001"/>
              <a:gd name="connsiteY70" fmla="*/ 2202 h 10000"/>
              <a:gd name="connsiteX71" fmla="*/ 7643 w 10001"/>
              <a:gd name="connsiteY71" fmla="*/ 2430 h 10000"/>
              <a:gd name="connsiteX72" fmla="*/ 7795 w 10001"/>
              <a:gd name="connsiteY72" fmla="*/ 2339 h 10000"/>
              <a:gd name="connsiteX73" fmla="*/ 7790 w 10001"/>
              <a:gd name="connsiteY73" fmla="*/ 1990 h 10000"/>
              <a:gd name="connsiteX74" fmla="*/ 8027 w 10001"/>
              <a:gd name="connsiteY74" fmla="*/ 1922 h 10000"/>
              <a:gd name="connsiteX75" fmla="*/ 8272 w 10001"/>
              <a:gd name="connsiteY75" fmla="*/ 1367 h 10000"/>
              <a:gd name="connsiteX76" fmla="*/ 8609 w 10001"/>
              <a:gd name="connsiteY76" fmla="*/ 1549 h 10000"/>
              <a:gd name="connsiteX77" fmla="*/ 8426 w 10001"/>
              <a:gd name="connsiteY77" fmla="*/ 1192 h 10000"/>
              <a:gd name="connsiteX78" fmla="*/ 8609 w 10001"/>
              <a:gd name="connsiteY78" fmla="*/ 1139 h 10000"/>
              <a:gd name="connsiteX79" fmla="*/ 8819 w 10001"/>
              <a:gd name="connsiteY79" fmla="*/ 1465 h 10000"/>
              <a:gd name="connsiteX0" fmla="*/ 8819 w 10001"/>
              <a:gd name="connsiteY0" fmla="*/ 1465 h 10000"/>
              <a:gd name="connsiteX1" fmla="*/ 8784 w 10001"/>
              <a:gd name="connsiteY1" fmla="*/ 1003 h 10000"/>
              <a:gd name="connsiteX2" fmla="*/ 8942 w 10001"/>
              <a:gd name="connsiteY2" fmla="*/ 775 h 10000"/>
              <a:gd name="connsiteX3" fmla="*/ 8942 w 10001"/>
              <a:gd name="connsiteY3" fmla="*/ 470 h 10000"/>
              <a:gd name="connsiteX4" fmla="*/ 9097 w 10001"/>
              <a:gd name="connsiteY4" fmla="*/ 425 h 10000"/>
              <a:gd name="connsiteX5" fmla="*/ 9158 w 10001"/>
              <a:gd name="connsiteY5" fmla="*/ 243 h 10000"/>
              <a:gd name="connsiteX6" fmla="*/ 9218 w 10001"/>
              <a:gd name="connsiteY6" fmla="*/ 417 h 10000"/>
              <a:gd name="connsiteX7" fmla="*/ 9218 w 10001"/>
              <a:gd name="connsiteY7" fmla="*/ 866 h 10000"/>
              <a:gd name="connsiteX8" fmla="*/ 9040 w 10001"/>
              <a:gd name="connsiteY8" fmla="*/ 1003 h 10000"/>
              <a:gd name="connsiteX9" fmla="*/ 9137 w 10001"/>
              <a:gd name="connsiteY9" fmla="*/ 1223 h 10000"/>
              <a:gd name="connsiteX10" fmla="*/ 9233 w 10001"/>
              <a:gd name="connsiteY10" fmla="*/ 1306 h 10000"/>
              <a:gd name="connsiteX11" fmla="*/ 9470 w 10001"/>
              <a:gd name="connsiteY11" fmla="*/ 1899 h 10000"/>
              <a:gd name="connsiteX12" fmla="*/ 9557 w 10001"/>
              <a:gd name="connsiteY12" fmla="*/ 1458 h 10000"/>
              <a:gd name="connsiteX13" fmla="*/ 9714 w 10001"/>
              <a:gd name="connsiteY13" fmla="*/ 1192 h 10000"/>
              <a:gd name="connsiteX14" fmla="*/ 9869 w 10001"/>
              <a:gd name="connsiteY14" fmla="*/ 440 h 10000"/>
              <a:gd name="connsiteX15" fmla="*/ 10001 w 10001"/>
              <a:gd name="connsiteY15" fmla="*/ 0 h 10000"/>
              <a:gd name="connsiteX16" fmla="*/ 4517 w 10001"/>
              <a:gd name="connsiteY16" fmla="*/ 0 h 10000"/>
              <a:gd name="connsiteX17" fmla="*/ 4476 w 10001"/>
              <a:gd name="connsiteY17" fmla="*/ 402 h 10000"/>
              <a:gd name="connsiteX18" fmla="*/ 4235 w 10001"/>
              <a:gd name="connsiteY18" fmla="*/ 957 h 10000"/>
              <a:gd name="connsiteX19" fmla="*/ 3943 w 10001"/>
              <a:gd name="connsiteY19" fmla="*/ 957 h 10000"/>
              <a:gd name="connsiteX20" fmla="*/ 3728 w 10001"/>
              <a:gd name="connsiteY20" fmla="*/ 1094 h 10000"/>
              <a:gd name="connsiteX21" fmla="*/ 3478 w 10001"/>
              <a:gd name="connsiteY21" fmla="*/ 1003 h 10000"/>
              <a:gd name="connsiteX22" fmla="*/ 3385 w 10001"/>
              <a:gd name="connsiteY22" fmla="*/ 866 h 10000"/>
              <a:gd name="connsiteX23" fmla="*/ 3110 w 10001"/>
              <a:gd name="connsiteY23" fmla="*/ 775 h 10000"/>
              <a:gd name="connsiteX24" fmla="*/ 2889 w 10001"/>
              <a:gd name="connsiteY24" fmla="*/ 911 h 10000"/>
              <a:gd name="connsiteX25" fmla="*/ 2798 w 10001"/>
              <a:gd name="connsiteY25" fmla="*/ 539 h 10000"/>
              <a:gd name="connsiteX26" fmla="*/ 3043 w 10001"/>
              <a:gd name="connsiteY26" fmla="*/ 334 h 10000"/>
              <a:gd name="connsiteX27" fmla="*/ 1938 w 10001"/>
              <a:gd name="connsiteY27" fmla="*/ 0 h 10000"/>
              <a:gd name="connsiteX28" fmla="*/ 1702 w 10001"/>
              <a:gd name="connsiteY28" fmla="*/ 258 h 10000"/>
              <a:gd name="connsiteX29" fmla="*/ 1682 w 10001"/>
              <a:gd name="connsiteY29" fmla="*/ 379 h 10000"/>
              <a:gd name="connsiteX30" fmla="*/ 1426 w 10001"/>
              <a:gd name="connsiteY30" fmla="*/ 288 h 10000"/>
              <a:gd name="connsiteX31" fmla="*/ 1242 w 10001"/>
              <a:gd name="connsiteY31" fmla="*/ 334 h 10000"/>
              <a:gd name="connsiteX32" fmla="*/ 2 w 10001"/>
              <a:gd name="connsiteY32" fmla="*/ 2352 h 10000"/>
              <a:gd name="connsiteX33" fmla="*/ 4 w 10001"/>
              <a:gd name="connsiteY33" fmla="*/ 6991 h 10000"/>
              <a:gd name="connsiteX34" fmla="*/ 899 w 10001"/>
              <a:gd name="connsiteY34" fmla="*/ 8156 h 10000"/>
              <a:gd name="connsiteX35" fmla="*/ 1094 w 10001"/>
              <a:gd name="connsiteY35" fmla="*/ 8527 h 10000"/>
              <a:gd name="connsiteX36" fmla="*/ 1314 w 10001"/>
              <a:gd name="connsiteY36" fmla="*/ 8619 h 10000"/>
              <a:gd name="connsiteX37" fmla="*/ 1365 w 10001"/>
              <a:gd name="connsiteY37" fmla="*/ 8937 h 10000"/>
              <a:gd name="connsiteX38" fmla="*/ 1585 w 10001"/>
              <a:gd name="connsiteY38" fmla="*/ 9081 h 10000"/>
              <a:gd name="connsiteX39" fmla="*/ 1738 w 10001"/>
              <a:gd name="connsiteY39" fmla="*/ 9591 h 10000"/>
              <a:gd name="connsiteX40" fmla="*/ 1984 w 10001"/>
              <a:gd name="connsiteY40" fmla="*/ 10000 h 10000"/>
              <a:gd name="connsiteX41" fmla="*/ 2250 w 10001"/>
              <a:gd name="connsiteY41" fmla="*/ 9629 h 10000"/>
              <a:gd name="connsiteX42" fmla="*/ 2157 w 10001"/>
              <a:gd name="connsiteY42" fmla="*/ 9538 h 10000"/>
              <a:gd name="connsiteX43" fmla="*/ 2127 w 10001"/>
              <a:gd name="connsiteY43" fmla="*/ 9104 h 10000"/>
              <a:gd name="connsiteX44" fmla="*/ 2372 w 10001"/>
              <a:gd name="connsiteY44" fmla="*/ 8968 h 10000"/>
              <a:gd name="connsiteX45" fmla="*/ 2281 w 10001"/>
              <a:gd name="connsiteY45" fmla="*/ 8527 h 10000"/>
              <a:gd name="connsiteX46" fmla="*/ 2281 w 10001"/>
              <a:gd name="connsiteY46" fmla="*/ 8232 h 10000"/>
              <a:gd name="connsiteX47" fmla="*/ 2187 w 10001"/>
              <a:gd name="connsiteY47" fmla="*/ 8094 h 10000"/>
              <a:gd name="connsiteX48" fmla="*/ 2971 w 10001"/>
              <a:gd name="connsiteY48" fmla="*/ 6583 h 10000"/>
              <a:gd name="connsiteX49" fmla="*/ 4925 w 10001"/>
              <a:gd name="connsiteY49" fmla="*/ 6447 h 10000"/>
              <a:gd name="connsiteX50" fmla="*/ 5049 w 10001"/>
              <a:gd name="connsiteY50" fmla="*/ 6583 h 10000"/>
              <a:gd name="connsiteX51" fmla="*/ 5049 w 10001"/>
              <a:gd name="connsiteY51" fmla="*/ 6257 h 10000"/>
              <a:gd name="connsiteX52" fmla="*/ 5018 w 10001"/>
              <a:gd name="connsiteY52" fmla="*/ 6075 h 10000"/>
              <a:gd name="connsiteX53" fmla="*/ 5171 w 10001"/>
              <a:gd name="connsiteY53" fmla="*/ 5779 h 10000"/>
              <a:gd name="connsiteX54" fmla="*/ 4895 w 10001"/>
              <a:gd name="connsiteY54" fmla="*/ 5665 h 10000"/>
              <a:gd name="connsiteX55" fmla="*/ 4813 w 10001"/>
              <a:gd name="connsiteY55" fmla="*/ 5292 h 10000"/>
              <a:gd name="connsiteX56" fmla="*/ 4661 w 10001"/>
              <a:gd name="connsiteY56" fmla="*/ 5247 h 10000"/>
              <a:gd name="connsiteX57" fmla="*/ 4578 w 10001"/>
              <a:gd name="connsiteY57" fmla="*/ 4951 h 10000"/>
              <a:gd name="connsiteX58" fmla="*/ 4424 w 10001"/>
              <a:gd name="connsiteY58" fmla="*/ 4905 h 10000"/>
              <a:gd name="connsiteX59" fmla="*/ 4333 w 10001"/>
              <a:gd name="connsiteY59" fmla="*/ 4647 h 10000"/>
              <a:gd name="connsiteX60" fmla="*/ 4148 w 10001"/>
              <a:gd name="connsiteY60" fmla="*/ 4443 h 10000"/>
              <a:gd name="connsiteX61" fmla="*/ 4086 w 10001"/>
              <a:gd name="connsiteY61" fmla="*/ 4146 h 10000"/>
              <a:gd name="connsiteX62" fmla="*/ 3902 w 10001"/>
              <a:gd name="connsiteY62" fmla="*/ 4100 h 10000"/>
              <a:gd name="connsiteX63" fmla="*/ 3667 w 10001"/>
              <a:gd name="connsiteY63" fmla="*/ 3683 h 10000"/>
              <a:gd name="connsiteX64" fmla="*/ 3519 w 10001"/>
              <a:gd name="connsiteY64" fmla="*/ 3683 h 10000"/>
              <a:gd name="connsiteX65" fmla="*/ 3433 w 10001"/>
              <a:gd name="connsiteY65" fmla="*/ 3478 h 10000"/>
              <a:gd name="connsiteX66" fmla="*/ 4209 w 10001"/>
              <a:gd name="connsiteY66" fmla="*/ 3478 h 10000"/>
              <a:gd name="connsiteX67" fmla="*/ 4241 w 10001"/>
              <a:gd name="connsiteY67" fmla="*/ 2339 h 10000"/>
              <a:gd name="connsiteX68" fmla="*/ 7309 w 10001"/>
              <a:gd name="connsiteY68" fmla="*/ 2384 h 10000"/>
              <a:gd name="connsiteX69" fmla="*/ 7433 w 10001"/>
              <a:gd name="connsiteY69" fmla="*/ 2202 h 10000"/>
              <a:gd name="connsiteX70" fmla="*/ 7643 w 10001"/>
              <a:gd name="connsiteY70" fmla="*/ 2430 h 10000"/>
              <a:gd name="connsiteX71" fmla="*/ 7795 w 10001"/>
              <a:gd name="connsiteY71" fmla="*/ 2339 h 10000"/>
              <a:gd name="connsiteX72" fmla="*/ 7790 w 10001"/>
              <a:gd name="connsiteY72" fmla="*/ 1990 h 10000"/>
              <a:gd name="connsiteX73" fmla="*/ 8027 w 10001"/>
              <a:gd name="connsiteY73" fmla="*/ 1922 h 10000"/>
              <a:gd name="connsiteX74" fmla="*/ 8272 w 10001"/>
              <a:gd name="connsiteY74" fmla="*/ 1367 h 10000"/>
              <a:gd name="connsiteX75" fmla="*/ 8609 w 10001"/>
              <a:gd name="connsiteY75" fmla="*/ 1549 h 10000"/>
              <a:gd name="connsiteX76" fmla="*/ 8426 w 10001"/>
              <a:gd name="connsiteY76" fmla="*/ 1192 h 10000"/>
              <a:gd name="connsiteX77" fmla="*/ 8609 w 10001"/>
              <a:gd name="connsiteY77" fmla="*/ 1139 h 10000"/>
              <a:gd name="connsiteX78" fmla="*/ 8819 w 10001"/>
              <a:gd name="connsiteY78" fmla="*/ 1465 h 10000"/>
              <a:gd name="connsiteX0" fmla="*/ 8819 w 9869"/>
              <a:gd name="connsiteY0" fmla="*/ 1465 h 10000"/>
              <a:gd name="connsiteX1" fmla="*/ 8784 w 9869"/>
              <a:gd name="connsiteY1" fmla="*/ 1003 h 10000"/>
              <a:gd name="connsiteX2" fmla="*/ 8942 w 9869"/>
              <a:gd name="connsiteY2" fmla="*/ 775 h 10000"/>
              <a:gd name="connsiteX3" fmla="*/ 8942 w 9869"/>
              <a:gd name="connsiteY3" fmla="*/ 470 h 10000"/>
              <a:gd name="connsiteX4" fmla="*/ 9097 w 9869"/>
              <a:gd name="connsiteY4" fmla="*/ 425 h 10000"/>
              <a:gd name="connsiteX5" fmla="*/ 9158 w 9869"/>
              <a:gd name="connsiteY5" fmla="*/ 243 h 10000"/>
              <a:gd name="connsiteX6" fmla="*/ 9218 w 9869"/>
              <a:gd name="connsiteY6" fmla="*/ 417 h 10000"/>
              <a:gd name="connsiteX7" fmla="*/ 9218 w 9869"/>
              <a:gd name="connsiteY7" fmla="*/ 866 h 10000"/>
              <a:gd name="connsiteX8" fmla="*/ 9040 w 9869"/>
              <a:gd name="connsiteY8" fmla="*/ 1003 h 10000"/>
              <a:gd name="connsiteX9" fmla="*/ 9137 w 9869"/>
              <a:gd name="connsiteY9" fmla="*/ 1223 h 10000"/>
              <a:gd name="connsiteX10" fmla="*/ 9233 w 9869"/>
              <a:gd name="connsiteY10" fmla="*/ 1306 h 10000"/>
              <a:gd name="connsiteX11" fmla="*/ 9470 w 9869"/>
              <a:gd name="connsiteY11" fmla="*/ 1899 h 10000"/>
              <a:gd name="connsiteX12" fmla="*/ 9557 w 9869"/>
              <a:gd name="connsiteY12" fmla="*/ 1458 h 10000"/>
              <a:gd name="connsiteX13" fmla="*/ 9714 w 9869"/>
              <a:gd name="connsiteY13" fmla="*/ 1192 h 10000"/>
              <a:gd name="connsiteX14" fmla="*/ 9869 w 9869"/>
              <a:gd name="connsiteY14" fmla="*/ 440 h 10000"/>
              <a:gd name="connsiteX15" fmla="*/ 4517 w 9869"/>
              <a:gd name="connsiteY15" fmla="*/ 0 h 10000"/>
              <a:gd name="connsiteX16" fmla="*/ 4476 w 9869"/>
              <a:gd name="connsiteY16" fmla="*/ 402 h 10000"/>
              <a:gd name="connsiteX17" fmla="*/ 4235 w 9869"/>
              <a:gd name="connsiteY17" fmla="*/ 957 h 10000"/>
              <a:gd name="connsiteX18" fmla="*/ 3943 w 9869"/>
              <a:gd name="connsiteY18" fmla="*/ 957 h 10000"/>
              <a:gd name="connsiteX19" fmla="*/ 3728 w 9869"/>
              <a:gd name="connsiteY19" fmla="*/ 1094 h 10000"/>
              <a:gd name="connsiteX20" fmla="*/ 3478 w 9869"/>
              <a:gd name="connsiteY20" fmla="*/ 1003 h 10000"/>
              <a:gd name="connsiteX21" fmla="*/ 3385 w 9869"/>
              <a:gd name="connsiteY21" fmla="*/ 866 h 10000"/>
              <a:gd name="connsiteX22" fmla="*/ 3110 w 9869"/>
              <a:gd name="connsiteY22" fmla="*/ 775 h 10000"/>
              <a:gd name="connsiteX23" fmla="*/ 2889 w 9869"/>
              <a:gd name="connsiteY23" fmla="*/ 911 h 10000"/>
              <a:gd name="connsiteX24" fmla="*/ 2798 w 9869"/>
              <a:gd name="connsiteY24" fmla="*/ 539 h 10000"/>
              <a:gd name="connsiteX25" fmla="*/ 3043 w 9869"/>
              <a:gd name="connsiteY25" fmla="*/ 334 h 10000"/>
              <a:gd name="connsiteX26" fmla="*/ 1938 w 9869"/>
              <a:gd name="connsiteY26" fmla="*/ 0 h 10000"/>
              <a:gd name="connsiteX27" fmla="*/ 1702 w 9869"/>
              <a:gd name="connsiteY27" fmla="*/ 258 h 10000"/>
              <a:gd name="connsiteX28" fmla="*/ 1682 w 9869"/>
              <a:gd name="connsiteY28" fmla="*/ 379 h 10000"/>
              <a:gd name="connsiteX29" fmla="*/ 1426 w 9869"/>
              <a:gd name="connsiteY29" fmla="*/ 288 h 10000"/>
              <a:gd name="connsiteX30" fmla="*/ 1242 w 9869"/>
              <a:gd name="connsiteY30" fmla="*/ 334 h 10000"/>
              <a:gd name="connsiteX31" fmla="*/ 2 w 9869"/>
              <a:gd name="connsiteY31" fmla="*/ 2352 h 10000"/>
              <a:gd name="connsiteX32" fmla="*/ 4 w 9869"/>
              <a:gd name="connsiteY32" fmla="*/ 6991 h 10000"/>
              <a:gd name="connsiteX33" fmla="*/ 899 w 9869"/>
              <a:gd name="connsiteY33" fmla="*/ 8156 h 10000"/>
              <a:gd name="connsiteX34" fmla="*/ 1094 w 9869"/>
              <a:gd name="connsiteY34" fmla="*/ 8527 h 10000"/>
              <a:gd name="connsiteX35" fmla="*/ 1314 w 9869"/>
              <a:gd name="connsiteY35" fmla="*/ 8619 h 10000"/>
              <a:gd name="connsiteX36" fmla="*/ 1365 w 9869"/>
              <a:gd name="connsiteY36" fmla="*/ 8937 h 10000"/>
              <a:gd name="connsiteX37" fmla="*/ 1585 w 9869"/>
              <a:gd name="connsiteY37" fmla="*/ 9081 h 10000"/>
              <a:gd name="connsiteX38" fmla="*/ 1738 w 9869"/>
              <a:gd name="connsiteY38" fmla="*/ 9591 h 10000"/>
              <a:gd name="connsiteX39" fmla="*/ 1984 w 9869"/>
              <a:gd name="connsiteY39" fmla="*/ 10000 h 10000"/>
              <a:gd name="connsiteX40" fmla="*/ 2250 w 9869"/>
              <a:gd name="connsiteY40" fmla="*/ 9629 h 10000"/>
              <a:gd name="connsiteX41" fmla="*/ 2157 w 9869"/>
              <a:gd name="connsiteY41" fmla="*/ 9538 h 10000"/>
              <a:gd name="connsiteX42" fmla="*/ 2127 w 9869"/>
              <a:gd name="connsiteY42" fmla="*/ 9104 h 10000"/>
              <a:gd name="connsiteX43" fmla="*/ 2372 w 9869"/>
              <a:gd name="connsiteY43" fmla="*/ 8968 h 10000"/>
              <a:gd name="connsiteX44" fmla="*/ 2281 w 9869"/>
              <a:gd name="connsiteY44" fmla="*/ 8527 h 10000"/>
              <a:gd name="connsiteX45" fmla="*/ 2281 w 9869"/>
              <a:gd name="connsiteY45" fmla="*/ 8232 h 10000"/>
              <a:gd name="connsiteX46" fmla="*/ 2187 w 9869"/>
              <a:gd name="connsiteY46" fmla="*/ 8094 h 10000"/>
              <a:gd name="connsiteX47" fmla="*/ 2971 w 9869"/>
              <a:gd name="connsiteY47" fmla="*/ 6583 h 10000"/>
              <a:gd name="connsiteX48" fmla="*/ 4925 w 9869"/>
              <a:gd name="connsiteY48" fmla="*/ 6447 h 10000"/>
              <a:gd name="connsiteX49" fmla="*/ 5049 w 9869"/>
              <a:gd name="connsiteY49" fmla="*/ 6583 h 10000"/>
              <a:gd name="connsiteX50" fmla="*/ 5049 w 9869"/>
              <a:gd name="connsiteY50" fmla="*/ 6257 h 10000"/>
              <a:gd name="connsiteX51" fmla="*/ 5018 w 9869"/>
              <a:gd name="connsiteY51" fmla="*/ 6075 h 10000"/>
              <a:gd name="connsiteX52" fmla="*/ 5171 w 9869"/>
              <a:gd name="connsiteY52" fmla="*/ 5779 h 10000"/>
              <a:gd name="connsiteX53" fmla="*/ 4895 w 9869"/>
              <a:gd name="connsiteY53" fmla="*/ 5665 h 10000"/>
              <a:gd name="connsiteX54" fmla="*/ 4813 w 9869"/>
              <a:gd name="connsiteY54" fmla="*/ 5292 h 10000"/>
              <a:gd name="connsiteX55" fmla="*/ 4661 w 9869"/>
              <a:gd name="connsiteY55" fmla="*/ 5247 h 10000"/>
              <a:gd name="connsiteX56" fmla="*/ 4578 w 9869"/>
              <a:gd name="connsiteY56" fmla="*/ 4951 h 10000"/>
              <a:gd name="connsiteX57" fmla="*/ 4424 w 9869"/>
              <a:gd name="connsiteY57" fmla="*/ 4905 h 10000"/>
              <a:gd name="connsiteX58" fmla="*/ 4333 w 9869"/>
              <a:gd name="connsiteY58" fmla="*/ 4647 h 10000"/>
              <a:gd name="connsiteX59" fmla="*/ 4148 w 9869"/>
              <a:gd name="connsiteY59" fmla="*/ 4443 h 10000"/>
              <a:gd name="connsiteX60" fmla="*/ 4086 w 9869"/>
              <a:gd name="connsiteY60" fmla="*/ 4146 h 10000"/>
              <a:gd name="connsiteX61" fmla="*/ 3902 w 9869"/>
              <a:gd name="connsiteY61" fmla="*/ 4100 h 10000"/>
              <a:gd name="connsiteX62" fmla="*/ 3667 w 9869"/>
              <a:gd name="connsiteY62" fmla="*/ 3683 h 10000"/>
              <a:gd name="connsiteX63" fmla="*/ 3519 w 9869"/>
              <a:gd name="connsiteY63" fmla="*/ 3683 h 10000"/>
              <a:gd name="connsiteX64" fmla="*/ 3433 w 9869"/>
              <a:gd name="connsiteY64" fmla="*/ 3478 h 10000"/>
              <a:gd name="connsiteX65" fmla="*/ 4209 w 9869"/>
              <a:gd name="connsiteY65" fmla="*/ 3478 h 10000"/>
              <a:gd name="connsiteX66" fmla="*/ 4241 w 9869"/>
              <a:gd name="connsiteY66" fmla="*/ 2339 h 10000"/>
              <a:gd name="connsiteX67" fmla="*/ 7309 w 9869"/>
              <a:gd name="connsiteY67" fmla="*/ 2384 h 10000"/>
              <a:gd name="connsiteX68" fmla="*/ 7433 w 9869"/>
              <a:gd name="connsiteY68" fmla="*/ 2202 h 10000"/>
              <a:gd name="connsiteX69" fmla="*/ 7643 w 9869"/>
              <a:gd name="connsiteY69" fmla="*/ 2430 h 10000"/>
              <a:gd name="connsiteX70" fmla="*/ 7795 w 9869"/>
              <a:gd name="connsiteY70" fmla="*/ 2339 h 10000"/>
              <a:gd name="connsiteX71" fmla="*/ 7790 w 9869"/>
              <a:gd name="connsiteY71" fmla="*/ 1990 h 10000"/>
              <a:gd name="connsiteX72" fmla="*/ 8027 w 9869"/>
              <a:gd name="connsiteY72" fmla="*/ 1922 h 10000"/>
              <a:gd name="connsiteX73" fmla="*/ 8272 w 9869"/>
              <a:gd name="connsiteY73" fmla="*/ 1367 h 10000"/>
              <a:gd name="connsiteX74" fmla="*/ 8609 w 9869"/>
              <a:gd name="connsiteY74" fmla="*/ 1549 h 10000"/>
              <a:gd name="connsiteX75" fmla="*/ 8426 w 9869"/>
              <a:gd name="connsiteY75" fmla="*/ 1192 h 10000"/>
              <a:gd name="connsiteX76" fmla="*/ 8609 w 9869"/>
              <a:gd name="connsiteY76" fmla="*/ 1139 h 10000"/>
              <a:gd name="connsiteX77" fmla="*/ 8819 w 9869"/>
              <a:gd name="connsiteY77" fmla="*/ 1465 h 10000"/>
              <a:gd name="connsiteX0" fmla="*/ 8936 w 10000"/>
              <a:gd name="connsiteY0" fmla="*/ 1465 h 10000"/>
              <a:gd name="connsiteX1" fmla="*/ 8901 w 10000"/>
              <a:gd name="connsiteY1" fmla="*/ 1003 h 10000"/>
              <a:gd name="connsiteX2" fmla="*/ 9061 w 10000"/>
              <a:gd name="connsiteY2" fmla="*/ 775 h 10000"/>
              <a:gd name="connsiteX3" fmla="*/ 9061 w 10000"/>
              <a:gd name="connsiteY3" fmla="*/ 470 h 10000"/>
              <a:gd name="connsiteX4" fmla="*/ 9218 w 10000"/>
              <a:gd name="connsiteY4" fmla="*/ 425 h 10000"/>
              <a:gd name="connsiteX5" fmla="*/ 9280 w 10000"/>
              <a:gd name="connsiteY5" fmla="*/ 243 h 10000"/>
              <a:gd name="connsiteX6" fmla="*/ 9340 w 10000"/>
              <a:gd name="connsiteY6" fmla="*/ 417 h 10000"/>
              <a:gd name="connsiteX7" fmla="*/ 9340 w 10000"/>
              <a:gd name="connsiteY7" fmla="*/ 866 h 10000"/>
              <a:gd name="connsiteX8" fmla="*/ 9160 w 10000"/>
              <a:gd name="connsiteY8" fmla="*/ 1003 h 10000"/>
              <a:gd name="connsiteX9" fmla="*/ 9258 w 10000"/>
              <a:gd name="connsiteY9" fmla="*/ 1223 h 10000"/>
              <a:gd name="connsiteX10" fmla="*/ 9356 w 10000"/>
              <a:gd name="connsiteY10" fmla="*/ 1306 h 10000"/>
              <a:gd name="connsiteX11" fmla="*/ 9596 w 10000"/>
              <a:gd name="connsiteY11" fmla="*/ 1899 h 10000"/>
              <a:gd name="connsiteX12" fmla="*/ 9684 w 10000"/>
              <a:gd name="connsiteY12" fmla="*/ 1458 h 10000"/>
              <a:gd name="connsiteX13" fmla="*/ 9843 w 10000"/>
              <a:gd name="connsiteY13" fmla="*/ 1192 h 10000"/>
              <a:gd name="connsiteX14" fmla="*/ 10000 w 10000"/>
              <a:gd name="connsiteY14" fmla="*/ 440 h 10000"/>
              <a:gd name="connsiteX15" fmla="*/ 4535 w 10000"/>
              <a:gd name="connsiteY15" fmla="*/ 402 h 10000"/>
              <a:gd name="connsiteX16" fmla="*/ 4291 w 10000"/>
              <a:gd name="connsiteY16" fmla="*/ 957 h 10000"/>
              <a:gd name="connsiteX17" fmla="*/ 3995 w 10000"/>
              <a:gd name="connsiteY17" fmla="*/ 957 h 10000"/>
              <a:gd name="connsiteX18" fmla="*/ 3777 w 10000"/>
              <a:gd name="connsiteY18" fmla="*/ 1094 h 10000"/>
              <a:gd name="connsiteX19" fmla="*/ 3524 w 10000"/>
              <a:gd name="connsiteY19" fmla="*/ 1003 h 10000"/>
              <a:gd name="connsiteX20" fmla="*/ 3430 w 10000"/>
              <a:gd name="connsiteY20" fmla="*/ 866 h 10000"/>
              <a:gd name="connsiteX21" fmla="*/ 3151 w 10000"/>
              <a:gd name="connsiteY21" fmla="*/ 775 h 10000"/>
              <a:gd name="connsiteX22" fmla="*/ 2927 w 10000"/>
              <a:gd name="connsiteY22" fmla="*/ 911 h 10000"/>
              <a:gd name="connsiteX23" fmla="*/ 2835 w 10000"/>
              <a:gd name="connsiteY23" fmla="*/ 539 h 10000"/>
              <a:gd name="connsiteX24" fmla="*/ 3083 w 10000"/>
              <a:gd name="connsiteY24" fmla="*/ 334 h 10000"/>
              <a:gd name="connsiteX25" fmla="*/ 1964 w 10000"/>
              <a:gd name="connsiteY25" fmla="*/ 0 h 10000"/>
              <a:gd name="connsiteX26" fmla="*/ 1725 w 10000"/>
              <a:gd name="connsiteY26" fmla="*/ 258 h 10000"/>
              <a:gd name="connsiteX27" fmla="*/ 1704 w 10000"/>
              <a:gd name="connsiteY27" fmla="*/ 379 h 10000"/>
              <a:gd name="connsiteX28" fmla="*/ 1445 w 10000"/>
              <a:gd name="connsiteY28" fmla="*/ 288 h 10000"/>
              <a:gd name="connsiteX29" fmla="*/ 1258 w 10000"/>
              <a:gd name="connsiteY29" fmla="*/ 334 h 10000"/>
              <a:gd name="connsiteX30" fmla="*/ 2 w 10000"/>
              <a:gd name="connsiteY30" fmla="*/ 2352 h 10000"/>
              <a:gd name="connsiteX31" fmla="*/ 4 w 10000"/>
              <a:gd name="connsiteY31" fmla="*/ 6991 h 10000"/>
              <a:gd name="connsiteX32" fmla="*/ 911 w 10000"/>
              <a:gd name="connsiteY32" fmla="*/ 8156 h 10000"/>
              <a:gd name="connsiteX33" fmla="*/ 1109 w 10000"/>
              <a:gd name="connsiteY33" fmla="*/ 8527 h 10000"/>
              <a:gd name="connsiteX34" fmla="*/ 1331 w 10000"/>
              <a:gd name="connsiteY34" fmla="*/ 8619 h 10000"/>
              <a:gd name="connsiteX35" fmla="*/ 1383 w 10000"/>
              <a:gd name="connsiteY35" fmla="*/ 8937 h 10000"/>
              <a:gd name="connsiteX36" fmla="*/ 1606 w 10000"/>
              <a:gd name="connsiteY36" fmla="*/ 9081 h 10000"/>
              <a:gd name="connsiteX37" fmla="*/ 1761 w 10000"/>
              <a:gd name="connsiteY37" fmla="*/ 9591 h 10000"/>
              <a:gd name="connsiteX38" fmla="*/ 2010 w 10000"/>
              <a:gd name="connsiteY38" fmla="*/ 10000 h 10000"/>
              <a:gd name="connsiteX39" fmla="*/ 2280 w 10000"/>
              <a:gd name="connsiteY39" fmla="*/ 9629 h 10000"/>
              <a:gd name="connsiteX40" fmla="*/ 2186 w 10000"/>
              <a:gd name="connsiteY40" fmla="*/ 9538 h 10000"/>
              <a:gd name="connsiteX41" fmla="*/ 2155 w 10000"/>
              <a:gd name="connsiteY41" fmla="*/ 9104 h 10000"/>
              <a:gd name="connsiteX42" fmla="*/ 2403 w 10000"/>
              <a:gd name="connsiteY42" fmla="*/ 8968 h 10000"/>
              <a:gd name="connsiteX43" fmla="*/ 2311 w 10000"/>
              <a:gd name="connsiteY43" fmla="*/ 8527 h 10000"/>
              <a:gd name="connsiteX44" fmla="*/ 2311 w 10000"/>
              <a:gd name="connsiteY44" fmla="*/ 8232 h 10000"/>
              <a:gd name="connsiteX45" fmla="*/ 2216 w 10000"/>
              <a:gd name="connsiteY45" fmla="*/ 8094 h 10000"/>
              <a:gd name="connsiteX46" fmla="*/ 3010 w 10000"/>
              <a:gd name="connsiteY46" fmla="*/ 6583 h 10000"/>
              <a:gd name="connsiteX47" fmla="*/ 4990 w 10000"/>
              <a:gd name="connsiteY47" fmla="*/ 6447 h 10000"/>
              <a:gd name="connsiteX48" fmla="*/ 5116 w 10000"/>
              <a:gd name="connsiteY48" fmla="*/ 6583 h 10000"/>
              <a:gd name="connsiteX49" fmla="*/ 5116 w 10000"/>
              <a:gd name="connsiteY49" fmla="*/ 6257 h 10000"/>
              <a:gd name="connsiteX50" fmla="*/ 5085 w 10000"/>
              <a:gd name="connsiteY50" fmla="*/ 6075 h 10000"/>
              <a:gd name="connsiteX51" fmla="*/ 5240 w 10000"/>
              <a:gd name="connsiteY51" fmla="*/ 5779 h 10000"/>
              <a:gd name="connsiteX52" fmla="*/ 4960 w 10000"/>
              <a:gd name="connsiteY52" fmla="*/ 5665 h 10000"/>
              <a:gd name="connsiteX53" fmla="*/ 4877 w 10000"/>
              <a:gd name="connsiteY53" fmla="*/ 5292 h 10000"/>
              <a:gd name="connsiteX54" fmla="*/ 4723 w 10000"/>
              <a:gd name="connsiteY54" fmla="*/ 5247 h 10000"/>
              <a:gd name="connsiteX55" fmla="*/ 4639 w 10000"/>
              <a:gd name="connsiteY55" fmla="*/ 4951 h 10000"/>
              <a:gd name="connsiteX56" fmla="*/ 4483 w 10000"/>
              <a:gd name="connsiteY56" fmla="*/ 4905 h 10000"/>
              <a:gd name="connsiteX57" fmla="*/ 4391 w 10000"/>
              <a:gd name="connsiteY57" fmla="*/ 4647 h 10000"/>
              <a:gd name="connsiteX58" fmla="*/ 4203 w 10000"/>
              <a:gd name="connsiteY58" fmla="*/ 4443 h 10000"/>
              <a:gd name="connsiteX59" fmla="*/ 4140 w 10000"/>
              <a:gd name="connsiteY59" fmla="*/ 4146 h 10000"/>
              <a:gd name="connsiteX60" fmla="*/ 3954 w 10000"/>
              <a:gd name="connsiteY60" fmla="*/ 4100 h 10000"/>
              <a:gd name="connsiteX61" fmla="*/ 3716 w 10000"/>
              <a:gd name="connsiteY61" fmla="*/ 3683 h 10000"/>
              <a:gd name="connsiteX62" fmla="*/ 3566 w 10000"/>
              <a:gd name="connsiteY62" fmla="*/ 3683 h 10000"/>
              <a:gd name="connsiteX63" fmla="*/ 3479 w 10000"/>
              <a:gd name="connsiteY63" fmla="*/ 3478 h 10000"/>
              <a:gd name="connsiteX64" fmla="*/ 4265 w 10000"/>
              <a:gd name="connsiteY64" fmla="*/ 3478 h 10000"/>
              <a:gd name="connsiteX65" fmla="*/ 4297 w 10000"/>
              <a:gd name="connsiteY65" fmla="*/ 2339 h 10000"/>
              <a:gd name="connsiteX66" fmla="*/ 7406 w 10000"/>
              <a:gd name="connsiteY66" fmla="*/ 2384 h 10000"/>
              <a:gd name="connsiteX67" fmla="*/ 7532 w 10000"/>
              <a:gd name="connsiteY67" fmla="*/ 2202 h 10000"/>
              <a:gd name="connsiteX68" fmla="*/ 7744 w 10000"/>
              <a:gd name="connsiteY68" fmla="*/ 2430 h 10000"/>
              <a:gd name="connsiteX69" fmla="*/ 7898 w 10000"/>
              <a:gd name="connsiteY69" fmla="*/ 2339 h 10000"/>
              <a:gd name="connsiteX70" fmla="*/ 7893 w 10000"/>
              <a:gd name="connsiteY70" fmla="*/ 1990 h 10000"/>
              <a:gd name="connsiteX71" fmla="*/ 8134 w 10000"/>
              <a:gd name="connsiteY71" fmla="*/ 1922 h 10000"/>
              <a:gd name="connsiteX72" fmla="*/ 8382 w 10000"/>
              <a:gd name="connsiteY72" fmla="*/ 1367 h 10000"/>
              <a:gd name="connsiteX73" fmla="*/ 8723 w 10000"/>
              <a:gd name="connsiteY73" fmla="*/ 1549 h 10000"/>
              <a:gd name="connsiteX74" fmla="*/ 8538 w 10000"/>
              <a:gd name="connsiteY74" fmla="*/ 1192 h 10000"/>
              <a:gd name="connsiteX75" fmla="*/ 8723 w 10000"/>
              <a:gd name="connsiteY75" fmla="*/ 1139 h 10000"/>
              <a:gd name="connsiteX76" fmla="*/ 8936 w 10000"/>
              <a:gd name="connsiteY76" fmla="*/ 1465 h 10000"/>
              <a:gd name="connsiteX0" fmla="*/ 8936 w 10000"/>
              <a:gd name="connsiteY0" fmla="*/ 1465 h 10000"/>
              <a:gd name="connsiteX1" fmla="*/ 8901 w 10000"/>
              <a:gd name="connsiteY1" fmla="*/ 1003 h 10000"/>
              <a:gd name="connsiteX2" fmla="*/ 9061 w 10000"/>
              <a:gd name="connsiteY2" fmla="*/ 775 h 10000"/>
              <a:gd name="connsiteX3" fmla="*/ 9061 w 10000"/>
              <a:gd name="connsiteY3" fmla="*/ 470 h 10000"/>
              <a:gd name="connsiteX4" fmla="*/ 9218 w 10000"/>
              <a:gd name="connsiteY4" fmla="*/ 425 h 10000"/>
              <a:gd name="connsiteX5" fmla="*/ 9280 w 10000"/>
              <a:gd name="connsiteY5" fmla="*/ 243 h 10000"/>
              <a:gd name="connsiteX6" fmla="*/ 9340 w 10000"/>
              <a:gd name="connsiteY6" fmla="*/ 417 h 10000"/>
              <a:gd name="connsiteX7" fmla="*/ 9340 w 10000"/>
              <a:gd name="connsiteY7" fmla="*/ 866 h 10000"/>
              <a:gd name="connsiteX8" fmla="*/ 9160 w 10000"/>
              <a:gd name="connsiteY8" fmla="*/ 1003 h 10000"/>
              <a:gd name="connsiteX9" fmla="*/ 9258 w 10000"/>
              <a:gd name="connsiteY9" fmla="*/ 1223 h 10000"/>
              <a:gd name="connsiteX10" fmla="*/ 9356 w 10000"/>
              <a:gd name="connsiteY10" fmla="*/ 1306 h 10000"/>
              <a:gd name="connsiteX11" fmla="*/ 9596 w 10000"/>
              <a:gd name="connsiteY11" fmla="*/ 1899 h 10000"/>
              <a:gd name="connsiteX12" fmla="*/ 9684 w 10000"/>
              <a:gd name="connsiteY12" fmla="*/ 1458 h 10000"/>
              <a:gd name="connsiteX13" fmla="*/ 9843 w 10000"/>
              <a:gd name="connsiteY13" fmla="*/ 1192 h 10000"/>
              <a:gd name="connsiteX14" fmla="*/ 10000 w 10000"/>
              <a:gd name="connsiteY14" fmla="*/ 440 h 10000"/>
              <a:gd name="connsiteX15" fmla="*/ 4291 w 10000"/>
              <a:gd name="connsiteY15" fmla="*/ 957 h 10000"/>
              <a:gd name="connsiteX16" fmla="*/ 3995 w 10000"/>
              <a:gd name="connsiteY16" fmla="*/ 957 h 10000"/>
              <a:gd name="connsiteX17" fmla="*/ 3777 w 10000"/>
              <a:gd name="connsiteY17" fmla="*/ 1094 h 10000"/>
              <a:gd name="connsiteX18" fmla="*/ 3524 w 10000"/>
              <a:gd name="connsiteY18" fmla="*/ 1003 h 10000"/>
              <a:gd name="connsiteX19" fmla="*/ 3430 w 10000"/>
              <a:gd name="connsiteY19" fmla="*/ 866 h 10000"/>
              <a:gd name="connsiteX20" fmla="*/ 3151 w 10000"/>
              <a:gd name="connsiteY20" fmla="*/ 775 h 10000"/>
              <a:gd name="connsiteX21" fmla="*/ 2927 w 10000"/>
              <a:gd name="connsiteY21" fmla="*/ 911 h 10000"/>
              <a:gd name="connsiteX22" fmla="*/ 2835 w 10000"/>
              <a:gd name="connsiteY22" fmla="*/ 539 h 10000"/>
              <a:gd name="connsiteX23" fmla="*/ 3083 w 10000"/>
              <a:gd name="connsiteY23" fmla="*/ 334 h 10000"/>
              <a:gd name="connsiteX24" fmla="*/ 1964 w 10000"/>
              <a:gd name="connsiteY24" fmla="*/ 0 h 10000"/>
              <a:gd name="connsiteX25" fmla="*/ 1725 w 10000"/>
              <a:gd name="connsiteY25" fmla="*/ 258 h 10000"/>
              <a:gd name="connsiteX26" fmla="*/ 1704 w 10000"/>
              <a:gd name="connsiteY26" fmla="*/ 379 h 10000"/>
              <a:gd name="connsiteX27" fmla="*/ 1445 w 10000"/>
              <a:gd name="connsiteY27" fmla="*/ 288 h 10000"/>
              <a:gd name="connsiteX28" fmla="*/ 1258 w 10000"/>
              <a:gd name="connsiteY28" fmla="*/ 334 h 10000"/>
              <a:gd name="connsiteX29" fmla="*/ 2 w 10000"/>
              <a:gd name="connsiteY29" fmla="*/ 2352 h 10000"/>
              <a:gd name="connsiteX30" fmla="*/ 4 w 10000"/>
              <a:gd name="connsiteY30" fmla="*/ 6991 h 10000"/>
              <a:gd name="connsiteX31" fmla="*/ 911 w 10000"/>
              <a:gd name="connsiteY31" fmla="*/ 8156 h 10000"/>
              <a:gd name="connsiteX32" fmla="*/ 1109 w 10000"/>
              <a:gd name="connsiteY32" fmla="*/ 8527 h 10000"/>
              <a:gd name="connsiteX33" fmla="*/ 1331 w 10000"/>
              <a:gd name="connsiteY33" fmla="*/ 8619 h 10000"/>
              <a:gd name="connsiteX34" fmla="*/ 1383 w 10000"/>
              <a:gd name="connsiteY34" fmla="*/ 8937 h 10000"/>
              <a:gd name="connsiteX35" fmla="*/ 1606 w 10000"/>
              <a:gd name="connsiteY35" fmla="*/ 9081 h 10000"/>
              <a:gd name="connsiteX36" fmla="*/ 1761 w 10000"/>
              <a:gd name="connsiteY36" fmla="*/ 9591 h 10000"/>
              <a:gd name="connsiteX37" fmla="*/ 2010 w 10000"/>
              <a:gd name="connsiteY37" fmla="*/ 10000 h 10000"/>
              <a:gd name="connsiteX38" fmla="*/ 2280 w 10000"/>
              <a:gd name="connsiteY38" fmla="*/ 9629 h 10000"/>
              <a:gd name="connsiteX39" fmla="*/ 2186 w 10000"/>
              <a:gd name="connsiteY39" fmla="*/ 9538 h 10000"/>
              <a:gd name="connsiteX40" fmla="*/ 2155 w 10000"/>
              <a:gd name="connsiteY40" fmla="*/ 9104 h 10000"/>
              <a:gd name="connsiteX41" fmla="*/ 2403 w 10000"/>
              <a:gd name="connsiteY41" fmla="*/ 8968 h 10000"/>
              <a:gd name="connsiteX42" fmla="*/ 2311 w 10000"/>
              <a:gd name="connsiteY42" fmla="*/ 8527 h 10000"/>
              <a:gd name="connsiteX43" fmla="*/ 2311 w 10000"/>
              <a:gd name="connsiteY43" fmla="*/ 8232 h 10000"/>
              <a:gd name="connsiteX44" fmla="*/ 2216 w 10000"/>
              <a:gd name="connsiteY44" fmla="*/ 8094 h 10000"/>
              <a:gd name="connsiteX45" fmla="*/ 3010 w 10000"/>
              <a:gd name="connsiteY45" fmla="*/ 6583 h 10000"/>
              <a:gd name="connsiteX46" fmla="*/ 4990 w 10000"/>
              <a:gd name="connsiteY46" fmla="*/ 6447 h 10000"/>
              <a:gd name="connsiteX47" fmla="*/ 5116 w 10000"/>
              <a:gd name="connsiteY47" fmla="*/ 6583 h 10000"/>
              <a:gd name="connsiteX48" fmla="*/ 5116 w 10000"/>
              <a:gd name="connsiteY48" fmla="*/ 6257 h 10000"/>
              <a:gd name="connsiteX49" fmla="*/ 5085 w 10000"/>
              <a:gd name="connsiteY49" fmla="*/ 6075 h 10000"/>
              <a:gd name="connsiteX50" fmla="*/ 5240 w 10000"/>
              <a:gd name="connsiteY50" fmla="*/ 5779 h 10000"/>
              <a:gd name="connsiteX51" fmla="*/ 4960 w 10000"/>
              <a:gd name="connsiteY51" fmla="*/ 5665 h 10000"/>
              <a:gd name="connsiteX52" fmla="*/ 4877 w 10000"/>
              <a:gd name="connsiteY52" fmla="*/ 5292 h 10000"/>
              <a:gd name="connsiteX53" fmla="*/ 4723 w 10000"/>
              <a:gd name="connsiteY53" fmla="*/ 5247 h 10000"/>
              <a:gd name="connsiteX54" fmla="*/ 4639 w 10000"/>
              <a:gd name="connsiteY54" fmla="*/ 4951 h 10000"/>
              <a:gd name="connsiteX55" fmla="*/ 4483 w 10000"/>
              <a:gd name="connsiteY55" fmla="*/ 4905 h 10000"/>
              <a:gd name="connsiteX56" fmla="*/ 4391 w 10000"/>
              <a:gd name="connsiteY56" fmla="*/ 4647 h 10000"/>
              <a:gd name="connsiteX57" fmla="*/ 4203 w 10000"/>
              <a:gd name="connsiteY57" fmla="*/ 4443 h 10000"/>
              <a:gd name="connsiteX58" fmla="*/ 4140 w 10000"/>
              <a:gd name="connsiteY58" fmla="*/ 4146 h 10000"/>
              <a:gd name="connsiteX59" fmla="*/ 3954 w 10000"/>
              <a:gd name="connsiteY59" fmla="*/ 4100 h 10000"/>
              <a:gd name="connsiteX60" fmla="*/ 3716 w 10000"/>
              <a:gd name="connsiteY60" fmla="*/ 3683 h 10000"/>
              <a:gd name="connsiteX61" fmla="*/ 3566 w 10000"/>
              <a:gd name="connsiteY61" fmla="*/ 3683 h 10000"/>
              <a:gd name="connsiteX62" fmla="*/ 3479 w 10000"/>
              <a:gd name="connsiteY62" fmla="*/ 3478 h 10000"/>
              <a:gd name="connsiteX63" fmla="*/ 4265 w 10000"/>
              <a:gd name="connsiteY63" fmla="*/ 3478 h 10000"/>
              <a:gd name="connsiteX64" fmla="*/ 4297 w 10000"/>
              <a:gd name="connsiteY64" fmla="*/ 2339 h 10000"/>
              <a:gd name="connsiteX65" fmla="*/ 7406 w 10000"/>
              <a:gd name="connsiteY65" fmla="*/ 2384 h 10000"/>
              <a:gd name="connsiteX66" fmla="*/ 7532 w 10000"/>
              <a:gd name="connsiteY66" fmla="*/ 2202 h 10000"/>
              <a:gd name="connsiteX67" fmla="*/ 7744 w 10000"/>
              <a:gd name="connsiteY67" fmla="*/ 2430 h 10000"/>
              <a:gd name="connsiteX68" fmla="*/ 7898 w 10000"/>
              <a:gd name="connsiteY68" fmla="*/ 2339 h 10000"/>
              <a:gd name="connsiteX69" fmla="*/ 7893 w 10000"/>
              <a:gd name="connsiteY69" fmla="*/ 1990 h 10000"/>
              <a:gd name="connsiteX70" fmla="*/ 8134 w 10000"/>
              <a:gd name="connsiteY70" fmla="*/ 1922 h 10000"/>
              <a:gd name="connsiteX71" fmla="*/ 8382 w 10000"/>
              <a:gd name="connsiteY71" fmla="*/ 1367 h 10000"/>
              <a:gd name="connsiteX72" fmla="*/ 8723 w 10000"/>
              <a:gd name="connsiteY72" fmla="*/ 1549 h 10000"/>
              <a:gd name="connsiteX73" fmla="*/ 8538 w 10000"/>
              <a:gd name="connsiteY73" fmla="*/ 1192 h 10000"/>
              <a:gd name="connsiteX74" fmla="*/ 8723 w 10000"/>
              <a:gd name="connsiteY74" fmla="*/ 1139 h 10000"/>
              <a:gd name="connsiteX75" fmla="*/ 8936 w 10000"/>
              <a:gd name="connsiteY75" fmla="*/ 1465 h 10000"/>
              <a:gd name="connsiteX0" fmla="*/ 8936 w 10000"/>
              <a:gd name="connsiteY0" fmla="*/ 1222 h 9757"/>
              <a:gd name="connsiteX1" fmla="*/ 8901 w 10000"/>
              <a:gd name="connsiteY1" fmla="*/ 760 h 9757"/>
              <a:gd name="connsiteX2" fmla="*/ 9061 w 10000"/>
              <a:gd name="connsiteY2" fmla="*/ 532 h 9757"/>
              <a:gd name="connsiteX3" fmla="*/ 9061 w 10000"/>
              <a:gd name="connsiteY3" fmla="*/ 227 h 9757"/>
              <a:gd name="connsiteX4" fmla="*/ 9218 w 10000"/>
              <a:gd name="connsiteY4" fmla="*/ 182 h 9757"/>
              <a:gd name="connsiteX5" fmla="*/ 9280 w 10000"/>
              <a:gd name="connsiteY5" fmla="*/ 0 h 9757"/>
              <a:gd name="connsiteX6" fmla="*/ 9340 w 10000"/>
              <a:gd name="connsiteY6" fmla="*/ 174 h 9757"/>
              <a:gd name="connsiteX7" fmla="*/ 9340 w 10000"/>
              <a:gd name="connsiteY7" fmla="*/ 623 h 9757"/>
              <a:gd name="connsiteX8" fmla="*/ 9160 w 10000"/>
              <a:gd name="connsiteY8" fmla="*/ 760 h 9757"/>
              <a:gd name="connsiteX9" fmla="*/ 9258 w 10000"/>
              <a:gd name="connsiteY9" fmla="*/ 980 h 9757"/>
              <a:gd name="connsiteX10" fmla="*/ 9356 w 10000"/>
              <a:gd name="connsiteY10" fmla="*/ 1063 h 9757"/>
              <a:gd name="connsiteX11" fmla="*/ 9596 w 10000"/>
              <a:gd name="connsiteY11" fmla="*/ 1656 h 9757"/>
              <a:gd name="connsiteX12" fmla="*/ 9684 w 10000"/>
              <a:gd name="connsiteY12" fmla="*/ 1215 h 9757"/>
              <a:gd name="connsiteX13" fmla="*/ 9843 w 10000"/>
              <a:gd name="connsiteY13" fmla="*/ 949 h 9757"/>
              <a:gd name="connsiteX14" fmla="*/ 10000 w 10000"/>
              <a:gd name="connsiteY14" fmla="*/ 197 h 9757"/>
              <a:gd name="connsiteX15" fmla="*/ 4291 w 10000"/>
              <a:gd name="connsiteY15" fmla="*/ 714 h 9757"/>
              <a:gd name="connsiteX16" fmla="*/ 3995 w 10000"/>
              <a:gd name="connsiteY16" fmla="*/ 714 h 9757"/>
              <a:gd name="connsiteX17" fmla="*/ 3777 w 10000"/>
              <a:gd name="connsiteY17" fmla="*/ 851 h 9757"/>
              <a:gd name="connsiteX18" fmla="*/ 3524 w 10000"/>
              <a:gd name="connsiteY18" fmla="*/ 760 h 9757"/>
              <a:gd name="connsiteX19" fmla="*/ 3430 w 10000"/>
              <a:gd name="connsiteY19" fmla="*/ 623 h 9757"/>
              <a:gd name="connsiteX20" fmla="*/ 3151 w 10000"/>
              <a:gd name="connsiteY20" fmla="*/ 532 h 9757"/>
              <a:gd name="connsiteX21" fmla="*/ 2927 w 10000"/>
              <a:gd name="connsiteY21" fmla="*/ 668 h 9757"/>
              <a:gd name="connsiteX22" fmla="*/ 2835 w 10000"/>
              <a:gd name="connsiteY22" fmla="*/ 296 h 9757"/>
              <a:gd name="connsiteX23" fmla="*/ 3083 w 10000"/>
              <a:gd name="connsiteY23" fmla="*/ 91 h 9757"/>
              <a:gd name="connsiteX24" fmla="*/ 1725 w 10000"/>
              <a:gd name="connsiteY24" fmla="*/ 15 h 9757"/>
              <a:gd name="connsiteX25" fmla="*/ 1704 w 10000"/>
              <a:gd name="connsiteY25" fmla="*/ 136 h 9757"/>
              <a:gd name="connsiteX26" fmla="*/ 1445 w 10000"/>
              <a:gd name="connsiteY26" fmla="*/ 45 h 9757"/>
              <a:gd name="connsiteX27" fmla="*/ 1258 w 10000"/>
              <a:gd name="connsiteY27" fmla="*/ 91 h 9757"/>
              <a:gd name="connsiteX28" fmla="*/ 2 w 10000"/>
              <a:gd name="connsiteY28" fmla="*/ 2109 h 9757"/>
              <a:gd name="connsiteX29" fmla="*/ 4 w 10000"/>
              <a:gd name="connsiteY29" fmla="*/ 6748 h 9757"/>
              <a:gd name="connsiteX30" fmla="*/ 911 w 10000"/>
              <a:gd name="connsiteY30" fmla="*/ 7913 h 9757"/>
              <a:gd name="connsiteX31" fmla="*/ 1109 w 10000"/>
              <a:gd name="connsiteY31" fmla="*/ 8284 h 9757"/>
              <a:gd name="connsiteX32" fmla="*/ 1331 w 10000"/>
              <a:gd name="connsiteY32" fmla="*/ 8376 h 9757"/>
              <a:gd name="connsiteX33" fmla="*/ 1383 w 10000"/>
              <a:gd name="connsiteY33" fmla="*/ 8694 h 9757"/>
              <a:gd name="connsiteX34" fmla="*/ 1606 w 10000"/>
              <a:gd name="connsiteY34" fmla="*/ 8838 h 9757"/>
              <a:gd name="connsiteX35" fmla="*/ 1761 w 10000"/>
              <a:gd name="connsiteY35" fmla="*/ 9348 h 9757"/>
              <a:gd name="connsiteX36" fmla="*/ 2010 w 10000"/>
              <a:gd name="connsiteY36" fmla="*/ 9757 h 9757"/>
              <a:gd name="connsiteX37" fmla="*/ 2280 w 10000"/>
              <a:gd name="connsiteY37" fmla="*/ 9386 h 9757"/>
              <a:gd name="connsiteX38" fmla="*/ 2186 w 10000"/>
              <a:gd name="connsiteY38" fmla="*/ 9295 h 9757"/>
              <a:gd name="connsiteX39" fmla="*/ 2155 w 10000"/>
              <a:gd name="connsiteY39" fmla="*/ 8861 h 9757"/>
              <a:gd name="connsiteX40" fmla="*/ 2403 w 10000"/>
              <a:gd name="connsiteY40" fmla="*/ 8725 h 9757"/>
              <a:gd name="connsiteX41" fmla="*/ 2311 w 10000"/>
              <a:gd name="connsiteY41" fmla="*/ 8284 h 9757"/>
              <a:gd name="connsiteX42" fmla="*/ 2311 w 10000"/>
              <a:gd name="connsiteY42" fmla="*/ 7989 h 9757"/>
              <a:gd name="connsiteX43" fmla="*/ 2216 w 10000"/>
              <a:gd name="connsiteY43" fmla="*/ 7851 h 9757"/>
              <a:gd name="connsiteX44" fmla="*/ 3010 w 10000"/>
              <a:gd name="connsiteY44" fmla="*/ 6340 h 9757"/>
              <a:gd name="connsiteX45" fmla="*/ 4990 w 10000"/>
              <a:gd name="connsiteY45" fmla="*/ 6204 h 9757"/>
              <a:gd name="connsiteX46" fmla="*/ 5116 w 10000"/>
              <a:gd name="connsiteY46" fmla="*/ 6340 h 9757"/>
              <a:gd name="connsiteX47" fmla="*/ 5116 w 10000"/>
              <a:gd name="connsiteY47" fmla="*/ 6014 h 9757"/>
              <a:gd name="connsiteX48" fmla="*/ 5085 w 10000"/>
              <a:gd name="connsiteY48" fmla="*/ 5832 h 9757"/>
              <a:gd name="connsiteX49" fmla="*/ 5240 w 10000"/>
              <a:gd name="connsiteY49" fmla="*/ 5536 h 9757"/>
              <a:gd name="connsiteX50" fmla="*/ 4960 w 10000"/>
              <a:gd name="connsiteY50" fmla="*/ 5422 h 9757"/>
              <a:gd name="connsiteX51" fmla="*/ 4877 w 10000"/>
              <a:gd name="connsiteY51" fmla="*/ 5049 h 9757"/>
              <a:gd name="connsiteX52" fmla="*/ 4723 w 10000"/>
              <a:gd name="connsiteY52" fmla="*/ 5004 h 9757"/>
              <a:gd name="connsiteX53" fmla="*/ 4639 w 10000"/>
              <a:gd name="connsiteY53" fmla="*/ 4708 h 9757"/>
              <a:gd name="connsiteX54" fmla="*/ 4483 w 10000"/>
              <a:gd name="connsiteY54" fmla="*/ 4662 h 9757"/>
              <a:gd name="connsiteX55" fmla="*/ 4391 w 10000"/>
              <a:gd name="connsiteY55" fmla="*/ 4404 h 9757"/>
              <a:gd name="connsiteX56" fmla="*/ 4203 w 10000"/>
              <a:gd name="connsiteY56" fmla="*/ 4200 h 9757"/>
              <a:gd name="connsiteX57" fmla="*/ 4140 w 10000"/>
              <a:gd name="connsiteY57" fmla="*/ 3903 h 9757"/>
              <a:gd name="connsiteX58" fmla="*/ 3954 w 10000"/>
              <a:gd name="connsiteY58" fmla="*/ 3857 h 9757"/>
              <a:gd name="connsiteX59" fmla="*/ 3716 w 10000"/>
              <a:gd name="connsiteY59" fmla="*/ 3440 h 9757"/>
              <a:gd name="connsiteX60" fmla="*/ 3566 w 10000"/>
              <a:gd name="connsiteY60" fmla="*/ 3440 h 9757"/>
              <a:gd name="connsiteX61" fmla="*/ 3479 w 10000"/>
              <a:gd name="connsiteY61" fmla="*/ 3235 h 9757"/>
              <a:gd name="connsiteX62" fmla="*/ 4265 w 10000"/>
              <a:gd name="connsiteY62" fmla="*/ 3235 h 9757"/>
              <a:gd name="connsiteX63" fmla="*/ 4297 w 10000"/>
              <a:gd name="connsiteY63" fmla="*/ 2096 h 9757"/>
              <a:gd name="connsiteX64" fmla="*/ 7406 w 10000"/>
              <a:gd name="connsiteY64" fmla="*/ 2141 h 9757"/>
              <a:gd name="connsiteX65" fmla="*/ 7532 w 10000"/>
              <a:gd name="connsiteY65" fmla="*/ 1959 h 9757"/>
              <a:gd name="connsiteX66" fmla="*/ 7744 w 10000"/>
              <a:gd name="connsiteY66" fmla="*/ 2187 h 9757"/>
              <a:gd name="connsiteX67" fmla="*/ 7898 w 10000"/>
              <a:gd name="connsiteY67" fmla="*/ 2096 h 9757"/>
              <a:gd name="connsiteX68" fmla="*/ 7893 w 10000"/>
              <a:gd name="connsiteY68" fmla="*/ 1747 h 9757"/>
              <a:gd name="connsiteX69" fmla="*/ 8134 w 10000"/>
              <a:gd name="connsiteY69" fmla="*/ 1679 h 9757"/>
              <a:gd name="connsiteX70" fmla="*/ 8382 w 10000"/>
              <a:gd name="connsiteY70" fmla="*/ 1124 h 9757"/>
              <a:gd name="connsiteX71" fmla="*/ 8723 w 10000"/>
              <a:gd name="connsiteY71" fmla="*/ 1306 h 9757"/>
              <a:gd name="connsiteX72" fmla="*/ 8538 w 10000"/>
              <a:gd name="connsiteY72" fmla="*/ 949 h 9757"/>
              <a:gd name="connsiteX73" fmla="*/ 8723 w 10000"/>
              <a:gd name="connsiteY73" fmla="*/ 896 h 9757"/>
              <a:gd name="connsiteX74" fmla="*/ 8936 w 10000"/>
              <a:gd name="connsiteY74" fmla="*/ 1222 h 9757"/>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927 w 10000"/>
              <a:gd name="connsiteY21" fmla="*/ 685 h 10000"/>
              <a:gd name="connsiteX22" fmla="*/ 2835 w 10000"/>
              <a:gd name="connsiteY22" fmla="*/ 303 h 10000"/>
              <a:gd name="connsiteX23" fmla="*/ 3083 w 10000"/>
              <a:gd name="connsiteY23" fmla="*/ 93 h 10000"/>
              <a:gd name="connsiteX24" fmla="*/ 1725 w 10000"/>
              <a:gd name="connsiteY24" fmla="*/ 15 h 10000"/>
              <a:gd name="connsiteX25" fmla="*/ 1445 w 10000"/>
              <a:gd name="connsiteY25" fmla="*/ 46 h 10000"/>
              <a:gd name="connsiteX26" fmla="*/ 1258 w 10000"/>
              <a:gd name="connsiteY26" fmla="*/ 93 h 10000"/>
              <a:gd name="connsiteX27" fmla="*/ 2 w 10000"/>
              <a:gd name="connsiteY27" fmla="*/ 2162 h 10000"/>
              <a:gd name="connsiteX28" fmla="*/ 4 w 10000"/>
              <a:gd name="connsiteY28" fmla="*/ 6916 h 10000"/>
              <a:gd name="connsiteX29" fmla="*/ 911 w 10000"/>
              <a:gd name="connsiteY29" fmla="*/ 8110 h 10000"/>
              <a:gd name="connsiteX30" fmla="*/ 1109 w 10000"/>
              <a:gd name="connsiteY30" fmla="*/ 8490 h 10000"/>
              <a:gd name="connsiteX31" fmla="*/ 1331 w 10000"/>
              <a:gd name="connsiteY31" fmla="*/ 8585 h 10000"/>
              <a:gd name="connsiteX32" fmla="*/ 1383 w 10000"/>
              <a:gd name="connsiteY32" fmla="*/ 8911 h 10000"/>
              <a:gd name="connsiteX33" fmla="*/ 1606 w 10000"/>
              <a:gd name="connsiteY33" fmla="*/ 9058 h 10000"/>
              <a:gd name="connsiteX34" fmla="*/ 1761 w 10000"/>
              <a:gd name="connsiteY34" fmla="*/ 9581 h 10000"/>
              <a:gd name="connsiteX35" fmla="*/ 2010 w 10000"/>
              <a:gd name="connsiteY35" fmla="*/ 10000 h 10000"/>
              <a:gd name="connsiteX36" fmla="*/ 2280 w 10000"/>
              <a:gd name="connsiteY36" fmla="*/ 9620 h 10000"/>
              <a:gd name="connsiteX37" fmla="*/ 2186 w 10000"/>
              <a:gd name="connsiteY37" fmla="*/ 9526 h 10000"/>
              <a:gd name="connsiteX38" fmla="*/ 2155 w 10000"/>
              <a:gd name="connsiteY38" fmla="*/ 9082 h 10000"/>
              <a:gd name="connsiteX39" fmla="*/ 2403 w 10000"/>
              <a:gd name="connsiteY39" fmla="*/ 8942 h 10000"/>
              <a:gd name="connsiteX40" fmla="*/ 2311 w 10000"/>
              <a:gd name="connsiteY40" fmla="*/ 8490 h 10000"/>
              <a:gd name="connsiteX41" fmla="*/ 2311 w 10000"/>
              <a:gd name="connsiteY41" fmla="*/ 8188 h 10000"/>
              <a:gd name="connsiteX42" fmla="*/ 2216 w 10000"/>
              <a:gd name="connsiteY42" fmla="*/ 8047 h 10000"/>
              <a:gd name="connsiteX43" fmla="*/ 3010 w 10000"/>
              <a:gd name="connsiteY43" fmla="*/ 6498 h 10000"/>
              <a:gd name="connsiteX44" fmla="*/ 4990 w 10000"/>
              <a:gd name="connsiteY44" fmla="*/ 6359 h 10000"/>
              <a:gd name="connsiteX45" fmla="*/ 5116 w 10000"/>
              <a:gd name="connsiteY45" fmla="*/ 6498 h 10000"/>
              <a:gd name="connsiteX46" fmla="*/ 5116 w 10000"/>
              <a:gd name="connsiteY46" fmla="*/ 6164 h 10000"/>
              <a:gd name="connsiteX47" fmla="*/ 5085 w 10000"/>
              <a:gd name="connsiteY47" fmla="*/ 5977 h 10000"/>
              <a:gd name="connsiteX48" fmla="*/ 5240 w 10000"/>
              <a:gd name="connsiteY48" fmla="*/ 5674 h 10000"/>
              <a:gd name="connsiteX49" fmla="*/ 4960 w 10000"/>
              <a:gd name="connsiteY49" fmla="*/ 5557 h 10000"/>
              <a:gd name="connsiteX50" fmla="*/ 4877 w 10000"/>
              <a:gd name="connsiteY50" fmla="*/ 5175 h 10000"/>
              <a:gd name="connsiteX51" fmla="*/ 4723 w 10000"/>
              <a:gd name="connsiteY51" fmla="*/ 5129 h 10000"/>
              <a:gd name="connsiteX52" fmla="*/ 4639 w 10000"/>
              <a:gd name="connsiteY52" fmla="*/ 4825 h 10000"/>
              <a:gd name="connsiteX53" fmla="*/ 4483 w 10000"/>
              <a:gd name="connsiteY53" fmla="*/ 4778 h 10000"/>
              <a:gd name="connsiteX54" fmla="*/ 4391 w 10000"/>
              <a:gd name="connsiteY54" fmla="*/ 4514 h 10000"/>
              <a:gd name="connsiteX55" fmla="*/ 4203 w 10000"/>
              <a:gd name="connsiteY55" fmla="*/ 4305 h 10000"/>
              <a:gd name="connsiteX56" fmla="*/ 4140 w 10000"/>
              <a:gd name="connsiteY56" fmla="*/ 4000 h 10000"/>
              <a:gd name="connsiteX57" fmla="*/ 3954 w 10000"/>
              <a:gd name="connsiteY57" fmla="*/ 3953 h 10000"/>
              <a:gd name="connsiteX58" fmla="*/ 3716 w 10000"/>
              <a:gd name="connsiteY58" fmla="*/ 3526 h 10000"/>
              <a:gd name="connsiteX59" fmla="*/ 3566 w 10000"/>
              <a:gd name="connsiteY59" fmla="*/ 3526 h 10000"/>
              <a:gd name="connsiteX60" fmla="*/ 3479 w 10000"/>
              <a:gd name="connsiteY60" fmla="*/ 3316 h 10000"/>
              <a:gd name="connsiteX61" fmla="*/ 4265 w 10000"/>
              <a:gd name="connsiteY61" fmla="*/ 3316 h 10000"/>
              <a:gd name="connsiteX62" fmla="*/ 4297 w 10000"/>
              <a:gd name="connsiteY62" fmla="*/ 2148 h 10000"/>
              <a:gd name="connsiteX63" fmla="*/ 7406 w 10000"/>
              <a:gd name="connsiteY63" fmla="*/ 2194 h 10000"/>
              <a:gd name="connsiteX64" fmla="*/ 7532 w 10000"/>
              <a:gd name="connsiteY64" fmla="*/ 2008 h 10000"/>
              <a:gd name="connsiteX65" fmla="*/ 7744 w 10000"/>
              <a:gd name="connsiteY65" fmla="*/ 2241 h 10000"/>
              <a:gd name="connsiteX66" fmla="*/ 7898 w 10000"/>
              <a:gd name="connsiteY66" fmla="*/ 2148 h 10000"/>
              <a:gd name="connsiteX67" fmla="*/ 7893 w 10000"/>
              <a:gd name="connsiteY67" fmla="*/ 1791 h 10000"/>
              <a:gd name="connsiteX68" fmla="*/ 8134 w 10000"/>
              <a:gd name="connsiteY68" fmla="*/ 1721 h 10000"/>
              <a:gd name="connsiteX69" fmla="*/ 8382 w 10000"/>
              <a:gd name="connsiteY69" fmla="*/ 1152 h 10000"/>
              <a:gd name="connsiteX70" fmla="*/ 8723 w 10000"/>
              <a:gd name="connsiteY70" fmla="*/ 1339 h 10000"/>
              <a:gd name="connsiteX71" fmla="*/ 8538 w 10000"/>
              <a:gd name="connsiteY71" fmla="*/ 973 h 10000"/>
              <a:gd name="connsiteX72" fmla="*/ 8723 w 10000"/>
              <a:gd name="connsiteY72" fmla="*/ 918 h 10000"/>
              <a:gd name="connsiteX73" fmla="*/ 8936 w 10000"/>
              <a:gd name="connsiteY73"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927 w 10000"/>
              <a:gd name="connsiteY21" fmla="*/ 685 h 10000"/>
              <a:gd name="connsiteX22" fmla="*/ 2835 w 10000"/>
              <a:gd name="connsiteY22" fmla="*/ 303 h 10000"/>
              <a:gd name="connsiteX23" fmla="*/ 3083 w 10000"/>
              <a:gd name="connsiteY23" fmla="*/ 93 h 10000"/>
              <a:gd name="connsiteX24" fmla="*/ 1445 w 10000"/>
              <a:gd name="connsiteY24" fmla="*/ 46 h 10000"/>
              <a:gd name="connsiteX25" fmla="*/ 1258 w 10000"/>
              <a:gd name="connsiteY25" fmla="*/ 93 h 10000"/>
              <a:gd name="connsiteX26" fmla="*/ 2 w 10000"/>
              <a:gd name="connsiteY26" fmla="*/ 2162 h 10000"/>
              <a:gd name="connsiteX27" fmla="*/ 4 w 10000"/>
              <a:gd name="connsiteY27" fmla="*/ 6916 h 10000"/>
              <a:gd name="connsiteX28" fmla="*/ 911 w 10000"/>
              <a:gd name="connsiteY28" fmla="*/ 8110 h 10000"/>
              <a:gd name="connsiteX29" fmla="*/ 1109 w 10000"/>
              <a:gd name="connsiteY29" fmla="*/ 8490 h 10000"/>
              <a:gd name="connsiteX30" fmla="*/ 1331 w 10000"/>
              <a:gd name="connsiteY30" fmla="*/ 8585 h 10000"/>
              <a:gd name="connsiteX31" fmla="*/ 1383 w 10000"/>
              <a:gd name="connsiteY31" fmla="*/ 8911 h 10000"/>
              <a:gd name="connsiteX32" fmla="*/ 1606 w 10000"/>
              <a:gd name="connsiteY32" fmla="*/ 9058 h 10000"/>
              <a:gd name="connsiteX33" fmla="*/ 1761 w 10000"/>
              <a:gd name="connsiteY33" fmla="*/ 9581 h 10000"/>
              <a:gd name="connsiteX34" fmla="*/ 2010 w 10000"/>
              <a:gd name="connsiteY34" fmla="*/ 10000 h 10000"/>
              <a:gd name="connsiteX35" fmla="*/ 2280 w 10000"/>
              <a:gd name="connsiteY35" fmla="*/ 9620 h 10000"/>
              <a:gd name="connsiteX36" fmla="*/ 2186 w 10000"/>
              <a:gd name="connsiteY36" fmla="*/ 9526 h 10000"/>
              <a:gd name="connsiteX37" fmla="*/ 2155 w 10000"/>
              <a:gd name="connsiteY37" fmla="*/ 9082 h 10000"/>
              <a:gd name="connsiteX38" fmla="*/ 2403 w 10000"/>
              <a:gd name="connsiteY38" fmla="*/ 8942 h 10000"/>
              <a:gd name="connsiteX39" fmla="*/ 2311 w 10000"/>
              <a:gd name="connsiteY39" fmla="*/ 8490 h 10000"/>
              <a:gd name="connsiteX40" fmla="*/ 2311 w 10000"/>
              <a:gd name="connsiteY40" fmla="*/ 8188 h 10000"/>
              <a:gd name="connsiteX41" fmla="*/ 2216 w 10000"/>
              <a:gd name="connsiteY41" fmla="*/ 8047 h 10000"/>
              <a:gd name="connsiteX42" fmla="*/ 3010 w 10000"/>
              <a:gd name="connsiteY42" fmla="*/ 6498 h 10000"/>
              <a:gd name="connsiteX43" fmla="*/ 4990 w 10000"/>
              <a:gd name="connsiteY43" fmla="*/ 6359 h 10000"/>
              <a:gd name="connsiteX44" fmla="*/ 5116 w 10000"/>
              <a:gd name="connsiteY44" fmla="*/ 6498 h 10000"/>
              <a:gd name="connsiteX45" fmla="*/ 5116 w 10000"/>
              <a:gd name="connsiteY45" fmla="*/ 6164 h 10000"/>
              <a:gd name="connsiteX46" fmla="*/ 5085 w 10000"/>
              <a:gd name="connsiteY46" fmla="*/ 5977 h 10000"/>
              <a:gd name="connsiteX47" fmla="*/ 5240 w 10000"/>
              <a:gd name="connsiteY47" fmla="*/ 5674 h 10000"/>
              <a:gd name="connsiteX48" fmla="*/ 4960 w 10000"/>
              <a:gd name="connsiteY48" fmla="*/ 5557 h 10000"/>
              <a:gd name="connsiteX49" fmla="*/ 4877 w 10000"/>
              <a:gd name="connsiteY49" fmla="*/ 5175 h 10000"/>
              <a:gd name="connsiteX50" fmla="*/ 4723 w 10000"/>
              <a:gd name="connsiteY50" fmla="*/ 5129 h 10000"/>
              <a:gd name="connsiteX51" fmla="*/ 4639 w 10000"/>
              <a:gd name="connsiteY51" fmla="*/ 4825 h 10000"/>
              <a:gd name="connsiteX52" fmla="*/ 4483 w 10000"/>
              <a:gd name="connsiteY52" fmla="*/ 4778 h 10000"/>
              <a:gd name="connsiteX53" fmla="*/ 4391 w 10000"/>
              <a:gd name="connsiteY53" fmla="*/ 4514 h 10000"/>
              <a:gd name="connsiteX54" fmla="*/ 4203 w 10000"/>
              <a:gd name="connsiteY54" fmla="*/ 4305 h 10000"/>
              <a:gd name="connsiteX55" fmla="*/ 4140 w 10000"/>
              <a:gd name="connsiteY55" fmla="*/ 4000 h 10000"/>
              <a:gd name="connsiteX56" fmla="*/ 3954 w 10000"/>
              <a:gd name="connsiteY56" fmla="*/ 3953 h 10000"/>
              <a:gd name="connsiteX57" fmla="*/ 3716 w 10000"/>
              <a:gd name="connsiteY57" fmla="*/ 3526 h 10000"/>
              <a:gd name="connsiteX58" fmla="*/ 3566 w 10000"/>
              <a:gd name="connsiteY58" fmla="*/ 3526 h 10000"/>
              <a:gd name="connsiteX59" fmla="*/ 3479 w 10000"/>
              <a:gd name="connsiteY59" fmla="*/ 3316 h 10000"/>
              <a:gd name="connsiteX60" fmla="*/ 4265 w 10000"/>
              <a:gd name="connsiteY60" fmla="*/ 3316 h 10000"/>
              <a:gd name="connsiteX61" fmla="*/ 4297 w 10000"/>
              <a:gd name="connsiteY61" fmla="*/ 2148 h 10000"/>
              <a:gd name="connsiteX62" fmla="*/ 7406 w 10000"/>
              <a:gd name="connsiteY62" fmla="*/ 2194 h 10000"/>
              <a:gd name="connsiteX63" fmla="*/ 7532 w 10000"/>
              <a:gd name="connsiteY63" fmla="*/ 2008 h 10000"/>
              <a:gd name="connsiteX64" fmla="*/ 7744 w 10000"/>
              <a:gd name="connsiteY64" fmla="*/ 2241 h 10000"/>
              <a:gd name="connsiteX65" fmla="*/ 7898 w 10000"/>
              <a:gd name="connsiteY65" fmla="*/ 2148 h 10000"/>
              <a:gd name="connsiteX66" fmla="*/ 7893 w 10000"/>
              <a:gd name="connsiteY66" fmla="*/ 1791 h 10000"/>
              <a:gd name="connsiteX67" fmla="*/ 8134 w 10000"/>
              <a:gd name="connsiteY67" fmla="*/ 1721 h 10000"/>
              <a:gd name="connsiteX68" fmla="*/ 8382 w 10000"/>
              <a:gd name="connsiteY68" fmla="*/ 1152 h 10000"/>
              <a:gd name="connsiteX69" fmla="*/ 8723 w 10000"/>
              <a:gd name="connsiteY69" fmla="*/ 1339 h 10000"/>
              <a:gd name="connsiteX70" fmla="*/ 8538 w 10000"/>
              <a:gd name="connsiteY70" fmla="*/ 973 h 10000"/>
              <a:gd name="connsiteX71" fmla="*/ 8723 w 10000"/>
              <a:gd name="connsiteY71" fmla="*/ 918 h 10000"/>
              <a:gd name="connsiteX72" fmla="*/ 8936 w 10000"/>
              <a:gd name="connsiteY72" fmla="*/ 1252 h 10000"/>
              <a:gd name="connsiteX0" fmla="*/ 8936 w 10000"/>
              <a:gd name="connsiteY0" fmla="*/ 1320 h 10068"/>
              <a:gd name="connsiteX1" fmla="*/ 8901 w 10000"/>
              <a:gd name="connsiteY1" fmla="*/ 847 h 10068"/>
              <a:gd name="connsiteX2" fmla="*/ 9061 w 10000"/>
              <a:gd name="connsiteY2" fmla="*/ 613 h 10068"/>
              <a:gd name="connsiteX3" fmla="*/ 9061 w 10000"/>
              <a:gd name="connsiteY3" fmla="*/ 301 h 10068"/>
              <a:gd name="connsiteX4" fmla="*/ 9218 w 10000"/>
              <a:gd name="connsiteY4" fmla="*/ 255 h 10068"/>
              <a:gd name="connsiteX5" fmla="*/ 9280 w 10000"/>
              <a:gd name="connsiteY5" fmla="*/ 68 h 10068"/>
              <a:gd name="connsiteX6" fmla="*/ 9340 w 10000"/>
              <a:gd name="connsiteY6" fmla="*/ 246 h 10068"/>
              <a:gd name="connsiteX7" fmla="*/ 9340 w 10000"/>
              <a:gd name="connsiteY7" fmla="*/ 707 h 10068"/>
              <a:gd name="connsiteX8" fmla="*/ 9160 w 10000"/>
              <a:gd name="connsiteY8" fmla="*/ 847 h 10068"/>
              <a:gd name="connsiteX9" fmla="*/ 9258 w 10000"/>
              <a:gd name="connsiteY9" fmla="*/ 1072 h 10068"/>
              <a:gd name="connsiteX10" fmla="*/ 9356 w 10000"/>
              <a:gd name="connsiteY10" fmla="*/ 1157 h 10068"/>
              <a:gd name="connsiteX11" fmla="*/ 9596 w 10000"/>
              <a:gd name="connsiteY11" fmla="*/ 1765 h 10068"/>
              <a:gd name="connsiteX12" fmla="*/ 9684 w 10000"/>
              <a:gd name="connsiteY12" fmla="*/ 1313 h 10068"/>
              <a:gd name="connsiteX13" fmla="*/ 9843 w 10000"/>
              <a:gd name="connsiteY13" fmla="*/ 1041 h 10068"/>
              <a:gd name="connsiteX14" fmla="*/ 10000 w 10000"/>
              <a:gd name="connsiteY14" fmla="*/ 270 h 10068"/>
              <a:gd name="connsiteX15" fmla="*/ 4291 w 10000"/>
              <a:gd name="connsiteY15" fmla="*/ 800 h 10068"/>
              <a:gd name="connsiteX16" fmla="*/ 3995 w 10000"/>
              <a:gd name="connsiteY16" fmla="*/ 800 h 10068"/>
              <a:gd name="connsiteX17" fmla="*/ 3777 w 10000"/>
              <a:gd name="connsiteY17" fmla="*/ 940 h 10068"/>
              <a:gd name="connsiteX18" fmla="*/ 3524 w 10000"/>
              <a:gd name="connsiteY18" fmla="*/ 847 h 10068"/>
              <a:gd name="connsiteX19" fmla="*/ 3430 w 10000"/>
              <a:gd name="connsiteY19" fmla="*/ 707 h 10068"/>
              <a:gd name="connsiteX20" fmla="*/ 3151 w 10000"/>
              <a:gd name="connsiteY20" fmla="*/ 613 h 10068"/>
              <a:gd name="connsiteX21" fmla="*/ 2927 w 10000"/>
              <a:gd name="connsiteY21" fmla="*/ 753 h 10068"/>
              <a:gd name="connsiteX22" fmla="*/ 2835 w 10000"/>
              <a:gd name="connsiteY22" fmla="*/ 371 h 10068"/>
              <a:gd name="connsiteX23" fmla="*/ 3083 w 10000"/>
              <a:gd name="connsiteY23" fmla="*/ 161 h 10068"/>
              <a:gd name="connsiteX24" fmla="*/ 1258 w 10000"/>
              <a:gd name="connsiteY24" fmla="*/ 161 h 10068"/>
              <a:gd name="connsiteX25" fmla="*/ 2 w 10000"/>
              <a:gd name="connsiteY25" fmla="*/ 2230 h 10068"/>
              <a:gd name="connsiteX26" fmla="*/ 4 w 10000"/>
              <a:gd name="connsiteY26" fmla="*/ 6984 h 10068"/>
              <a:gd name="connsiteX27" fmla="*/ 911 w 10000"/>
              <a:gd name="connsiteY27" fmla="*/ 8178 h 10068"/>
              <a:gd name="connsiteX28" fmla="*/ 1109 w 10000"/>
              <a:gd name="connsiteY28" fmla="*/ 8558 h 10068"/>
              <a:gd name="connsiteX29" fmla="*/ 1331 w 10000"/>
              <a:gd name="connsiteY29" fmla="*/ 8653 h 10068"/>
              <a:gd name="connsiteX30" fmla="*/ 1383 w 10000"/>
              <a:gd name="connsiteY30" fmla="*/ 8979 h 10068"/>
              <a:gd name="connsiteX31" fmla="*/ 1606 w 10000"/>
              <a:gd name="connsiteY31" fmla="*/ 9126 h 10068"/>
              <a:gd name="connsiteX32" fmla="*/ 1761 w 10000"/>
              <a:gd name="connsiteY32" fmla="*/ 9649 h 10068"/>
              <a:gd name="connsiteX33" fmla="*/ 2010 w 10000"/>
              <a:gd name="connsiteY33" fmla="*/ 10068 h 10068"/>
              <a:gd name="connsiteX34" fmla="*/ 2280 w 10000"/>
              <a:gd name="connsiteY34" fmla="*/ 9688 h 10068"/>
              <a:gd name="connsiteX35" fmla="*/ 2186 w 10000"/>
              <a:gd name="connsiteY35" fmla="*/ 9594 h 10068"/>
              <a:gd name="connsiteX36" fmla="*/ 2155 w 10000"/>
              <a:gd name="connsiteY36" fmla="*/ 9150 h 10068"/>
              <a:gd name="connsiteX37" fmla="*/ 2403 w 10000"/>
              <a:gd name="connsiteY37" fmla="*/ 9010 h 10068"/>
              <a:gd name="connsiteX38" fmla="*/ 2311 w 10000"/>
              <a:gd name="connsiteY38" fmla="*/ 8558 h 10068"/>
              <a:gd name="connsiteX39" fmla="*/ 2311 w 10000"/>
              <a:gd name="connsiteY39" fmla="*/ 8256 h 10068"/>
              <a:gd name="connsiteX40" fmla="*/ 2216 w 10000"/>
              <a:gd name="connsiteY40" fmla="*/ 8115 h 10068"/>
              <a:gd name="connsiteX41" fmla="*/ 3010 w 10000"/>
              <a:gd name="connsiteY41" fmla="*/ 6566 h 10068"/>
              <a:gd name="connsiteX42" fmla="*/ 4990 w 10000"/>
              <a:gd name="connsiteY42" fmla="*/ 6427 h 10068"/>
              <a:gd name="connsiteX43" fmla="*/ 5116 w 10000"/>
              <a:gd name="connsiteY43" fmla="*/ 6566 h 10068"/>
              <a:gd name="connsiteX44" fmla="*/ 5116 w 10000"/>
              <a:gd name="connsiteY44" fmla="*/ 6232 h 10068"/>
              <a:gd name="connsiteX45" fmla="*/ 5085 w 10000"/>
              <a:gd name="connsiteY45" fmla="*/ 6045 h 10068"/>
              <a:gd name="connsiteX46" fmla="*/ 5240 w 10000"/>
              <a:gd name="connsiteY46" fmla="*/ 5742 h 10068"/>
              <a:gd name="connsiteX47" fmla="*/ 4960 w 10000"/>
              <a:gd name="connsiteY47" fmla="*/ 5625 h 10068"/>
              <a:gd name="connsiteX48" fmla="*/ 4877 w 10000"/>
              <a:gd name="connsiteY48" fmla="*/ 5243 h 10068"/>
              <a:gd name="connsiteX49" fmla="*/ 4723 w 10000"/>
              <a:gd name="connsiteY49" fmla="*/ 5197 h 10068"/>
              <a:gd name="connsiteX50" fmla="*/ 4639 w 10000"/>
              <a:gd name="connsiteY50" fmla="*/ 4893 h 10068"/>
              <a:gd name="connsiteX51" fmla="*/ 4483 w 10000"/>
              <a:gd name="connsiteY51" fmla="*/ 4846 h 10068"/>
              <a:gd name="connsiteX52" fmla="*/ 4391 w 10000"/>
              <a:gd name="connsiteY52" fmla="*/ 4582 h 10068"/>
              <a:gd name="connsiteX53" fmla="*/ 4203 w 10000"/>
              <a:gd name="connsiteY53" fmla="*/ 4373 h 10068"/>
              <a:gd name="connsiteX54" fmla="*/ 4140 w 10000"/>
              <a:gd name="connsiteY54" fmla="*/ 4068 h 10068"/>
              <a:gd name="connsiteX55" fmla="*/ 3954 w 10000"/>
              <a:gd name="connsiteY55" fmla="*/ 4021 h 10068"/>
              <a:gd name="connsiteX56" fmla="*/ 3716 w 10000"/>
              <a:gd name="connsiteY56" fmla="*/ 3594 h 10068"/>
              <a:gd name="connsiteX57" fmla="*/ 3566 w 10000"/>
              <a:gd name="connsiteY57" fmla="*/ 3594 h 10068"/>
              <a:gd name="connsiteX58" fmla="*/ 3479 w 10000"/>
              <a:gd name="connsiteY58" fmla="*/ 3384 h 10068"/>
              <a:gd name="connsiteX59" fmla="*/ 4265 w 10000"/>
              <a:gd name="connsiteY59" fmla="*/ 3384 h 10068"/>
              <a:gd name="connsiteX60" fmla="*/ 4297 w 10000"/>
              <a:gd name="connsiteY60" fmla="*/ 2216 h 10068"/>
              <a:gd name="connsiteX61" fmla="*/ 7406 w 10000"/>
              <a:gd name="connsiteY61" fmla="*/ 2262 h 10068"/>
              <a:gd name="connsiteX62" fmla="*/ 7532 w 10000"/>
              <a:gd name="connsiteY62" fmla="*/ 2076 h 10068"/>
              <a:gd name="connsiteX63" fmla="*/ 7744 w 10000"/>
              <a:gd name="connsiteY63" fmla="*/ 2309 h 10068"/>
              <a:gd name="connsiteX64" fmla="*/ 7898 w 10000"/>
              <a:gd name="connsiteY64" fmla="*/ 2216 h 10068"/>
              <a:gd name="connsiteX65" fmla="*/ 7893 w 10000"/>
              <a:gd name="connsiteY65" fmla="*/ 1859 h 10068"/>
              <a:gd name="connsiteX66" fmla="*/ 8134 w 10000"/>
              <a:gd name="connsiteY66" fmla="*/ 1789 h 10068"/>
              <a:gd name="connsiteX67" fmla="*/ 8382 w 10000"/>
              <a:gd name="connsiteY67" fmla="*/ 1220 h 10068"/>
              <a:gd name="connsiteX68" fmla="*/ 8723 w 10000"/>
              <a:gd name="connsiteY68" fmla="*/ 1407 h 10068"/>
              <a:gd name="connsiteX69" fmla="*/ 8538 w 10000"/>
              <a:gd name="connsiteY69" fmla="*/ 1041 h 10068"/>
              <a:gd name="connsiteX70" fmla="*/ 8723 w 10000"/>
              <a:gd name="connsiteY70" fmla="*/ 986 h 10068"/>
              <a:gd name="connsiteX71" fmla="*/ 8936 w 10000"/>
              <a:gd name="connsiteY71" fmla="*/ 1320 h 10068"/>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927 w 10000"/>
              <a:gd name="connsiteY21" fmla="*/ 685 h 10000"/>
              <a:gd name="connsiteX22" fmla="*/ 2835 w 10000"/>
              <a:gd name="connsiteY22" fmla="*/ 303 h 10000"/>
              <a:gd name="connsiteX23" fmla="*/ 3083 w 10000"/>
              <a:gd name="connsiteY23" fmla="*/ 93 h 10000"/>
              <a:gd name="connsiteX24" fmla="*/ 2 w 10000"/>
              <a:gd name="connsiteY24" fmla="*/ 2162 h 10000"/>
              <a:gd name="connsiteX25" fmla="*/ 4 w 10000"/>
              <a:gd name="connsiteY25" fmla="*/ 6916 h 10000"/>
              <a:gd name="connsiteX26" fmla="*/ 911 w 10000"/>
              <a:gd name="connsiteY26" fmla="*/ 8110 h 10000"/>
              <a:gd name="connsiteX27" fmla="*/ 1109 w 10000"/>
              <a:gd name="connsiteY27" fmla="*/ 8490 h 10000"/>
              <a:gd name="connsiteX28" fmla="*/ 1331 w 10000"/>
              <a:gd name="connsiteY28" fmla="*/ 8585 h 10000"/>
              <a:gd name="connsiteX29" fmla="*/ 1383 w 10000"/>
              <a:gd name="connsiteY29" fmla="*/ 8911 h 10000"/>
              <a:gd name="connsiteX30" fmla="*/ 1606 w 10000"/>
              <a:gd name="connsiteY30" fmla="*/ 9058 h 10000"/>
              <a:gd name="connsiteX31" fmla="*/ 1761 w 10000"/>
              <a:gd name="connsiteY31" fmla="*/ 9581 h 10000"/>
              <a:gd name="connsiteX32" fmla="*/ 2010 w 10000"/>
              <a:gd name="connsiteY32" fmla="*/ 10000 h 10000"/>
              <a:gd name="connsiteX33" fmla="*/ 2280 w 10000"/>
              <a:gd name="connsiteY33" fmla="*/ 9620 h 10000"/>
              <a:gd name="connsiteX34" fmla="*/ 2186 w 10000"/>
              <a:gd name="connsiteY34" fmla="*/ 9526 h 10000"/>
              <a:gd name="connsiteX35" fmla="*/ 2155 w 10000"/>
              <a:gd name="connsiteY35" fmla="*/ 9082 h 10000"/>
              <a:gd name="connsiteX36" fmla="*/ 2403 w 10000"/>
              <a:gd name="connsiteY36" fmla="*/ 8942 h 10000"/>
              <a:gd name="connsiteX37" fmla="*/ 2311 w 10000"/>
              <a:gd name="connsiteY37" fmla="*/ 8490 h 10000"/>
              <a:gd name="connsiteX38" fmla="*/ 2311 w 10000"/>
              <a:gd name="connsiteY38" fmla="*/ 8188 h 10000"/>
              <a:gd name="connsiteX39" fmla="*/ 2216 w 10000"/>
              <a:gd name="connsiteY39" fmla="*/ 8047 h 10000"/>
              <a:gd name="connsiteX40" fmla="*/ 3010 w 10000"/>
              <a:gd name="connsiteY40" fmla="*/ 6498 h 10000"/>
              <a:gd name="connsiteX41" fmla="*/ 4990 w 10000"/>
              <a:gd name="connsiteY41" fmla="*/ 6359 h 10000"/>
              <a:gd name="connsiteX42" fmla="*/ 5116 w 10000"/>
              <a:gd name="connsiteY42" fmla="*/ 6498 h 10000"/>
              <a:gd name="connsiteX43" fmla="*/ 5116 w 10000"/>
              <a:gd name="connsiteY43" fmla="*/ 6164 h 10000"/>
              <a:gd name="connsiteX44" fmla="*/ 5085 w 10000"/>
              <a:gd name="connsiteY44" fmla="*/ 5977 h 10000"/>
              <a:gd name="connsiteX45" fmla="*/ 5240 w 10000"/>
              <a:gd name="connsiteY45" fmla="*/ 5674 h 10000"/>
              <a:gd name="connsiteX46" fmla="*/ 4960 w 10000"/>
              <a:gd name="connsiteY46" fmla="*/ 5557 h 10000"/>
              <a:gd name="connsiteX47" fmla="*/ 4877 w 10000"/>
              <a:gd name="connsiteY47" fmla="*/ 5175 h 10000"/>
              <a:gd name="connsiteX48" fmla="*/ 4723 w 10000"/>
              <a:gd name="connsiteY48" fmla="*/ 5129 h 10000"/>
              <a:gd name="connsiteX49" fmla="*/ 4639 w 10000"/>
              <a:gd name="connsiteY49" fmla="*/ 4825 h 10000"/>
              <a:gd name="connsiteX50" fmla="*/ 4483 w 10000"/>
              <a:gd name="connsiteY50" fmla="*/ 4778 h 10000"/>
              <a:gd name="connsiteX51" fmla="*/ 4391 w 10000"/>
              <a:gd name="connsiteY51" fmla="*/ 4514 h 10000"/>
              <a:gd name="connsiteX52" fmla="*/ 4203 w 10000"/>
              <a:gd name="connsiteY52" fmla="*/ 4305 h 10000"/>
              <a:gd name="connsiteX53" fmla="*/ 4140 w 10000"/>
              <a:gd name="connsiteY53" fmla="*/ 4000 h 10000"/>
              <a:gd name="connsiteX54" fmla="*/ 3954 w 10000"/>
              <a:gd name="connsiteY54" fmla="*/ 3953 h 10000"/>
              <a:gd name="connsiteX55" fmla="*/ 3716 w 10000"/>
              <a:gd name="connsiteY55" fmla="*/ 3526 h 10000"/>
              <a:gd name="connsiteX56" fmla="*/ 3566 w 10000"/>
              <a:gd name="connsiteY56" fmla="*/ 3526 h 10000"/>
              <a:gd name="connsiteX57" fmla="*/ 3479 w 10000"/>
              <a:gd name="connsiteY57" fmla="*/ 3316 h 10000"/>
              <a:gd name="connsiteX58" fmla="*/ 4265 w 10000"/>
              <a:gd name="connsiteY58" fmla="*/ 3316 h 10000"/>
              <a:gd name="connsiteX59" fmla="*/ 4297 w 10000"/>
              <a:gd name="connsiteY59" fmla="*/ 2148 h 10000"/>
              <a:gd name="connsiteX60" fmla="*/ 7406 w 10000"/>
              <a:gd name="connsiteY60" fmla="*/ 2194 h 10000"/>
              <a:gd name="connsiteX61" fmla="*/ 7532 w 10000"/>
              <a:gd name="connsiteY61" fmla="*/ 2008 h 10000"/>
              <a:gd name="connsiteX62" fmla="*/ 7744 w 10000"/>
              <a:gd name="connsiteY62" fmla="*/ 2241 h 10000"/>
              <a:gd name="connsiteX63" fmla="*/ 7898 w 10000"/>
              <a:gd name="connsiteY63" fmla="*/ 2148 h 10000"/>
              <a:gd name="connsiteX64" fmla="*/ 7893 w 10000"/>
              <a:gd name="connsiteY64" fmla="*/ 1791 h 10000"/>
              <a:gd name="connsiteX65" fmla="*/ 8134 w 10000"/>
              <a:gd name="connsiteY65" fmla="*/ 1721 h 10000"/>
              <a:gd name="connsiteX66" fmla="*/ 8382 w 10000"/>
              <a:gd name="connsiteY66" fmla="*/ 1152 h 10000"/>
              <a:gd name="connsiteX67" fmla="*/ 8723 w 10000"/>
              <a:gd name="connsiteY67" fmla="*/ 1339 h 10000"/>
              <a:gd name="connsiteX68" fmla="*/ 8538 w 10000"/>
              <a:gd name="connsiteY68" fmla="*/ 973 h 10000"/>
              <a:gd name="connsiteX69" fmla="*/ 8723 w 10000"/>
              <a:gd name="connsiteY69" fmla="*/ 918 h 10000"/>
              <a:gd name="connsiteX70" fmla="*/ 8936 w 10000"/>
              <a:gd name="connsiteY70"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927 w 10000"/>
              <a:gd name="connsiteY21" fmla="*/ 685 h 10000"/>
              <a:gd name="connsiteX22" fmla="*/ 3083 w 10000"/>
              <a:gd name="connsiteY22" fmla="*/ 93 h 10000"/>
              <a:gd name="connsiteX23" fmla="*/ 2 w 10000"/>
              <a:gd name="connsiteY23" fmla="*/ 2162 h 10000"/>
              <a:gd name="connsiteX24" fmla="*/ 4 w 10000"/>
              <a:gd name="connsiteY24" fmla="*/ 6916 h 10000"/>
              <a:gd name="connsiteX25" fmla="*/ 911 w 10000"/>
              <a:gd name="connsiteY25" fmla="*/ 8110 h 10000"/>
              <a:gd name="connsiteX26" fmla="*/ 1109 w 10000"/>
              <a:gd name="connsiteY26" fmla="*/ 8490 h 10000"/>
              <a:gd name="connsiteX27" fmla="*/ 1331 w 10000"/>
              <a:gd name="connsiteY27" fmla="*/ 8585 h 10000"/>
              <a:gd name="connsiteX28" fmla="*/ 1383 w 10000"/>
              <a:gd name="connsiteY28" fmla="*/ 8911 h 10000"/>
              <a:gd name="connsiteX29" fmla="*/ 1606 w 10000"/>
              <a:gd name="connsiteY29" fmla="*/ 9058 h 10000"/>
              <a:gd name="connsiteX30" fmla="*/ 1761 w 10000"/>
              <a:gd name="connsiteY30" fmla="*/ 9581 h 10000"/>
              <a:gd name="connsiteX31" fmla="*/ 2010 w 10000"/>
              <a:gd name="connsiteY31" fmla="*/ 10000 h 10000"/>
              <a:gd name="connsiteX32" fmla="*/ 2280 w 10000"/>
              <a:gd name="connsiteY32" fmla="*/ 9620 h 10000"/>
              <a:gd name="connsiteX33" fmla="*/ 2186 w 10000"/>
              <a:gd name="connsiteY33" fmla="*/ 9526 h 10000"/>
              <a:gd name="connsiteX34" fmla="*/ 2155 w 10000"/>
              <a:gd name="connsiteY34" fmla="*/ 9082 h 10000"/>
              <a:gd name="connsiteX35" fmla="*/ 2403 w 10000"/>
              <a:gd name="connsiteY35" fmla="*/ 8942 h 10000"/>
              <a:gd name="connsiteX36" fmla="*/ 2311 w 10000"/>
              <a:gd name="connsiteY36" fmla="*/ 8490 h 10000"/>
              <a:gd name="connsiteX37" fmla="*/ 2311 w 10000"/>
              <a:gd name="connsiteY37" fmla="*/ 8188 h 10000"/>
              <a:gd name="connsiteX38" fmla="*/ 2216 w 10000"/>
              <a:gd name="connsiteY38" fmla="*/ 8047 h 10000"/>
              <a:gd name="connsiteX39" fmla="*/ 3010 w 10000"/>
              <a:gd name="connsiteY39" fmla="*/ 6498 h 10000"/>
              <a:gd name="connsiteX40" fmla="*/ 4990 w 10000"/>
              <a:gd name="connsiteY40" fmla="*/ 6359 h 10000"/>
              <a:gd name="connsiteX41" fmla="*/ 5116 w 10000"/>
              <a:gd name="connsiteY41" fmla="*/ 6498 h 10000"/>
              <a:gd name="connsiteX42" fmla="*/ 5116 w 10000"/>
              <a:gd name="connsiteY42" fmla="*/ 6164 h 10000"/>
              <a:gd name="connsiteX43" fmla="*/ 5085 w 10000"/>
              <a:gd name="connsiteY43" fmla="*/ 5977 h 10000"/>
              <a:gd name="connsiteX44" fmla="*/ 5240 w 10000"/>
              <a:gd name="connsiteY44" fmla="*/ 5674 h 10000"/>
              <a:gd name="connsiteX45" fmla="*/ 4960 w 10000"/>
              <a:gd name="connsiteY45" fmla="*/ 5557 h 10000"/>
              <a:gd name="connsiteX46" fmla="*/ 4877 w 10000"/>
              <a:gd name="connsiteY46" fmla="*/ 5175 h 10000"/>
              <a:gd name="connsiteX47" fmla="*/ 4723 w 10000"/>
              <a:gd name="connsiteY47" fmla="*/ 5129 h 10000"/>
              <a:gd name="connsiteX48" fmla="*/ 4639 w 10000"/>
              <a:gd name="connsiteY48" fmla="*/ 4825 h 10000"/>
              <a:gd name="connsiteX49" fmla="*/ 4483 w 10000"/>
              <a:gd name="connsiteY49" fmla="*/ 4778 h 10000"/>
              <a:gd name="connsiteX50" fmla="*/ 4391 w 10000"/>
              <a:gd name="connsiteY50" fmla="*/ 4514 h 10000"/>
              <a:gd name="connsiteX51" fmla="*/ 4203 w 10000"/>
              <a:gd name="connsiteY51" fmla="*/ 4305 h 10000"/>
              <a:gd name="connsiteX52" fmla="*/ 4140 w 10000"/>
              <a:gd name="connsiteY52" fmla="*/ 4000 h 10000"/>
              <a:gd name="connsiteX53" fmla="*/ 3954 w 10000"/>
              <a:gd name="connsiteY53" fmla="*/ 3953 h 10000"/>
              <a:gd name="connsiteX54" fmla="*/ 3716 w 10000"/>
              <a:gd name="connsiteY54" fmla="*/ 3526 h 10000"/>
              <a:gd name="connsiteX55" fmla="*/ 3566 w 10000"/>
              <a:gd name="connsiteY55" fmla="*/ 3526 h 10000"/>
              <a:gd name="connsiteX56" fmla="*/ 3479 w 10000"/>
              <a:gd name="connsiteY56" fmla="*/ 3316 h 10000"/>
              <a:gd name="connsiteX57" fmla="*/ 4265 w 10000"/>
              <a:gd name="connsiteY57" fmla="*/ 3316 h 10000"/>
              <a:gd name="connsiteX58" fmla="*/ 4297 w 10000"/>
              <a:gd name="connsiteY58" fmla="*/ 2148 h 10000"/>
              <a:gd name="connsiteX59" fmla="*/ 7406 w 10000"/>
              <a:gd name="connsiteY59" fmla="*/ 2194 h 10000"/>
              <a:gd name="connsiteX60" fmla="*/ 7532 w 10000"/>
              <a:gd name="connsiteY60" fmla="*/ 2008 h 10000"/>
              <a:gd name="connsiteX61" fmla="*/ 7744 w 10000"/>
              <a:gd name="connsiteY61" fmla="*/ 2241 h 10000"/>
              <a:gd name="connsiteX62" fmla="*/ 7898 w 10000"/>
              <a:gd name="connsiteY62" fmla="*/ 2148 h 10000"/>
              <a:gd name="connsiteX63" fmla="*/ 7893 w 10000"/>
              <a:gd name="connsiteY63" fmla="*/ 1791 h 10000"/>
              <a:gd name="connsiteX64" fmla="*/ 8134 w 10000"/>
              <a:gd name="connsiteY64" fmla="*/ 1721 h 10000"/>
              <a:gd name="connsiteX65" fmla="*/ 8382 w 10000"/>
              <a:gd name="connsiteY65" fmla="*/ 1152 h 10000"/>
              <a:gd name="connsiteX66" fmla="*/ 8723 w 10000"/>
              <a:gd name="connsiteY66" fmla="*/ 1339 h 10000"/>
              <a:gd name="connsiteX67" fmla="*/ 8538 w 10000"/>
              <a:gd name="connsiteY67" fmla="*/ 973 h 10000"/>
              <a:gd name="connsiteX68" fmla="*/ 8723 w 10000"/>
              <a:gd name="connsiteY68" fmla="*/ 918 h 10000"/>
              <a:gd name="connsiteX69" fmla="*/ 8936 w 10000"/>
              <a:gd name="connsiteY69"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927 w 10000"/>
              <a:gd name="connsiteY21" fmla="*/ 685 h 10000"/>
              <a:gd name="connsiteX22" fmla="*/ 2 w 10000"/>
              <a:gd name="connsiteY22" fmla="*/ 2162 h 10000"/>
              <a:gd name="connsiteX23" fmla="*/ 4 w 10000"/>
              <a:gd name="connsiteY23" fmla="*/ 6916 h 10000"/>
              <a:gd name="connsiteX24" fmla="*/ 911 w 10000"/>
              <a:gd name="connsiteY24" fmla="*/ 8110 h 10000"/>
              <a:gd name="connsiteX25" fmla="*/ 1109 w 10000"/>
              <a:gd name="connsiteY25" fmla="*/ 8490 h 10000"/>
              <a:gd name="connsiteX26" fmla="*/ 1331 w 10000"/>
              <a:gd name="connsiteY26" fmla="*/ 8585 h 10000"/>
              <a:gd name="connsiteX27" fmla="*/ 1383 w 10000"/>
              <a:gd name="connsiteY27" fmla="*/ 8911 h 10000"/>
              <a:gd name="connsiteX28" fmla="*/ 1606 w 10000"/>
              <a:gd name="connsiteY28" fmla="*/ 9058 h 10000"/>
              <a:gd name="connsiteX29" fmla="*/ 1761 w 10000"/>
              <a:gd name="connsiteY29" fmla="*/ 9581 h 10000"/>
              <a:gd name="connsiteX30" fmla="*/ 2010 w 10000"/>
              <a:gd name="connsiteY30" fmla="*/ 10000 h 10000"/>
              <a:gd name="connsiteX31" fmla="*/ 2280 w 10000"/>
              <a:gd name="connsiteY31" fmla="*/ 9620 h 10000"/>
              <a:gd name="connsiteX32" fmla="*/ 2186 w 10000"/>
              <a:gd name="connsiteY32" fmla="*/ 9526 h 10000"/>
              <a:gd name="connsiteX33" fmla="*/ 2155 w 10000"/>
              <a:gd name="connsiteY33" fmla="*/ 9082 h 10000"/>
              <a:gd name="connsiteX34" fmla="*/ 2403 w 10000"/>
              <a:gd name="connsiteY34" fmla="*/ 8942 h 10000"/>
              <a:gd name="connsiteX35" fmla="*/ 2311 w 10000"/>
              <a:gd name="connsiteY35" fmla="*/ 8490 h 10000"/>
              <a:gd name="connsiteX36" fmla="*/ 2311 w 10000"/>
              <a:gd name="connsiteY36" fmla="*/ 8188 h 10000"/>
              <a:gd name="connsiteX37" fmla="*/ 2216 w 10000"/>
              <a:gd name="connsiteY37" fmla="*/ 8047 h 10000"/>
              <a:gd name="connsiteX38" fmla="*/ 3010 w 10000"/>
              <a:gd name="connsiteY38" fmla="*/ 6498 h 10000"/>
              <a:gd name="connsiteX39" fmla="*/ 4990 w 10000"/>
              <a:gd name="connsiteY39" fmla="*/ 6359 h 10000"/>
              <a:gd name="connsiteX40" fmla="*/ 5116 w 10000"/>
              <a:gd name="connsiteY40" fmla="*/ 6498 h 10000"/>
              <a:gd name="connsiteX41" fmla="*/ 5116 w 10000"/>
              <a:gd name="connsiteY41" fmla="*/ 6164 h 10000"/>
              <a:gd name="connsiteX42" fmla="*/ 5085 w 10000"/>
              <a:gd name="connsiteY42" fmla="*/ 5977 h 10000"/>
              <a:gd name="connsiteX43" fmla="*/ 5240 w 10000"/>
              <a:gd name="connsiteY43" fmla="*/ 5674 h 10000"/>
              <a:gd name="connsiteX44" fmla="*/ 4960 w 10000"/>
              <a:gd name="connsiteY44" fmla="*/ 5557 h 10000"/>
              <a:gd name="connsiteX45" fmla="*/ 4877 w 10000"/>
              <a:gd name="connsiteY45" fmla="*/ 5175 h 10000"/>
              <a:gd name="connsiteX46" fmla="*/ 4723 w 10000"/>
              <a:gd name="connsiteY46" fmla="*/ 5129 h 10000"/>
              <a:gd name="connsiteX47" fmla="*/ 4639 w 10000"/>
              <a:gd name="connsiteY47" fmla="*/ 4825 h 10000"/>
              <a:gd name="connsiteX48" fmla="*/ 4483 w 10000"/>
              <a:gd name="connsiteY48" fmla="*/ 4778 h 10000"/>
              <a:gd name="connsiteX49" fmla="*/ 4391 w 10000"/>
              <a:gd name="connsiteY49" fmla="*/ 4514 h 10000"/>
              <a:gd name="connsiteX50" fmla="*/ 4203 w 10000"/>
              <a:gd name="connsiteY50" fmla="*/ 4305 h 10000"/>
              <a:gd name="connsiteX51" fmla="*/ 4140 w 10000"/>
              <a:gd name="connsiteY51" fmla="*/ 4000 h 10000"/>
              <a:gd name="connsiteX52" fmla="*/ 3954 w 10000"/>
              <a:gd name="connsiteY52" fmla="*/ 3953 h 10000"/>
              <a:gd name="connsiteX53" fmla="*/ 3716 w 10000"/>
              <a:gd name="connsiteY53" fmla="*/ 3526 h 10000"/>
              <a:gd name="connsiteX54" fmla="*/ 3566 w 10000"/>
              <a:gd name="connsiteY54" fmla="*/ 3526 h 10000"/>
              <a:gd name="connsiteX55" fmla="*/ 3479 w 10000"/>
              <a:gd name="connsiteY55" fmla="*/ 3316 h 10000"/>
              <a:gd name="connsiteX56" fmla="*/ 4265 w 10000"/>
              <a:gd name="connsiteY56" fmla="*/ 3316 h 10000"/>
              <a:gd name="connsiteX57" fmla="*/ 4297 w 10000"/>
              <a:gd name="connsiteY57" fmla="*/ 2148 h 10000"/>
              <a:gd name="connsiteX58" fmla="*/ 7406 w 10000"/>
              <a:gd name="connsiteY58" fmla="*/ 2194 h 10000"/>
              <a:gd name="connsiteX59" fmla="*/ 7532 w 10000"/>
              <a:gd name="connsiteY59" fmla="*/ 2008 h 10000"/>
              <a:gd name="connsiteX60" fmla="*/ 7744 w 10000"/>
              <a:gd name="connsiteY60" fmla="*/ 2241 h 10000"/>
              <a:gd name="connsiteX61" fmla="*/ 7898 w 10000"/>
              <a:gd name="connsiteY61" fmla="*/ 2148 h 10000"/>
              <a:gd name="connsiteX62" fmla="*/ 7893 w 10000"/>
              <a:gd name="connsiteY62" fmla="*/ 1791 h 10000"/>
              <a:gd name="connsiteX63" fmla="*/ 8134 w 10000"/>
              <a:gd name="connsiteY63" fmla="*/ 1721 h 10000"/>
              <a:gd name="connsiteX64" fmla="*/ 8382 w 10000"/>
              <a:gd name="connsiteY64" fmla="*/ 1152 h 10000"/>
              <a:gd name="connsiteX65" fmla="*/ 8723 w 10000"/>
              <a:gd name="connsiteY65" fmla="*/ 1339 h 10000"/>
              <a:gd name="connsiteX66" fmla="*/ 8538 w 10000"/>
              <a:gd name="connsiteY66" fmla="*/ 973 h 10000"/>
              <a:gd name="connsiteX67" fmla="*/ 8723 w 10000"/>
              <a:gd name="connsiteY67" fmla="*/ 918 h 10000"/>
              <a:gd name="connsiteX68" fmla="*/ 8936 w 10000"/>
              <a:gd name="connsiteY68"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3151 w 10000"/>
              <a:gd name="connsiteY20" fmla="*/ 545 h 10000"/>
              <a:gd name="connsiteX21" fmla="*/ 2 w 10000"/>
              <a:gd name="connsiteY21" fmla="*/ 2162 h 10000"/>
              <a:gd name="connsiteX22" fmla="*/ 4 w 10000"/>
              <a:gd name="connsiteY22" fmla="*/ 6916 h 10000"/>
              <a:gd name="connsiteX23" fmla="*/ 911 w 10000"/>
              <a:gd name="connsiteY23" fmla="*/ 8110 h 10000"/>
              <a:gd name="connsiteX24" fmla="*/ 1109 w 10000"/>
              <a:gd name="connsiteY24" fmla="*/ 8490 h 10000"/>
              <a:gd name="connsiteX25" fmla="*/ 1331 w 10000"/>
              <a:gd name="connsiteY25" fmla="*/ 8585 h 10000"/>
              <a:gd name="connsiteX26" fmla="*/ 1383 w 10000"/>
              <a:gd name="connsiteY26" fmla="*/ 8911 h 10000"/>
              <a:gd name="connsiteX27" fmla="*/ 1606 w 10000"/>
              <a:gd name="connsiteY27" fmla="*/ 9058 h 10000"/>
              <a:gd name="connsiteX28" fmla="*/ 1761 w 10000"/>
              <a:gd name="connsiteY28" fmla="*/ 9581 h 10000"/>
              <a:gd name="connsiteX29" fmla="*/ 2010 w 10000"/>
              <a:gd name="connsiteY29" fmla="*/ 10000 h 10000"/>
              <a:gd name="connsiteX30" fmla="*/ 2280 w 10000"/>
              <a:gd name="connsiteY30" fmla="*/ 9620 h 10000"/>
              <a:gd name="connsiteX31" fmla="*/ 2186 w 10000"/>
              <a:gd name="connsiteY31" fmla="*/ 9526 h 10000"/>
              <a:gd name="connsiteX32" fmla="*/ 2155 w 10000"/>
              <a:gd name="connsiteY32" fmla="*/ 9082 h 10000"/>
              <a:gd name="connsiteX33" fmla="*/ 2403 w 10000"/>
              <a:gd name="connsiteY33" fmla="*/ 8942 h 10000"/>
              <a:gd name="connsiteX34" fmla="*/ 2311 w 10000"/>
              <a:gd name="connsiteY34" fmla="*/ 8490 h 10000"/>
              <a:gd name="connsiteX35" fmla="*/ 2311 w 10000"/>
              <a:gd name="connsiteY35" fmla="*/ 8188 h 10000"/>
              <a:gd name="connsiteX36" fmla="*/ 2216 w 10000"/>
              <a:gd name="connsiteY36" fmla="*/ 8047 h 10000"/>
              <a:gd name="connsiteX37" fmla="*/ 3010 w 10000"/>
              <a:gd name="connsiteY37" fmla="*/ 6498 h 10000"/>
              <a:gd name="connsiteX38" fmla="*/ 4990 w 10000"/>
              <a:gd name="connsiteY38" fmla="*/ 6359 h 10000"/>
              <a:gd name="connsiteX39" fmla="*/ 5116 w 10000"/>
              <a:gd name="connsiteY39" fmla="*/ 6498 h 10000"/>
              <a:gd name="connsiteX40" fmla="*/ 5116 w 10000"/>
              <a:gd name="connsiteY40" fmla="*/ 6164 h 10000"/>
              <a:gd name="connsiteX41" fmla="*/ 5085 w 10000"/>
              <a:gd name="connsiteY41" fmla="*/ 5977 h 10000"/>
              <a:gd name="connsiteX42" fmla="*/ 5240 w 10000"/>
              <a:gd name="connsiteY42" fmla="*/ 5674 h 10000"/>
              <a:gd name="connsiteX43" fmla="*/ 4960 w 10000"/>
              <a:gd name="connsiteY43" fmla="*/ 5557 h 10000"/>
              <a:gd name="connsiteX44" fmla="*/ 4877 w 10000"/>
              <a:gd name="connsiteY44" fmla="*/ 5175 h 10000"/>
              <a:gd name="connsiteX45" fmla="*/ 4723 w 10000"/>
              <a:gd name="connsiteY45" fmla="*/ 5129 h 10000"/>
              <a:gd name="connsiteX46" fmla="*/ 4639 w 10000"/>
              <a:gd name="connsiteY46" fmla="*/ 4825 h 10000"/>
              <a:gd name="connsiteX47" fmla="*/ 4483 w 10000"/>
              <a:gd name="connsiteY47" fmla="*/ 4778 h 10000"/>
              <a:gd name="connsiteX48" fmla="*/ 4391 w 10000"/>
              <a:gd name="connsiteY48" fmla="*/ 4514 h 10000"/>
              <a:gd name="connsiteX49" fmla="*/ 4203 w 10000"/>
              <a:gd name="connsiteY49" fmla="*/ 4305 h 10000"/>
              <a:gd name="connsiteX50" fmla="*/ 4140 w 10000"/>
              <a:gd name="connsiteY50" fmla="*/ 4000 h 10000"/>
              <a:gd name="connsiteX51" fmla="*/ 3954 w 10000"/>
              <a:gd name="connsiteY51" fmla="*/ 3953 h 10000"/>
              <a:gd name="connsiteX52" fmla="*/ 3716 w 10000"/>
              <a:gd name="connsiteY52" fmla="*/ 3526 h 10000"/>
              <a:gd name="connsiteX53" fmla="*/ 3566 w 10000"/>
              <a:gd name="connsiteY53" fmla="*/ 3526 h 10000"/>
              <a:gd name="connsiteX54" fmla="*/ 3479 w 10000"/>
              <a:gd name="connsiteY54" fmla="*/ 3316 h 10000"/>
              <a:gd name="connsiteX55" fmla="*/ 4265 w 10000"/>
              <a:gd name="connsiteY55" fmla="*/ 3316 h 10000"/>
              <a:gd name="connsiteX56" fmla="*/ 4297 w 10000"/>
              <a:gd name="connsiteY56" fmla="*/ 2148 h 10000"/>
              <a:gd name="connsiteX57" fmla="*/ 7406 w 10000"/>
              <a:gd name="connsiteY57" fmla="*/ 2194 h 10000"/>
              <a:gd name="connsiteX58" fmla="*/ 7532 w 10000"/>
              <a:gd name="connsiteY58" fmla="*/ 2008 h 10000"/>
              <a:gd name="connsiteX59" fmla="*/ 7744 w 10000"/>
              <a:gd name="connsiteY59" fmla="*/ 2241 h 10000"/>
              <a:gd name="connsiteX60" fmla="*/ 7898 w 10000"/>
              <a:gd name="connsiteY60" fmla="*/ 2148 h 10000"/>
              <a:gd name="connsiteX61" fmla="*/ 7893 w 10000"/>
              <a:gd name="connsiteY61" fmla="*/ 1791 h 10000"/>
              <a:gd name="connsiteX62" fmla="*/ 8134 w 10000"/>
              <a:gd name="connsiteY62" fmla="*/ 1721 h 10000"/>
              <a:gd name="connsiteX63" fmla="*/ 8382 w 10000"/>
              <a:gd name="connsiteY63" fmla="*/ 1152 h 10000"/>
              <a:gd name="connsiteX64" fmla="*/ 8723 w 10000"/>
              <a:gd name="connsiteY64" fmla="*/ 1339 h 10000"/>
              <a:gd name="connsiteX65" fmla="*/ 8538 w 10000"/>
              <a:gd name="connsiteY65" fmla="*/ 973 h 10000"/>
              <a:gd name="connsiteX66" fmla="*/ 8723 w 10000"/>
              <a:gd name="connsiteY66" fmla="*/ 918 h 10000"/>
              <a:gd name="connsiteX67" fmla="*/ 8936 w 10000"/>
              <a:gd name="connsiteY67"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91 w 10000"/>
              <a:gd name="connsiteY15" fmla="*/ 732 h 10000"/>
              <a:gd name="connsiteX16" fmla="*/ 3995 w 10000"/>
              <a:gd name="connsiteY16" fmla="*/ 732 h 10000"/>
              <a:gd name="connsiteX17" fmla="*/ 3777 w 10000"/>
              <a:gd name="connsiteY17" fmla="*/ 872 h 10000"/>
              <a:gd name="connsiteX18" fmla="*/ 3524 w 10000"/>
              <a:gd name="connsiteY18" fmla="*/ 779 h 10000"/>
              <a:gd name="connsiteX19" fmla="*/ 3430 w 10000"/>
              <a:gd name="connsiteY19" fmla="*/ 639 h 10000"/>
              <a:gd name="connsiteX20" fmla="*/ 2 w 10000"/>
              <a:gd name="connsiteY20" fmla="*/ 2162 h 10000"/>
              <a:gd name="connsiteX21" fmla="*/ 4 w 10000"/>
              <a:gd name="connsiteY21" fmla="*/ 6916 h 10000"/>
              <a:gd name="connsiteX22" fmla="*/ 911 w 10000"/>
              <a:gd name="connsiteY22" fmla="*/ 8110 h 10000"/>
              <a:gd name="connsiteX23" fmla="*/ 1109 w 10000"/>
              <a:gd name="connsiteY23" fmla="*/ 8490 h 10000"/>
              <a:gd name="connsiteX24" fmla="*/ 1331 w 10000"/>
              <a:gd name="connsiteY24" fmla="*/ 8585 h 10000"/>
              <a:gd name="connsiteX25" fmla="*/ 1383 w 10000"/>
              <a:gd name="connsiteY25" fmla="*/ 8911 h 10000"/>
              <a:gd name="connsiteX26" fmla="*/ 1606 w 10000"/>
              <a:gd name="connsiteY26" fmla="*/ 9058 h 10000"/>
              <a:gd name="connsiteX27" fmla="*/ 1761 w 10000"/>
              <a:gd name="connsiteY27" fmla="*/ 9581 h 10000"/>
              <a:gd name="connsiteX28" fmla="*/ 2010 w 10000"/>
              <a:gd name="connsiteY28" fmla="*/ 10000 h 10000"/>
              <a:gd name="connsiteX29" fmla="*/ 2280 w 10000"/>
              <a:gd name="connsiteY29" fmla="*/ 9620 h 10000"/>
              <a:gd name="connsiteX30" fmla="*/ 2186 w 10000"/>
              <a:gd name="connsiteY30" fmla="*/ 9526 h 10000"/>
              <a:gd name="connsiteX31" fmla="*/ 2155 w 10000"/>
              <a:gd name="connsiteY31" fmla="*/ 9082 h 10000"/>
              <a:gd name="connsiteX32" fmla="*/ 2403 w 10000"/>
              <a:gd name="connsiteY32" fmla="*/ 8942 h 10000"/>
              <a:gd name="connsiteX33" fmla="*/ 2311 w 10000"/>
              <a:gd name="connsiteY33" fmla="*/ 8490 h 10000"/>
              <a:gd name="connsiteX34" fmla="*/ 2311 w 10000"/>
              <a:gd name="connsiteY34" fmla="*/ 8188 h 10000"/>
              <a:gd name="connsiteX35" fmla="*/ 2216 w 10000"/>
              <a:gd name="connsiteY35" fmla="*/ 8047 h 10000"/>
              <a:gd name="connsiteX36" fmla="*/ 3010 w 10000"/>
              <a:gd name="connsiteY36" fmla="*/ 6498 h 10000"/>
              <a:gd name="connsiteX37" fmla="*/ 4990 w 10000"/>
              <a:gd name="connsiteY37" fmla="*/ 6359 h 10000"/>
              <a:gd name="connsiteX38" fmla="*/ 5116 w 10000"/>
              <a:gd name="connsiteY38" fmla="*/ 6498 h 10000"/>
              <a:gd name="connsiteX39" fmla="*/ 5116 w 10000"/>
              <a:gd name="connsiteY39" fmla="*/ 6164 h 10000"/>
              <a:gd name="connsiteX40" fmla="*/ 5085 w 10000"/>
              <a:gd name="connsiteY40" fmla="*/ 5977 h 10000"/>
              <a:gd name="connsiteX41" fmla="*/ 5240 w 10000"/>
              <a:gd name="connsiteY41" fmla="*/ 5674 h 10000"/>
              <a:gd name="connsiteX42" fmla="*/ 4960 w 10000"/>
              <a:gd name="connsiteY42" fmla="*/ 5557 h 10000"/>
              <a:gd name="connsiteX43" fmla="*/ 4877 w 10000"/>
              <a:gd name="connsiteY43" fmla="*/ 5175 h 10000"/>
              <a:gd name="connsiteX44" fmla="*/ 4723 w 10000"/>
              <a:gd name="connsiteY44" fmla="*/ 5129 h 10000"/>
              <a:gd name="connsiteX45" fmla="*/ 4639 w 10000"/>
              <a:gd name="connsiteY45" fmla="*/ 4825 h 10000"/>
              <a:gd name="connsiteX46" fmla="*/ 4483 w 10000"/>
              <a:gd name="connsiteY46" fmla="*/ 4778 h 10000"/>
              <a:gd name="connsiteX47" fmla="*/ 4391 w 10000"/>
              <a:gd name="connsiteY47" fmla="*/ 4514 h 10000"/>
              <a:gd name="connsiteX48" fmla="*/ 4203 w 10000"/>
              <a:gd name="connsiteY48" fmla="*/ 4305 h 10000"/>
              <a:gd name="connsiteX49" fmla="*/ 4140 w 10000"/>
              <a:gd name="connsiteY49" fmla="*/ 4000 h 10000"/>
              <a:gd name="connsiteX50" fmla="*/ 3954 w 10000"/>
              <a:gd name="connsiteY50" fmla="*/ 3953 h 10000"/>
              <a:gd name="connsiteX51" fmla="*/ 3716 w 10000"/>
              <a:gd name="connsiteY51" fmla="*/ 3526 h 10000"/>
              <a:gd name="connsiteX52" fmla="*/ 3566 w 10000"/>
              <a:gd name="connsiteY52" fmla="*/ 3526 h 10000"/>
              <a:gd name="connsiteX53" fmla="*/ 3479 w 10000"/>
              <a:gd name="connsiteY53" fmla="*/ 3316 h 10000"/>
              <a:gd name="connsiteX54" fmla="*/ 4265 w 10000"/>
              <a:gd name="connsiteY54" fmla="*/ 3316 h 10000"/>
              <a:gd name="connsiteX55" fmla="*/ 4297 w 10000"/>
              <a:gd name="connsiteY55" fmla="*/ 2148 h 10000"/>
              <a:gd name="connsiteX56" fmla="*/ 7406 w 10000"/>
              <a:gd name="connsiteY56" fmla="*/ 2194 h 10000"/>
              <a:gd name="connsiteX57" fmla="*/ 7532 w 10000"/>
              <a:gd name="connsiteY57" fmla="*/ 2008 h 10000"/>
              <a:gd name="connsiteX58" fmla="*/ 7744 w 10000"/>
              <a:gd name="connsiteY58" fmla="*/ 2241 h 10000"/>
              <a:gd name="connsiteX59" fmla="*/ 7898 w 10000"/>
              <a:gd name="connsiteY59" fmla="*/ 2148 h 10000"/>
              <a:gd name="connsiteX60" fmla="*/ 7893 w 10000"/>
              <a:gd name="connsiteY60" fmla="*/ 1791 h 10000"/>
              <a:gd name="connsiteX61" fmla="*/ 8134 w 10000"/>
              <a:gd name="connsiteY61" fmla="*/ 1721 h 10000"/>
              <a:gd name="connsiteX62" fmla="*/ 8382 w 10000"/>
              <a:gd name="connsiteY62" fmla="*/ 1152 h 10000"/>
              <a:gd name="connsiteX63" fmla="*/ 8723 w 10000"/>
              <a:gd name="connsiteY63" fmla="*/ 1339 h 10000"/>
              <a:gd name="connsiteX64" fmla="*/ 8538 w 10000"/>
              <a:gd name="connsiteY64" fmla="*/ 973 h 10000"/>
              <a:gd name="connsiteX65" fmla="*/ 8723 w 10000"/>
              <a:gd name="connsiteY65" fmla="*/ 918 h 10000"/>
              <a:gd name="connsiteX66" fmla="*/ 8936 w 10000"/>
              <a:gd name="connsiteY66" fmla="*/ 1252 h 10000"/>
              <a:gd name="connsiteX0" fmla="*/ 8932 w 9996"/>
              <a:gd name="connsiteY0" fmla="*/ 1252 h 10000"/>
              <a:gd name="connsiteX1" fmla="*/ 8897 w 9996"/>
              <a:gd name="connsiteY1" fmla="*/ 779 h 10000"/>
              <a:gd name="connsiteX2" fmla="*/ 9057 w 9996"/>
              <a:gd name="connsiteY2" fmla="*/ 545 h 10000"/>
              <a:gd name="connsiteX3" fmla="*/ 9057 w 9996"/>
              <a:gd name="connsiteY3" fmla="*/ 233 h 10000"/>
              <a:gd name="connsiteX4" fmla="*/ 9214 w 9996"/>
              <a:gd name="connsiteY4" fmla="*/ 187 h 10000"/>
              <a:gd name="connsiteX5" fmla="*/ 9276 w 9996"/>
              <a:gd name="connsiteY5" fmla="*/ 0 h 10000"/>
              <a:gd name="connsiteX6" fmla="*/ 9336 w 9996"/>
              <a:gd name="connsiteY6" fmla="*/ 178 h 10000"/>
              <a:gd name="connsiteX7" fmla="*/ 9336 w 9996"/>
              <a:gd name="connsiteY7" fmla="*/ 639 h 10000"/>
              <a:gd name="connsiteX8" fmla="*/ 9156 w 9996"/>
              <a:gd name="connsiteY8" fmla="*/ 779 h 10000"/>
              <a:gd name="connsiteX9" fmla="*/ 9254 w 9996"/>
              <a:gd name="connsiteY9" fmla="*/ 1004 h 10000"/>
              <a:gd name="connsiteX10" fmla="*/ 9352 w 9996"/>
              <a:gd name="connsiteY10" fmla="*/ 1089 h 10000"/>
              <a:gd name="connsiteX11" fmla="*/ 9592 w 9996"/>
              <a:gd name="connsiteY11" fmla="*/ 1697 h 10000"/>
              <a:gd name="connsiteX12" fmla="*/ 9680 w 9996"/>
              <a:gd name="connsiteY12" fmla="*/ 1245 h 10000"/>
              <a:gd name="connsiteX13" fmla="*/ 9839 w 9996"/>
              <a:gd name="connsiteY13" fmla="*/ 973 h 10000"/>
              <a:gd name="connsiteX14" fmla="*/ 9996 w 9996"/>
              <a:gd name="connsiteY14" fmla="*/ 202 h 10000"/>
              <a:gd name="connsiteX15" fmla="*/ 4287 w 9996"/>
              <a:gd name="connsiteY15" fmla="*/ 732 h 10000"/>
              <a:gd name="connsiteX16" fmla="*/ 3991 w 9996"/>
              <a:gd name="connsiteY16" fmla="*/ 732 h 10000"/>
              <a:gd name="connsiteX17" fmla="*/ 3773 w 9996"/>
              <a:gd name="connsiteY17" fmla="*/ 872 h 10000"/>
              <a:gd name="connsiteX18" fmla="*/ 3520 w 9996"/>
              <a:gd name="connsiteY18" fmla="*/ 779 h 10000"/>
              <a:gd name="connsiteX19" fmla="*/ 3426 w 9996"/>
              <a:gd name="connsiteY19" fmla="*/ 639 h 10000"/>
              <a:gd name="connsiteX20" fmla="*/ 62 w 9996"/>
              <a:gd name="connsiteY20" fmla="*/ 2020 h 10000"/>
              <a:gd name="connsiteX21" fmla="*/ 0 w 9996"/>
              <a:gd name="connsiteY21" fmla="*/ 6916 h 10000"/>
              <a:gd name="connsiteX22" fmla="*/ 907 w 9996"/>
              <a:gd name="connsiteY22" fmla="*/ 8110 h 10000"/>
              <a:gd name="connsiteX23" fmla="*/ 1105 w 9996"/>
              <a:gd name="connsiteY23" fmla="*/ 8490 h 10000"/>
              <a:gd name="connsiteX24" fmla="*/ 1327 w 9996"/>
              <a:gd name="connsiteY24" fmla="*/ 8585 h 10000"/>
              <a:gd name="connsiteX25" fmla="*/ 1379 w 9996"/>
              <a:gd name="connsiteY25" fmla="*/ 8911 h 10000"/>
              <a:gd name="connsiteX26" fmla="*/ 1602 w 9996"/>
              <a:gd name="connsiteY26" fmla="*/ 9058 h 10000"/>
              <a:gd name="connsiteX27" fmla="*/ 1757 w 9996"/>
              <a:gd name="connsiteY27" fmla="*/ 9581 h 10000"/>
              <a:gd name="connsiteX28" fmla="*/ 2006 w 9996"/>
              <a:gd name="connsiteY28" fmla="*/ 10000 h 10000"/>
              <a:gd name="connsiteX29" fmla="*/ 2276 w 9996"/>
              <a:gd name="connsiteY29" fmla="*/ 9620 h 10000"/>
              <a:gd name="connsiteX30" fmla="*/ 2182 w 9996"/>
              <a:gd name="connsiteY30" fmla="*/ 9526 h 10000"/>
              <a:gd name="connsiteX31" fmla="*/ 2151 w 9996"/>
              <a:gd name="connsiteY31" fmla="*/ 9082 h 10000"/>
              <a:gd name="connsiteX32" fmla="*/ 2399 w 9996"/>
              <a:gd name="connsiteY32" fmla="*/ 8942 h 10000"/>
              <a:gd name="connsiteX33" fmla="*/ 2307 w 9996"/>
              <a:gd name="connsiteY33" fmla="*/ 8490 h 10000"/>
              <a:gd name="connsiteX34" fmla="*/ 2307 w 9996"/>
              <a:gd name="connsiteY34" fmla="*/ 8188 h 10000"/>
              <a:gd name="connsiteX35" fmla="*/ 2212 w 9996"/>
              <a:gd name="connsiteY35" fmla="*/ 8047 h 10000"/>
              <a:gd name="connsiteX36" fmla="*/ 3006 w 9996"/>
              <a:gd name="connsiteY36" fmla="*/ 6498 h 10000"/>
              <a:gd name="connsiteX37" fmla="*/ 4986 w 9996"/>
              <a:gd name="connsiteY37" fmla="*/ 6359 h 10000"/>
              <a:gd name="connsiteX38" fmla="*/ 5112 w 9996"/>
              <a:gd name="connsiteY38" fmla="*/ 6498 h 10000"/>
              <a:gd name="connsiteX39" fmla="*/ 5112 w 9996"/>
              <a:gd name="connsiteY39" fmla="*/ 6164 h 10000"/>
              <a:gd name="connsiteX40" fmla="*/ 5081 w 9996"/>
              <a:gd name="connsiteY40" fmla="*/ 5977 h 10000"/>
              <a:gd name="connsiteX41" fmla="*/ 5236 w 9996"/>
              <a:gd name="connsiteY41" fmla="*/ 5674 h 10000"/>
              <a:gd name="connsiteX42" fmla="*/ 4956 w 9996"/>
              <a:gd name="connsiteY42" fmla="*/ 5557 h 10000"/>
              <a:gd name="connsiteX43" fmla="*/ 4873 w 9996"/>
              <a:gd name="connsiteY43" fmla="*/ 5175 h 10000"/>
              <a:gd name="connsiteX44" fmla="*/ 4719 w 9996"/>
              <a:gd name="connsiteY44" fmla="*/ 5129 h 10000"/>
              <a:gd name="connsiteX45" fmla="*/ 4635 w 9996"/>
              <a:gd name="connsiteY45" fmla="*/ 4825 h 10000"/>
              <a:gd name="connsiteX46" fmla="*/ 4479 w 9996"/>
              <a:gd name="connsiteY46" fmla="*/ 4778 h 10000"/>
              <a:gd name="connsiteX47" fmla="*/ 4387 w 9996"/>
              <a:gd name="connsiteY47" fmla="*/ 4514 h 10000"/>
              <a:gd name="connsiteX48" fmla="*/ 4199 w 9996"/>
              <a:gd name="connsiteY48" fmla="*/ 4305 h 10000"/>
              <a:gd name="connsiteX49" fmla="*/ 4136 w 9996"/>
              <a:gd name="connsiteY49" fmla="*/ 4000 h 10000"/>
              <a:gd name="connsiteX50" fmla="*/ 3950 w 9996"/>
              <a:gd name="connsiteY50" fmla="*/ 3953 h 10000"/>
              <a:gd name="connsiteX51" fmla="*/ 3712 w 9996"/>
              <a:gd name="connsiteY51" fmla="*/ 3526 h 10000"/>
              <a:gd name="connsiteX52" fmla="*/ 3562 w 9996"/>
              <a:gd name="connsiteY52" fmla="*/ 3526 h 10000"/>
              <a:gd name="connsiteX53" fmla="*/ 3475 w 9996"/>
              <a:gd name="connsiteY53" fmla="*/ 3316 h 10000"/>
              <a:gd name="connsiteX54" fmla="*/ 4261 w 9996"/>
              <a:gd name="connsiteY54" fmla="*/ 3316 h 10000"/>
              <a:gd name="connsiteX55" fmla="*/ 4293 w 9996"/>
              <a:gd name="connsiteY55" fmla="*/ 2148 h 10000"/>
              <a:gd name="connsiteX56" fmla="*/ 7402 w 9996"/>
              <a:gd name="connsiteY56" fmla="*/ 2194 h 10000"/>
              <a:gd name="connsiteX57" fmla="*/ 7528 w 9996"/>
              <a:gd name="connsiteY57" fmla="*/ 2008 h 10000"/>
              <a:gd name="connsiteX58" fmla="*/ 7740 w 9996"/>
              <a:gd name="connsiteY58" fmla="*/ 2241 h 10000"/>
              <a:gd name="connsiteX59" fmla="*/ 7894 w 9996"/>
              <a:gd name="connsiteY59" fmla="*/ 2148 h 10000"/>
              <a:gd name="connsiteX60" fmla="*/ 7889 w 9996"/>
              <a:gd name="connsiteY60" fmla="*/ 1791 h 10000"/>
              <a:gd name="connsiteX61" fmla="*/ 8130 w 9996"/>
              <a:gd name="connsiteY61" fmla="*/ 1721 h 10000"/>
              <a:gd name="connsiteX62" fmla="*/ 8378 w 9996"/>
              <a:gd name="connsiteY62" fmla="*/ 1152 h 10000"/>
              <a:gd name="connsiteX63" fmla="*/ 8719 w 9996"/>
              <a:gd name="connsiteY63" fmla="*/ 1339 h 10000"/>
              <a:gd name="connsiteX64" fmla="*/ 8534 w 9996"/>
              <a:gd name="connsiteY64" fmla="*/ 973 h 10000"/>
              <a:gd name="connsiteX65" fmla="*/ 8719 w 9996"/>
              <a:gd name="connsiteY65" fmla="*/ 918 h 10000"/>
              <a:gd name="connsiteX66" fmla="*/ 8932 w 9996"/>
              <a:gd name="connsiteY66"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89 w 10000"/>
              <a:gd name="connsiteY15" fmla="*/ 732 h 10000"/>
              <a:gd name="connsiteX16" fmla="*/ 3993 w 10000"/>
              <a:gd name="connsiteY16" fmla="*/ 732 h 10000"/>
              <a:gd name="connsiteX17" fmla="*/ 3775 w 10000"/>
              <a:gd name="connsiteY17" fmla="*/ 872 h 10000"/>
              <a:gd name="connsiteX18" fmla="*/ 3521 w 10000"/>
              <a:gd name="connsiteY18" fmla="*/ 779 h 10000"/>
              <a:gd name="connsiteX19" fmla="*/ 62 w 10000"/>
              <a:gd name="connsiteY19" fmla="*/ 2020 h 10000"/>
              <a:gd name="connsiteX20" fmla="*/ 0 w 10000"/>
              <a:gd name="connsiteY20" fmla="*/ 6916 h 10000"/>
              <a:gd name="connsiteX21" fmla="*/ 907 w 10000"/>
              <a:gd name="connsiteY21" fmla="*/ 8110 h 10000"/>
              <a:gd name="connsiteX22" fmla="*/ 1105 w 10000"/>
              <a:gd name="connsiteY22" fmla="*/ 8490 h 10000"/>
              <a:gd name="connsiteX23" fmla="*/ 1328 w 10000"/>
              <a:gd name="connsiteY23" fmla="*/ 8585 h 10000"/>
              <a:gd name="connsiteX24" fmla="*/ 1380 w 10000"/>
              <a:gd name="connsiteY24" fmla="*/ 8911 h 10000"/>
              <a:gd name="connsiteX25" fmla="*/ 1603 w 10000"/>
              <a:gd name="connsiteY25" fmla="*/ 9058 h 10000"/>
              <a:gd name="connsiteX26" fmla="*/ 1758 w 10000"/>
              <a:gd name="connsiteY26" fmla="*/ 9581 h 10000"/>
              <a:gd name="connsiteX27" fmla="*/ 2007 w 10000"/>
              <a:gd name="connsiteY27" fmla="*/ 10000 h 10000"/>
              <a:gd name="connsiteX28" fmla="*/ 2277 w 10000"/>
              <a:gd name="connsiteY28" fmla="*/ 9620 h 10000"/>
              <a:gd name="connsiteX29" fmla="*/ 2183 w 10000"/>
              <a:gd name="connsiteY29" fmla="*/ 9526 h 10000"/>
              <a:gd name="connsiteX30" fmla="*/ 2152 w 10000"/>
              <a:gd name="connsiteY30" fmla="*/ 9082 h 10000"/>
              <a:gd name="connsiteX31" fmla="*/ 2400 w 10000"/>
              <a:gd name="connsiteY31" fmla="*/ 8942 h 10000"/>
              <a:gd name="connsiteX32" fmla="*/ 2308 w 10000"/>
              <a:gd name="connsiteY32" fmla="*/ 8490 h 10000"/>
              <a:gd name="connsiteX33" fmla="*/ 2308 w 10000"/>
              <a:gd name="connsiteY33" fmla="*/ 8188 h 10000"/>
              <a:gd name="connsiteX34" fmla="*/ 2213 w 10000"/>
              <a:gd name="connsiteY34" fmla="*/ 8047 h 10000"/>
              <a:gd name="connsiteX35" fmla="*/ 3007 w 10000"/>
              <a:gd name="connsiteY35" fmla="*/ 6498 h 10000"/>
              <a:gd name="connsiteX36" fmla="*/ 4988 w 10000"/>
              <a:gd name="connsiteY36" fmla="*/ 6359 h 10000"/>
              <a:gd name="connsiteX37" fmla="*/ 5114 w 10000"/>
              <a:gd name="connsiteY37" fmla="*/ 6498 h 10000"/>
              <a:gd name="connsiteX38" fmla="*/ 5114 w 10000"/>
              <a:gd name="connsiteY38" fmla="*/ 6164 h 10000"/>
              <a:gd name="connsiteX39" fmla="*/ 5083 w 10000"/>
              <a:gd name="connsiteY39" fmla="*/ 5977 h 10000"/>
              <a:gd name="connsiteX40" fmla="*/ 5238 w 10000"/>
              <a:gd name="connsiteY40" fmla="*/ 5674 h 10000"/>
              <a:gd name="connsiteX41" fmla="*/ 4958 w 10000"/>
              <a:gd name="connsiteY41" fmla="*/ 5557 h 10000"/>
              <a:gd name="connsiteX42" fmla="*/ 4875 w 10000"/>
              <a:gd name="connsiteY42" fmla="*/ 5175 h 10000"/>
              <a:gd name="connsiteX43" fmla="*/ 4721 w 10000"/>
              <a:gd name="connsiteY43" fmla="*/ 5129 h 10000"/>
              <a:gd name="connsiteX44" fmla="*/ 4637 w 10000"/>
              <a:gd name="connsiteY44" fmla="*/ 4825 h 10000"/>
              <a:gd name="connsiteX45" fmla="*/ 4481 w 10000"/>
              <a:gd name="connsiteY45" fmla="*/ 4778 h 10000"/>
              <a:gd name="connsiteX46" fmla="*/ 4389 w 10000"/>
              <a:gd name="connsiteY46" fmla="*/ 4514 h 10000"/>
              <a:gd name="connsiteX47" fmla="*/ 4201 w 10000"/>
              <a:gd name="connsiteY47" fmla="*/ 4305 h 10000"/>
              <a:gd name="connsiteX48" fmla="*/ 4138 w 10000"/>
              <a:gd name="connsiteY48" fmla="*/ 4000 h 10000"/>
              <a:gd name="connsiteX49" fmla="*/ 3952 w 10000"/>
              <a:gd name="connsiteY49" fmla="*/ 3953 h 10000"/>
              <a:gd name="connsiteX50" fmla="*/ 3713 w 10000"/>
              <a:gd name="connsiteY50" fmla="*/ 3526 h 10000"/>
              <a:gd name="connsiteX51" fmla="*/ 3563 w 10000"/>
              <a:gd name="connsiteY51" fmla="*/ 3526 h 10000"/>
              <a:gd name="connsiteX52" fmla="*/ 3476 w 10000"/>
              <a:gd name="connsiteY52" fmla="*/ 3316 h 10000"/>
              <a:gd name="connsiteX53" fmla="*/ 4263 w 10000"/>
              <a:gd name="connsiteY53" fmla="*/ 3316 h 10000"/>
              <a:gd name="connsiteX54" fmla="*/ 4295 w 10000"/>
              <a:gd name="connsiteY54" fmla="*/ 2148 h 10000"/>
              <a:gd name="connsiteX55" fmla="*/ 7405 w 10000"/>
              <a:gd name="connsiteY55" fmla="*/ 2194 h 10000"/>
              <a:gd name="connsiteX56" fmla="*/ 7531 w 10000"/>
              <a:gd name="connsiteY56" fmla="*/ 2008 h 10000"/>
              <a:gd name="connsiteX57" fmla="*/ 7743 w 10000"/>
              <a:gd name="connsiteY57" fmla="*/ 2241 h 10000"/>
              <a:gd name="connsiteX58" fmla="*/ 7897 w 10000"/>
              <a:gd name="connsiteY58" fmla="*/ 2148 h 10000"/>
              <a:gd name="connsiteX59" fmla="*/ 7892 w 10000"/>
              <a:gd name="connsiteY59" fmla="*/ 1791 h 10000"/>
              <a:gd name="connsiteX60" fmla="*/ 8133 w 10000"/>
              <a:gd name="connsiteY60" fmla="*/ 1721 h 10000"/>
              <a:gd name="connsiteX61" fmla="*/ 8381 w 10000"/>
              <a:gd name="connsiteY61" fmla="*/ 1152 h 10000"/>
              <a:gd name="connsiteX62" fmla="*/ 8722 w 10000"/>
              <a:gd name="connsiteY62" fmla="*/ 1339 h 10000"/>
              <a:gd name="connsiteX63" fmla="*/ 8537 w 10000"/>
              <a:gd name="connsiteY63" fmla="*/ 973 h 10000"/>
              <a:gd name="connsiteX64" fmla="*/ 8722 w 10000"/>
              <a:gd name="connsiteY64" fmla="*/ 918 h 10000"/>
              <a:gd name="connsiteX65" fmla="*/ 8936 w 10000"/>
              <a:gd name="connsiteY65"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89 w 10000"/>
              <a:gd name="connsiteY15" fmla="*/ 732 h 10000"/>
              <a:gd name="connsiteX16" fmla="*/ 3993 w 10000"/>
              <a:gd name="connsiteY16" fmla="*/ 732 h 10000"/>
              <a:gd name="connsiteX17" fmla="*/ 3775 w 10000"/>
              <a:gd name="connsiteY17" fmla="*/ 872 h 10000"/>
              <a:gd name="connsiteX18" fmla="*/ 62 w 10000"/>
              <a:gd name="connsiteY18" fmla="*/ 2020 h 10000"/>
              <a:gd name="connsiteX19" fmla="*/ 0 w 10000"/>
              <a:gd name="connsiteY19" fmla="*/ 6916 h 10000"/>
              <a:gd name="connsiteX20" fmla="*/ 907 w 10000"/>
              <a:gd name="connsiteY20" fmla="*/ 8110 h 10000"/>
              <a:gd name="connsiteX21" fmla="*/ 1105 w 10000"/>
              <a:gd name="connsiteY21" fmla="*/ 8490 h 10000"/>
              <a:gd name="connsiteX22" fmla="*/ 1328 w 10000"/>
              <a:gd name="connsiteY22" fmla="*/ 8585 h 10000"/>
              <a:gd name="connsiteX23" fmla="*/ 1380 w 10000"/>
              <a:gd name="connsiteY23" fmla="*/ 8911 h 10000"/>
              <a:gd name="connsiteX24" fmla="*/ 1603 w 10000"/>
              <a:gd name="connsiteY24" fmla="*/ 9058 h 10000"/>
              <a:gd name="connsiteX25" fmla="*/ 1758 w 10000"/>
              <a:gd name="connsiteY25" fmla="*/ 9581 h 10000"/>
              <a:gd name="connsiteX26" fmla="*/ 2007 w 10000"/>
              <a:gd name="connsiteY26" fmla="*/ 10000 h 10000"/>
              <a:gd name="connsiteX27" fmla="*/ 2277 w 10000"/>
              <a:gd name="connsiteY27" fmla="*/ 9620 h 10000"/>
              <a:gd name="connsiteX28" fmla="*/ 2183 w 10000"/>
              <a:gd name="connsiteY28" fmla="*/ 9526 h 10000"/>
              <a:gd name="connsiteX29" fmla="*/ 2152 w 10000"/>
              <a:gd name="connsiteY29" fmla="*/ 9082 h 10000"/>
              <a:gd name="connsiteX30" fmla="*/ 2400 w 10000"/>
              <a:gd name="connsiteY30" fmla="*/ 8942 h 10000"/>
              <a:gd name="connsiteX31" fmla="*/ 2308 w 10000"/>
              <a:gd name="connsiteY31" fmla="*/ 8490 h 10000"/>
              <a:gd name="connsiteX32" fmla="*/ 2308 w 10000"/>
              <a:gd name="connsiteY32" fmla="*/ 8188 h 10000"/>
              <a:gd name="connsiteX33" fmla="*/ 2213 w 10000"/>
              <a:gd name="connsiteY33" fmla="*/ 8047 h 10000"/>
              <a:gd name="connsiteX34" fmla="*/ 3007 w 10000"/>
              <a:gd name="connsiteY34" fmla="*/ 6498 h 10000"/>
              <a:gd name="connsiteX35" fmla="*/ 4988 w 10000"/>
              <a:gd name="connsiteY35" fmla="*/ 6359 h 10000"/>
              <a:gd name="connsiteX36" fmla="*/ 5114 w 10000"/>
              <a:gd name="connsiteY36" fmla="*/ 6498 h 10000"/>
              <a:gd name="connsiteX37" fmla="*/ 5114 w 10000"/>
              <a:gd name="connsiteY37" fmla="*/ 6164 h 10000"/>
              <a:gd name="connsiteX38" fmla="*/ 5083 w 10000"/>
              <a:gd name="connsiteY38" fmla="*/ 5977 h 10000"/>
              <a:gd name="connsiteX39" fmla="*/ 5238 w 10000"/>
              <a:gd name="connsiteY39" fmla="*/ 5674 h 10000"/>
              <a:gd name="connsiteX40" fmla="*/ 4958 w 10000"/>
              <a:gd name="connsiteY40" fmla="*/ 5557 h 10000"/>
              <a:gd name="connsiteX41" fmla="*/ 4875 w 10000"/>
              <a:gd name="connsiteY41" fmla="*/ 5175 h 10000"/>
              <a:gd name="connsiteX42" fmla="*/ 4721 w 10000"/>
              <a:gd name="connsiteY42" fmla="*/ 5129 h 10000"/>
              <a:gd name="connsiteX43" fmla="*/ 4637 w 10000"/>
              <a:gd name="connsiteY43" fmla="*/ 4825 h 10000"/>
              <a:gd name="connsiteX44" fmla="*/ 4481 w 10000"/>
              <a:gd name="connsiteY44" fmla="*/ 4778 h 10000"/>
              <a:gd name="connsiteX45" fmla="*/ 4389 w 10000"/>
              <a:gd name="connsiteY45" fmla="*/ 4514 h 10000"/>
              <a:gd name="connsiteX46" fmla="*/ 4201 w 10000"/>
              <a:gd name="connsiteY46" fmla="*/ 4305 h 10000"/>
              <a:gd name="connsiteX47" fmla="*/ 4138 w 10000"/>
              <a:gd name="connsiteY47" fmla="*/ 4000 h 10000"/>
              <a:gd name="connsiteX48" fmla="*/ 3952 w 10000"/>
              <a:gd name="connsiteY48" fmla="*/ 3953 h 10000"/>
              <a:gd name="connsiteX49" fmla="*/ 3713 w 10000"/>
              <a:gd name="connsiteY49" fmla="*/ 3526 h 10000"/>
              <a:gd name="connsiteX50" fmla="*/ 3563 w 10000"/>
              <a:gd name="connsiteY50" fmla="*/ 3526 h 10000"/>
              <a:gd name="connsiteX51" fmla="*/ 3476 w 10000"/>
              <a:gd name="connsiteY51" fmla="*/ 3316 h 10000"/>
              <a:gd name="connsiteX52" fmla="*/ 4263 w 10000"/>
              <a:gd name="connsiteY52" fmla="*/ 3316 h 10000"/>
              <a:gd name="connsiteX53" fmla="*/ 4295 w 10000"/>
              <a:gd name="connsiteY53" fmla="*/ 2148 h 10000"/>
              <a:gd name="connsiteX54" fmla="*/ 7405 w 10000"/>
              <a:gd name="connsiteY54" fmla="*/ 2194 h 10000"/>
              <a:gd name="connsiteX55" fmla="*/ 7531 w 10000"/>
              <a:gd name="connsiteY55" fmla="*/ 2008 h 10000"/>
              <a:gd name="connsiteX56" fmla="*/ 7743 w 10000"/>
              <a:gd name="connsiteY56" fmla="*/ 2241 h 10000"/>
              <a:gd name="connsiteX57" fmla="*/ 7897 w 10000"/>
              <a:gd name="connsiteY57" fmla="*/ 2148 h 10000"/>
              <a:gd name="connsiteX58" fmla="*/ 7892 w 10000"/>
              <a:gd name="connsiteY58" fmla="*/ 1791 h 10000"/>
              <a:gd name="connsiteX59" fmla="*/ 8133 w 10000"/>
              <a:gd name="connsiteY59" fmla="*/ 1721 h 10000"/>
              <a:gd name="connsiteX60" fmla="*/ 8381 w 10000"/>
              <a:gd name="connsiteY60" fmla="*/ 1152 h 10000"/>
              <a:gd name="connsiteX61" fmla="*/ 8722 w 10000"/>
              <a:gd name="connsiteY61" fmla="*/ 1339 h 10000"/>
              <a:gd name="connsiteX62" fmla="*/ 8537 w 10000"/>
              <a:gd name="connsiteY62" fmla="*/ 973 h 10000"/>
              <a:gd name="connsiteX63" fmla="*/ 8722 w 10000"/>
              <a:gd name="connsiteY63" fmla="*/ 918 h 10000"/>
              <a:gd name="connsiteX64" fmla="*/ 8936 w 10000"/>
              <a:gd name="connsiteY64"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89 w 10000"/>
              <a:gd name="connsiteY15" fmla="*/ 732 h 10000"/>
              <a:gd name="connsiteX16" fmla="*/ 3993 w 10000"/>
              <a:gd name="connsiteY16" fmla="*/ 732 h 10000"/>
              <a:gd name="connsiteX17" fmla="*/ 62 w 10000"/>
              <a:gd name="connsiteY17" fmla="*/ 2020 h 10000"/>
              <a:gd name="connsiteX18" fmla="*/ 0 w 10000"/>
              <a:gd name="connsiteY18" fmla="*/ 6916 h 10000"/>
              <a:gd name="connsiteX19" fmla="*/ 907 w 10000"/>
              <a:gd name="connsiteY19" fmla="*/ 8110 h 10000"/>
              <a:gd name="connsiteX20" fmla="*/ 1105 w 10000"/>
              <a:gd name="connsiteY20" fmla="*/ 8490 h 10000"/>
              <a:gd name="connsiteX21" fmla="*/ 1328 w 10000"/>
              <a:gd name="connsiteY21" fmla="*/ 8585 h 10000"/>
              <a:gd name="connsiteX22" fmla="*/ 1380 w 10000"/>
              <a:gd name="connsiteY22" fmla="*/ 8911 h 10000"/>
              <a:gd name="connsiteX23" fmla="*/ 1603 w 10000"/>
              <a:gd name="connsiteY23" fmla="*/ 9058 h 10000"/>
              <a:gd name="connsiteX24" fmla="*/ 1758 w 10000"/>
              <a:gd name="connsiteY24" fmla="*/ 9581 h 10000"/>
              <a:gd name="connsiteX25" fmla="*/ 2007 w 10000"/>
              <a:gd name="connsiteY25" fmla="*/ 10000 h 10000"/>
              <a:gd name="connsiteX26" fmla="*/ 2277 w 10000"/>
              <a:gd name="connsiteY26" fmla="*/ 9620 h 10000"/>
              <a:gd name="connsiteX27" fmla="*/ 2183 w 10000"/>
              <a:gd name="connsiteY27" fmla="*/ 9526 h 10000"/>
              <a:gd name="connsiteX28" fmla="*/ 2152 w 10000"/>
              <a:gd name="connsiteY28" fmla="*/ 9082 h 10000"/>
              <a:gd name="connsiteX29" fmla="*/ 2400 w 10000"/>
              <a:gd name="connsiteY29" fmla="*/ 8942 h 10000"/>
              <a:gd name="connsiteX30" fmla="*/ 2308 w 10000"/>
              <a:gd name="connsiteY30" fmla="*/ 8490 h 10000"/>
              <a:gd name="connsiteX31" fmla="*/ 2308 w 10000"/>
              <a:gd name="connsiteY31" fmla="*/ 8188 h 10000"/>
              <a:gd name="connsiteX32" fmla="*/ 2213 w 10000"/>
              <a:gd name="connsiteY32" fmla="*/ 8047 h 10000"/>
              <a:gd name="connsiteX33" fmla="*/ 3007 w 10000"/>
              <a:gd name="connsiteY33" fmla="*/ 6498 h 10000"/>
              <a:gd name="connsiteX34" fmla="*/ 4988 w 10000"/>
              <a:gd name="connsiteY34" fmla="*/ 6359 h 10000"/>
              <a:gd name="connsiteX35" fmla="*/ 5114 w 10000"/>
              <a:gd name="connsiteY35" fmla="*/ 6498 h 10000"/>
              <a:gd name="connsiteX36" fmla="*/ 5114 w 10000"/>
              <a:gd name="connsiteY36" fmla="*/ 6164 h 10000"/>
              <a:gd name="connsiteX37" fmla="*/ 5083 w 10000"/>
              <a:gd name="connsiteY37" fmla="*/ 5977 h 10000"/>
              <a:gd name="connsiteX38" fmla="*/ 5238 w 10000"/>
              <a:gd name="connsiteY38" fmla="*/ 5674 h 10000"/>
              <a:gd name="connsiteX39" fmla="*/ 4958 w 10000"/>
              <a:gd name="connsiteY39" fmla="*/ 5557 h 10000"/>
              <a:gd name="connsiteX40" fmla="*/ 4875 w 10000"/>
              <a:gd name="connsiteY40" fmla="*/ 5175 h 10000"/>
              <a:gd name="connsiteX41" fmla="*/ 4721 w 10000"/>
              <a:gd name="connsiteY41" fmla="*/ 5129 h 10000"/>
              <a:gd name="connsiteX42" fmla="*/ 4637 w 10000"/>
              <a:gd name="connsiteY42" fmla="*/ 4825 h 10000"/>
              <a:gd name="connsiteX43" fmla="*/ 4481 w 10000"/>
              <a:gd name="connsiteY43" fmla="*/ 4778 h 10000"/>
              <a:gd name="connsiteX44" fmla="*/ 4389 w 10000"/>
              <a:gd name="connsiteY44" fmla="*/ 4514 h 10000"/>
              <a:gd name="connsiteX45" fmla="*/ 4201 w 10000"/>
              <a:gd name="connsiteY45" fmla="*/ 4305 h 10000"/>
              <a:gd name="connsiteX46" fmla="*/ 4138 w 10000"/>
              <a:gd name="connsiteY46" fmla="*/ 4000 h 10000"/>
              <a:gd name="connsiteX47" fmla="*/ 3952 w 10000"/>
              <a:gd name="connsiteY47" fmla="*/ 3953 h 10000"/>
              <a:gd name="connsiteX48" fmla="*/ 3713 w 10000"/>
              <a:gd name="connsiteY48" fmla="*/ 3526 h 10000"/>
              <a:gd name="connsiteX49" fmla="*/ 3563 w 10000"/>
              <a:gd name="connsiteY49" fmla="*/ 3526 h 10000"/>
              <a:gd name="connsiteX50" fmla="*/ 3476 w 10000"/>
              <a:gd name="connsiteY50" fmla="*/ 3316 h 10000"/>
              <a:gd name="connsiteX51" fmla="*/ 4263 w 10000"/>
              <a:gd name="connsiteY51" fmla="*/ 3316 h 10000"/>
              <a:gd name="connsiteX52" fmla="*/ 4295 w 10000"/>
              <a:gd name="connsiteY52" fmla="*/ 2148 h 10000"/>
              <a:gd name="connsiteX53" fmla="*/ 7405 w 10000"/>
              <a:gd name="connsiteY53" fmla="*/ 2194 h 10000"/>
              <a:gd name="connsiteX54" fmla="*/ 7531 w 10000"/>
              <a:gd name="connsiteY54" fmla="*/ 2008 h 10000"/>
              <a:gd name="connsiteX55" fmla="*/ 7743 w 10000"/>
              <a:gd name="connsiteY55" fmla="*/ 2241 h 10000"/>
              <a:gd name="connsiteX56" fmla="*/ 7897 w 10000"/>
              <a:gd name="connsiteY56" fmla="*/ 2148 h 10000"/>
              <a:gd name="connsiteX57" fmla="*/ 7892 w 10000"/>
              <a:gd name="connsiteY57" fmla="*/ 1791 h 10000"/>
              <a:gd name="connsiteX58" fmla="*/ 8133 w 10000"/>
              <a:gd name="connsiteY58" fmla="*/ 1721 h 10000"/>
              <a:gd name="connsiteX59" fmla="*/ 8381 w 10000"/>
              <a:gd name="connsiteY59" fmla="*/ 1152 h 10000"/>
              <a:gd name="connsiteX60" fmla="*/ 8722 w 10000"/>
              <a:gd name="connsiteY60" fmla="*/ 1339 h 10000"/>
              <a:gd name="connsiteX61" fmla="*/ 8537 w 10000"/>
              <a:gd name="connsiteY61" fmla="*/ 973 h 10000"/>
              <a:gd name="connsiteX62" fmla="*/ 8722 w 10000"/>
              <a:gd name="connsiteY62" fmla="*/ 918 h 10000"/>
              <a:gd name="connsiteX63" fmla="*/ 8936 w 10000"/>
              <a:gd name="connsiteY63"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4289 w 10000"/>
              <a:gd name="connsiteY15" fmla="*/ 732 h 10000"/>
              <a:gd name="connsiteX16" fmla="*/ 62 w 10000"/>
              <a:gd name="connsiteY16" fmla="*/ 2020 h 10000"/>
              <a:gd name="connsiteX17" fmla="*/ 0 w 10000"/>
              <a:gd name="connsiteY17" fmla="*/ 6916 h 10000"/>
              <a:gd name="connsiteX18" fmla="*/ 907 w 10000"/>
              <a:gd name="connsiteY18" fmla="*/ 8110 h 10000"/>
              <a:gd name="connsiteX19" fmla="*/ 1105 w 10000"/>
              <a:gd name="connsiteY19" fmla="*/ 8490 h 10000"/>
              <a:gd name="connsiteX20" fmla="*/ 1328 w 10000"/>
              <a:gd name="connsiteY20" fmla="*/ 8585 h 10000"/>
              <a:gd name="connsiteX21" fmla="*/ 1380 w 10000"/>
              <a:gd name="connsiteY21" fmla="*/ 8911 h 10000"/>
              <a:gd name="connsiteX22" fmla="*/ 1603 w 10000"/>
              <a:gd name="connsiteY22" fmla="*/ 9058 h 10000"/>
              <a:gd name="connsiteX23" fmla="*/ 1758 w 10000"/>
              <a:gd name="connsiteY23" fmla="*/ 9581 h 10000"/>
              <a:gd name="connsiteX24" fmla="*/ 2007 w 10000"/>
              <a:gd name="connsiteY24" fmla="*/ 10000 h 10000"/>
              <a:gd name="connsiteX25" fmla="*/ 2277 w 10000"/>
              <a:gd name="connsiteY25" fmla="*/ 9620 h 10000"/>
              <a:gd name="connsiteX26" fmla="*/ 2183 w 10000"/>
              <a:gd name="connsiteY26" fmla="*/ 9526 h 10000"/>
              <a:gd name="connsiteX27" fmla="*/ 2152 w 10000"/>
              <a:gd name="connsiteY27" fmla="*/ 9082 h 10000"/>
              <a:gd name="connsiteX28" fmla="*/ 2400 w 10000"/>
              <a:gd name="connsiteY28" fmla="*/ 8942 h 10000"/>
              <a:gd name="connsiteX29" fmla="*/ 2308 w 10000"/>
              <a:gd name="connsiteY29" fmla="*/ 8490 h 10000"/>
              <a:gd name="connsiteX30" fmla="*/ 2308 w 10000"/>
              <a:gd name="connsiteY30" fmla="*/ 8188 h 10000"/>
              <a:gd name="connsiteX31" fmla="*/ 2213 w 10000"/>
              <a:gd name="connsiteY31" fmla="*/ 8047 h 10000"/>
              <a:gd name="connsiteX32" fmla="*/ 3007 w 10000"/>
              <a:gd name="connsiteY32" fmla="*/ 6498 h 10000"/>
              <a:gd name="connsiteX33" fmla="*/ 4988 w 10000"/>
              <a:gd name="connsiteY33" fmla="*/ 6359 h 10000"/>
              <a:gd name="connsiteX34" fmla="*/ 5114 w 10000"/>
              <a:gd name="connsiteY34" fmla="*/ 6498 h 10000"/>
              <a:gd name="connsiteX35" fmla="*/ 5114 w 10000"/>
              <a:gd name="connsiteY35" fmla="*/ 6164 h 10000"/>
              <a:gd name="connsiteX36" fmla="*/ 5083 w 10000"/>
              <a:gd name="connsiteY36" fmla="*/ 5977 h 10000"/>
              <a:gd name="connsiteX37" fmla="*/ 5238 w 10000"/>
              <a:gd name="connsiteY37" fmla="*/ 5674 h 10000"/>
              <a:gd name="connsiteX38" fmla="*/ 4958 w 10000"/>
              <a:gd name="connsiteY38" fmla="*/ 5557 h 10000"/>
              <a:gd name="connsiteX39" fmla="*/ 4875 w 10000"/>
              <a:gd name="connsiteY39" fmla="*/ 5175 h 10000"/>
              <a:gd name="connsiteX40" fmla="*/ 4721 w 10000"/>
              <a:gd name="connsiteY40" fmla="*/ 5129 h 10000"/>
              <a:gd name="connsiteX41" fmla="*/ 4637 w 10000"/>
              <a:gd name="connsiteY41" fmla="*/ 4825 h 10000"/>
              <a:gd name="connsiteX42" fmla="*/ 4481 w 10000"/>
              <a:gd name="connsiteY42" fmla="*/ 4778 h 10000"/>
              <a:gd name="connsiteX43" fmla="*/ 4389 w 10000"/>
              <a:gd name="connsiteY43" fmla="*/ 4514 h 10000"/>
              <a:gd name="connsiteX44" fmla="*/ 4201 w 10000"/>
              <a:gd name="connsiteY44" fmla="*/ 4305 h 10000"/>
              <a:gd name="connsiteX45" fmla="*/ 4138 w 10000"/>
              <a:gd name="connsiteY45" fmla="*/ 4000 h 10000"/>
              <a:gd name="connsiteX46" fmla="*/ 3952 w 10000"/>
              <a:gd name="connsiteY46" fmla="*/ 3953 h 10000"/>
              <a:gd name="connsiteX47" fmla="*/ 3713 w 10000"/>
              <a:gd name="connsiteY47" fmla="*/ 3526 h 10000"/>
              <a:gd name="connsiteX48" fmla="*/ 3563 w 10000"/>
              <a:gd name="connsiteY48" fmla="*/ 3526 h 10000"/>
              <a:gd name="connsiteX49" fmla="*/ 3476 w 10000"/>
              <a:gd name="connsiteY49" fmla="*/ 3316 h 10000"/>
              <a:gd name="connsiteX50" fmla="*/ 4263 w 10000"/>
              <a:gd name="connsiteY50" fmla="*/ 3316 h 10000"/>
              <a:gd name="connsiteX51" fmla="*/ 4295 w 10000"/>
              <a:gd name="connsiteY51" fmla="*/ 2148 h 10000"/>
              <a:gd name="connsiteX52" fmla="*/ 7405 w 10000"/>
              <a:gd name="connsiteY52" fmla="*/ 2194 h 10000"/>
              <a:gd name="connsiteX53" fmla="*/ 7531 w 10000"/>
              <a:gd name="connsiteY53" fmla="*/ 2008 h 10000"/>
              <a:gd name="connsiteX54" fmla="*/ 7743 w 10000"/>
              <a:gd name="connsiteY54" fmla="*/ 2241 h 10000"/>
              <a:gd name="connsiteX55" fmla="*/ 7897 w 10000"/>
              <a:gd name="connsiteY55" fmla="*/ 2148 h 10000"/>
              <a:gd name="connsiteX56" fmla="*/ 7892 w 10000"/>
              <a:gd name="connsiteY56" fmla="*/ 1791 h 10000"/>
              <a:gd name="connsiteX57" fmla="*/ 8133 w 10000"/>
              <a:gd name="connsiteY57" fmla="*/ 1721 h 10000"/>
              <a:gd name="connsiteX58" fmla="*/ 8381 w 10000"/>
              <a:gd name="connsiteY58" fmla="*/ 1152 h 10000"/>
              <a:gd name="connsiteX59" fmla="*/ 8722 w 10000"/>
              <a:gd name="connsiteY59" fmla="*/ 1339 h 10000"/>
              <a:gd name="connsiteX60" fmla="*/ 8537 w 10000"/>
              <a:gd name="connsiteY60" fmla="*/ 973 h 10000"/>
              <a:gd name="connsiteX61" fmla="*/ 8722 w 10000"/>
              <a:gd name="connsiteY61" fmla="*/ 918 h 10000"/>
              <a:gd name="connsiteX62" fmla="*/ 8936 w 10000"/>
              <a:gd name="connsiteY62" fmla="*/ 1252 h 10000"/>
              <a:gd name="connsiteX0" fmla="*/ 8936 w 10000"/>
              <a:gd name="connsiteY0" fmla="*/ 1252 h 10000"/>
              <a:gd name="connsiteX1" fmla="*/ 8901 w 10000"/>
              <a:gd name="connsiteY1" fmla="*/ 779 h 10000"/>
              <a:gd name="connsiteX2" fmla="*/ 9061 w 10000"/>
              <a:gd name="connsiteY2" fmla="*/ 545 h 10000"/>
              <a:gd name="connsiteX3" fmla="*/ 9061 w 10000"/>
              <a:gd name="connsiteY3" fmla="*/ 233 h 10000"/>
              <a:gd name="connsiteX4" fmla="*/ 9218 w 10000"/>
              <a:gd name="connsiteY4" fmla="*/ 187 h 10000"/>
              <a:gd name="connsiteX5" fmla="*/ 9280 w 10000"/>
              <a:gd name="connsiteY5" fmla="*/ 0 h 10000"/>
              <a:gd name="connsiteX6" fmla="*/ 9340 w 10000"/>
              <a:gd name="connsiteY6" fmla="*/ 178 h 10000"/>
              <a:gd name="connsiteX7" fmla="*/ 9340 w 10000"/>
              <a:gd name="connsiteY7" fmla="*/ 639 h 10000"/>
              <a:gd name="connsiteX8" fmla="*/ 9160 w 10000"/>
              <a:gd name="connsiteY8" fmla="*/ 779 h 10000"/>
              <a:gd name="connsiteX9" fmla="*/ 9258 w 10000"/>
              <a:gd name="connsiteY9" fmla="*/ 1004 h 10000"/>
              <a:gd name="connsiteX10" fmla="*/ 9356 w 10000"/>
              <a:gd name="connsiteY10" fmla="*/ 1089 h 10000"/>
              <a:gd name="connsiteX11" fmla="*/ 9596 w 10000"/>
              <a:gd name="connsiteY11" fmla="*/ 1697 h 10000"/>
              <a:gd name="connsiteX12" fmla="*/ 9684 w 10000"/>
              <a:gd name="connsiteY12" fmla="*/ 1245 h 10000"/>
              <a:gd name="connsiteX13" fmla="*/ 9843 w 10000"/>
              <a:gd name="connsiteY13" fmla="*/ 973 h 10000"/>
              <a:gd name="connsiteX14" fmla="*/ 10000 w 10000"/>
              <a:gd name="connsiteY14" fmla="*/ 202 h 10000"/>
              <a:gd name="connsiteX15" fmla="*/ 62 w 10000"/>
              <a:gd name="connsiteY15" fmla="*/ 2020 h 10000"/>
              <a:gd name="connsiteX16" fmla="*/ 0 w 10000"/>
              <a:gd name="connsiteY16" fmla="*/ 6916 h 10000"/>
              <a:gd name="connsiteX17" fmla="*/ 907 w 10000"/>
              <a:gd name="connsiteY17" fmla="*/ 8110 h 10000"/>
              <a:gd name="connsiteX18" fmla="*/ 1105 w 10000"/>
              <a:gd name="connsiteY18" fmla="*/ 8490 h 10000"/>
              <a:gd name="connsiteX19" fmla="*/ 1328 w 10000"/>
              <a:gd name="connsiteY19" fmla="*/ 8585 h 10000"/>
              <a:gd name="connsiteX20" fmla="*/ 1380 w 10000"/>
              <a:gd name="connsiteY20" fmla="*/ 8911 h 10000"/>
              <a:gd name="connsiteX21" fmla="*/ 1603 w 10000"/>
              <a:gd name="connsiteY21" fmla="*/ 9058 h 10000"/>
              <a:gd name="connsiteX22" fmla="*/ 1758 w 10000"/>
              <a:gd name="connsiteY22" fmla="*/ 9581 h 10000"/>
              <a:gd name="connsiteX23" fmla="*/ 2007 w 10000"/>
              <a:gd name="connsiteY23" fmla="*/ 10000 h 10000"/>
              <a:gd name="connsiteX24" fmla="*/ 2277 w 10000"/>
              <a:gd name="connsiteY24" fmla="*/ 9620 h 10000"/>
              <a:gd name="connsiteX25" fmla="*/ 2183 w 10000"/>
              <a:gd name="connsiteY25" fmla="*/ 9526 h 10000"/>
              <a:gd name="connsiteX26" fmla="*/ 2152 w 10000"/>
              <a:gd name="connsiteY26" fmla="*/ 9082 h 10000"/>
              <a:gd name="connsiteX27" fmla="*/ 2400 w 10000"/>
              <a:gd name="connsiteY27" fmla="*/ 8942 h 10000"/>
              <a:gd name="connsiteX28" fmla="*/ 2308 w 10000"/>
              <a:gd name="connsiteY28" fmla="*/ 8490 h 10000"/>
              <a:gd name="connsiteX29" fmla="*/ 2308 w 10000"/>
              <a:gd name="connsiteY29" fmla="*/ 8188 h 10000"/>
              <a:gd name="connsiteX30" fmla="*/ 2213 w 10000"/>
              <a:gd name="connsiteY30" fmla="*/ 8047 h 10000"/>
              <a:gd name="connsiteX31" fmla="*/ 3007 w 10000"/>
              <a:gd name="connsiteY31" fmla="*/ 6498 h 10000"/>
              <a:gd name="connsiteX32" fmla="*/ 4988 w 10000"/>
              <a:gd name="connsiteY32" fmla="*/ 6359 h 10000"/>
              <a:gd name="connsiteX33" fmla="*/ 5114 w 10000"/>
              <a:gd name="connsiteY33" fmla="*/ 6498 h 10000"/>
              <a:gd name="connsiteX34" fmla="*/ 5114 w 10000"/>
              <a:gd name="connsiteY34" fmla="*/ 6164 h 10000"/>
              <a:gd name="connsiteX35" fmla="*/ 5083 w 10000"/>
              <a:gd name="connsiteY35" fmla="*/ 5977 h 10000"/>
              <a:gd name="connsiteX36" fmla="*/ 5238 w 10000"/>
              <a:gd name="connsiteY36" fmla="*/ 5674 h 10000"/>
              <a:gd name="connsiteX37" fmla="*/ 4958 w 10000"/>
              <a:gd name="connsiteY37" fmla="*/ 5557 h 10000"/>
              <a:gd name="connsiteX38" fmla="*/ 4875 w 10000"/>
              <a:gd name="connsiteY38" fmla="*/ 5175 h 10000"/>
              <a:gd name="connsiteX39" fmla="*/ 4721 w 10000"/>
              <a:gd name="connsiteY39" fmla="*/ 5129 h 10000"/>
              <a:gd name="connsiteX40" fmla="*/ 4637 w 10000"/>
              <a:gd name="connsiteY40" fmla="*/ 4825 h 10000"/>
              <a:gd name="connsiteX41" fmla="*/ 4481 w 10000"/>
              <a:gd name="connsiteY41" fmla="*/ 4778 h 10000"/>
              <a:gd name="connsiteX42" fmla="*/ 4389 w 10000"/>
              <a:gd name="connsiteY42" fmla="*/ 4514 h 10000"/>
              <a:gd name="connsiteX43" fmla="*/ 4201 w 10000"/>
              <a:gd name="connsiteY43" fmla="*/ 4305 h 10000"/>
              <a:gd name="connsiteX44" fmla="*/ 4138 w 10000"/>
              <a:gd name="connsiteY44" fmla="*/ 4000 h 10000"/>
              <a:gd name="connsiteX45" fmla="*/ 3952 w 10000"/>
              <a:gd name="connsiteY45" fmla="*/ 3953 h 10000"/>
              <a:gd name="connsiteX46" fmla="*/ 3713 w 10000"/>
              <a:gd name="connsiteY46" fmla="*/ 3526 h 10000"/>
              <a:gd name="connsiteX47" fmla="*/ 3563 w 10000"/>
              <a:gd name="connsiteY47" fmla="*/ 3526 h 10000"/>
              <a:gd name="connsiteX48" fmla="*/ 3476 w 10000"/>
              <a:gd name="connsiteY48" fmla="*/ 3316 h 10000"/>
              <a:gd name="connsiteX49" fmla="*/ 4263 w 10000"/>
              <a:gd name="connsiteY49" fmla="*/ 3316 h 10000"/>
              <a:gd name="connsiteX50" fmla="*/ 4295 w 10000"/>
              <a:gd name="connsiteY50" fmla="*/ 2148 h 10000"/>
              <a:gd name="connsiteX51" fmla="*/ 7405 w 10000"/>
              <a:gd name="connsiteY51" fmla="*/ 2194 h 10000"/>
              <a:gd name="connsiteX52" fmla="*/ 7531 w 10000"/>
              <a:gd name="connsiteY52" fmla="*/ 2008 h 10000"/>
              <a:gd name="connsiteX53" fmla="*/ 7743 w 10000"/>
              <a:gd name="connsiteY53" fmla="*/ 2241 h 10000"/>
              <a:gd name="connsiteX54" fmla="*/ 7897 w 10000"/>
              <a:gd name="connsiteY54" fmla="*/ 2148 h 10000"/>
              <a:gd name="connsiteX55" fmla="*/ 7892 w 10000"/>
              <a:gd name="connsiteY55" fmla="*/ 1791 h 10000"/>
              <a:gd name="connsiteX56" fmla="*/ 8133 w 10000"/>
              <a:gd name="connsiteY56" fmla="*/ 1721 h 10000"/>
              <a:gd name="connsiteX57" fmla="*/ 8381 w 10000"/>
              <a:gd name="connsiteY57" fmla="*/ 1152 h 10000"/>
              <a:gd name="connsiteX58" fmla="*/ 8722 w 10000"/>
              <a:gd name="connsiteY58" fmla="*/ 1339 h 10000"/>
              <a:gd name="connsiteX59" fmla="*/ 8537 w 10000"/>
              <a:gd name="connsiteY59" fmla="*/ 973 h 10000"/>
              <a:gd name="connsiteX60" fmla="*/ 8722 w 10000"/>
              <a:gd name="connsiteY60" fmla="*/ 918 h 10000"/>
              <a:gd name="connsiteX61" fmla="*/ 8936 w 10000"/>
              <a:gd name="connsiteY61" fmla="*/ 1252 h 10000"/>
              <a:gd name="connsiteX0" fmla="*/ 8936 w 9843"/>
              <a:gd name="connsiteY0" fmla="*/ 1252 h 10000"/>
              <a:gd name="connsiteX1" fmla="*/ 8901 w 9843"/>
              <a:gd name="connsiteY1" fmla="*/ 779 h 10000"/>
              <a:gd name="connsiteX2" fmla="*/ 9061 w 9843"/>
              <a:gd name="connsiteY2" fmla="*/ 545 h 10000"/>
              <a:gd name="connsiteX3" fmla="*/ 9061 w 9843"/>
              <a:gd name="connsiteY3" fmla="*/ 233 h 10000"/>
              <a:gd name="connsiteX4" fmla="*/ 9218 w 9843"/>
              <a:gd name="connsiteY4" fmla="*/ 187 h 10000"/>
              <a:gd name="connsiteX5" fmla="*/ 9280 w 9843"/>
              <a:gd name="connsiteY5" fmla="*/ 0 h 10000"/>
              <a:gd name="connsiteX6" fmla="*/ 9340 w 9843"/>
              <a:gd name="connsiteY6" fmla="*/ 178 h 10000"/>
              <a:gd name="connsiteX7" fmla="*/ 9340 w 9843"/>
              <a:gd name="connsiteY7" fmla="*/ 639 h 10000"/>
              <a:gd name="connsiteX8" fmla="*/ 9160 w 9843"/>
              <a:gd name="connsiteY8" fmla="*/ 779 h 10000"/>
              <a:gd name="connsiteX9" fmla="*/ 9258 w 9843"/>
              <a:gd name="connsiteY9" fmla="*/ 1004 h 10000"/>
              <a:gd name="connsiteX10" fmla="*/ 9356 w 9843"/>
              <a:gd name="connsiteY10" fmla="*/ 1089 h 10000"/>
              <a:gd name="connsiteX11" fmla="*/ 9596 w 9843"/>
              <a:gd name="connsiteY11" fmla="*/ 1697 h 10000"/>
              <a:gd name="connsiteX12" fmla="*/ 9684 w 9843"/>
              <a:gd name="connsiteY12" fmla="*/ 1245 h 10000"/>
              <a:gd name="connsiteX13" fmla="*/ 9843 w 9843"/>
              <a:gd name="connsiteY13" fmla="*/ 973 h 10000"/>
              <a:gd name="connsiteX14" fmla="*/ 4373 w 9843"/>
              <a:gd name="connsiteY14" fmla="*/ 1910 h 10000"/>
              <a:gd name="connsiteX15" fmla="*/ 62 w 9843"/>
              <a:gd name="connsiteY15" fmla="*/ 2020 h 10000"/>
              <a:gd name="connsiteX16" fmla="*/ 0 w 9843"/>
              <a:gd name="connsiteY16" fmla="*/ 6916 h 10000"/>
              <a:gd name="connsiteX17" fmla="*/ 907 w 9843"/>
              <a:gd name="connsiteY17" fmla="*/ 8110 h 10000"/>
              <a:gd name="connsiteX18" fmla="*/ 1105 w 9843"/>
              <a:gd name="connsiteY18" fmla="*/ 8490 h 10000"/>
              <a:gd name="connsiteX19" fmla="*/ 1328 w 9843"/>
              <a:gd name="connsiteY19" fmla="*/ 8585 h 10000"/>
              <a:gd name="connsiteX20" fmla="*/ 1380 w 9843"/>
              <a:gd name="connsiteY20" fmla="*/ 8911 h 10000"/>
              <a:gd name="connsiteX21" fmla="*/ 1603 w 9843"/>
              <a:gd name="connsiteY21" fmla="*/ 9058 h 10000"/>
              <a:gd name="connsiteX22" fmla="*/ 1758 w 9843"/>
              <a:gd name="connsiteY22" fmla="*/ 9581 h 10000"/>
              <a:gd name="connsiteX23" fmla="*/ 2007 w 9843"/>
              <a:gd name="connsiteY23" fmla="*/ 10000 h 10000"/>
              <a:gd name="connsiteX24" fmla="*/ 2277 w 9843"/>
              <a:gd name="connsiteY24" fmla="*/ 9620 h 10000"/>
              <a:gd name="connsiteX25" fmla="*/ 2183 w 9843"/>
              <a:gd name="connsiteY25" fmla="*/ 9526 h 10000"/>
              <a:gd name="connsiteX26" fmla="*/ 2152 w 9843"/>
              <a:gd name="connsiteY26" fmla="*/ 9082 h 10000"/>
              <a:gd name="connsiteX27" fmla="*/ 2400 w 9843"/>
              <a:gd name="connsiteY27" fmla="*/ 8942 h 10000"/>
              <a:gd name="connsiteX28" fmla="*/ 2308 w 9843"/>
              <a:gd name="connsiteY28" fmla="*/ 8490 h 10000"/>
              <a:gd name="connsiteX29" fmla="*/ 2308 w 9843"/>
              <a:gd name="connsiteY29" fmla="*/ 8188 h 10000"/>
              <a:gd name="connsiteX30" fmla="*/ 2213 w 9843"/>
              <a:gd name="connsiteY30" fmla="*/ 8047 h 10000"/>
              <a:gd name="connsiteX31" fmla="*/ 3007 w 9843"/>
              <a:gd name="connsiteY31" fmla="*/ 6498 h 10000"/>
              <a:gd name="connsiteX32" fmla="*/ 4988 w 9843"/>
              <a:gd name="connsiteY32" fmla="*/ 6359 h 10000"/>
              <a:gd name="connsiteX33" fmla="*/ 5114 w 9843"/>
              <a:gd name="connsiteY33" fmla="*/ 6498 h 10000"/>
              <a:gd name="connsiteX34" fmla="*/ 5114 w 9843"/>
              <a:gd name="connsiteY34" fmla="*/ 6164 h 10000"/>
              <a:gd name="connsiteX35" fmla="*/ 5083 w 9843"/>
              <a:gd name="connsiteY35" fmla="*/ 5977 h 10000"/>
              <a:gd name="connsiteX36" fmla="*/ 5238 w 9843"/>
              <a:gd name="connsiteY36" fmla="*/ 5674 h 10000"/>
              <a:gd name="connsiteX37" fmla="*/ 4958 w 9843"/>
              <a:gd name="connsiteY37" fmla="*/ 5557 h 10000"/>
              <a:gd name="connsiteX38" fmla="*/ 4875 w 9843"/>
              <a:gd name="connsiteY38" fmla="*/ 5175 h 10000"/>
              <a:gd name="connsiteX39" fmla="*/ 4721 w 9843"/>
              <a:gd name="connsiteY39" fmla="*/ 5129 h 10000"/>
              <a:gd name="connsiteX40" fmla="*/ 4637 w 9843"/>
              <a:gd name="connsiteY40" fmla="*/ 4825 h 10000"/>
              <a:gd name="connsiteX41" fmla="*/ 4481 w 9843"/>
              <a:gd name="connsiteY41" fmla="*/ 4778 h 10000"/>
              <a:gd name="connsiteX42" fmla="*/ 4389 w 9843"/>
              <a:gd name="connsiteY42" fmla="*/ 4514 h 10000"/>
              <a:gd name="connsiteX43" fmla="*/ 4201 w 9843"/>
              <a:gd name="connsiteY43" fmla="*/ 4305 h 10000"/>
              <a:gd name="connsiteX44" fmla="*/ 4138 w 9843"/>
              <a:gd name="connsiteY44" fmla="*/ 4000 h 10000"/>
              <a:gd name="connsiteX45" fmla="*/ 3952 w 9843"/>
              <a:gd name="connsiteY45" fmla="*/ 3953 h 10000"/>
              <a:gd name="connsiteX46" fmla="*/ 3713 w 9843"/>
              <a:gd name="connsiteY46" fmla="*/ 3526 h 10000"/>
              <a:gd name="connsiteX47" fmla="*/ 3563 w 9843"/>
              <a:gd name="connsiteY47" fmla="*/ 3526 h 10000"/>
              <a:gd name="connsiteX48" fmla="*/ 3476 w 9843"/>
              <a:gd name="connsiteY48" fmla="*/ 3316 h 10000"/>
              <a:gd name="connsiteX49" fmla="*/ 4263 w 9843"/>
              <a:gd name="connsiteY49" fmla="*/ 3316 h 10000"/>
              <a:gd name="connsiteX50" fmla="*/ 4295 w 9843"/>
              <a:gd name="connsiteY50" fmla="*/ 2148 h 10000"/>
              <a:gd name="connsiteX51" fmla="*/ 7405 w 9843"/>
              <a:gd name="connsiteY51" fmla="*/ 2194 h 10000"/>
              <a:gd name="connsiteX52" fmla="*/ 7531 w 9843"/>
              <a:gd name="connsiteY52" fmla="*/ 2008 h 10000"/>
              <a:gd name="connsiteX53" fmla="*/ 7743 w 9843"/>
              <a:gd name="connsiteY53" fmla="*/ 2241 h 10000"/>
              <a:gd name="connsiteX54" fmla="*/ 7897 w 9843"/>
              <a:gd name="connsiteY54" fmla="*/ 2148 h 10000"/>
              <a:gd name="connsiteX55" fmla="*/ 7892 w 9843"/>
              <a:gd name="connsiteY55" fmla="*/ 1791 h 10000"/>
              <a:gd name="connsiteX56" fmla="*/ 8133 w 9843"/>
              <a:gd name="connsiteY56" fmla="*/ 1721 h 10000"/>
              <a:gd name="connsiteX57" fmla="*/ 8381 w 9843"/>
              <a:gd name="connsiteY57" fmla="*/ 1152 h 10000"/>
              <a:gd name="connsiteX58" fmla="*/ 8722 w 9843"/>
              <a:gd name="connsiteY58" fmla="*/ 1339 h 10000"/>
              <a:gd name="connsiteX59" fmla="*/ 8537 w 9843"/>
              <a:gd name="connsiteY59" fmla="*/ 973 h 10000"/>
              <a:gd name="connsiteX60" fmla="*/ 8722 w 9843"/>
              <a:gd name="connsiteY60" fmla="*/ 918 h 10000"/>
              <a:gd name="connsiteX61" fmla="*/ 8936 w 9843"/>
              <a:gd name="connsiteY61" fmla="*/ 1252 h 10000"/>
              <a:gd name="connsiteX0" fmla="*/ 9079 w 9838"/>
              <a:gd name="connsiteY0" fmla="*/ 1252 h 10000"/>
              <a:gd name="connsiteX1" fmla="*/ 9043 w 9838"/>
              <a:gd name="connsiteY1" fmla="*/ 779 h 10000"/>
              <a:gd name="connsiteX2" fmla="*/ 9206 w 9838"/>
              <a:gd name="connsiteY2" fmla="*/ 545 h 10000"/>
              <a:gd name="connsiteX3" fmla="*/ 9206 w 9838"/>
              <a:gd name="connsiteY3" fmla="*/ 233 h 10000"/>
              <a:gd name="connsiteX4" fmla="*/ 9365 w 9838"/>
              <a:gd name="connsiteY4" fmla="*/ 187 h 10000"/>
              <a:gd name="connsiteX5" fmla="*/ 9428 w 9838"/>
              <a:gd name="connsiteY5" fmla="*/ 0 h 10000"/>
              <a:gd name="connsiteX6" fmla="*/ 9489 w 9838"/>
              <a:gd name="connsiteY6" fmla="*/ 178 h 10000"/>
              <a:gd name="connsiteX7" fmla="*/ 9489 w 9838"/>
              <a:gd name="connsiteY7" fmla="*/ 639 h 10000"/>
              <a:gd name="connsiteX8" fmla="*/ 9306 w 9838"/>
              <a:gd name="connsiteY8" fmla="*/ 779 h 10000"/>
              <a:gd name="connsiteX9" fmla="*/ 9406 w 9838"/>
              <a:gd name="connsiteY9" fmla="*/ 1004 h 10000"/>
              <a:gd name="connsiteX10" fmla="*/ 9505 w 9838"/>
              <a:gd name="connsiteY10" fmla="*/ 1089 h 10000"/>
              <a:gd name="connsiteX11" fmla="*/ 9749 w 9838"/>
              <a:gd name="connsiteY11" fmla="*/ 1697 h 10000"/>
              <a:gd name="connsiteX12" fmla="*/ 9838 w 9838"/>
              <a:gd name="connsiteY12" fmla="*/ 1245 h 10000"/>
              <a:gd name="connsiteX13" fmla="*/ 4443 w 9838"/>
              <a:gd name="connsiteY13" fmla="*/ 1910 h 10000"/>
              <a:gd name="connsiteX14" fmla="*/ 63 w 9838"/>
              <a:gd name="connsiteY14" fmla="*/ 2020 h 10000"/>
              <a:gd name="connsiteX15" fmla="*/ 0 w 9838"/>
              <a:gd name="connsiteY15" fmla="*/ 6916 h 10000"/>
              <a:gd name="connsiteX16" fmla="*/ 921 w 9838"/>
              <a:gd name="connsiteY16" fmla="*/ 8110 h 10000"/>
              <a:gd name="connsiteX17" fmla="*/ 1123 w 9838"/>
              <a:gd name="connsiteY17" fmla="*/ 8490 h 10000"/>
              <a:gd name="connsiteX18" fmla="*/ 1349 w 9838"/>
              <a:gd name="connsiteY18" fmla="*/ 8585 h 10000"/>
              <a:gd name="connsiteX19" fmla="*/ 1402 w 9838"/>
              <a:gd name="connsiteY19" fmla="*/ 8911 h 10000"/>
              <a:gd name="connsiteX20" fmla="*/ 1629 w 9838"/>
              <a:gd name="connsiteY20" fmla="*/ 9058 h 10000"/>
              <a:gd name="connsiteX21" fmla="*/ 1786 w 9838"/>
              <a:gd name="connsiteY21" fmla="*/ 9581 h 10000"/>
              <a:gd name="connsiteX22" fmla="*/ 2039 w 9838"/>
              <a:gd name="connsiteY22" fmla="*/ 10000 h 10000"/>
              <a:gd name="connsiteX23" fmla="*/ 2313 w 9838"/>
              <a:gd name="connsiteY23" fmla="*/ 9620 h 10000"/>
              <a:gd name="connsiteX24" fmla="*/ 2218 w 9838"/>
              <a:gd name="connsiteY24" fmla="*/ 9526 h 10000"/>
              <a:gd name="connsiteX25" fmla="*/ 2186 w 9838"/>
              <a:gd name="connsiteY25" fmla="*/ 9082 h 10000"/>
              <a:gd name="connsiteX26" fmla="*/ 2438 w 9838"/>
              <a:gd name="connsiteY26" fmla="*/ 8942 h 10000"/>
              <a:gd name="connsiteX27" fmla="*/ 2345 w 9838"/>
              <a:gd name="connsiteY27" fmla="*/ 8490 h 10000"/>
              <a:gd name="connsiteX28" fmla="*/ 2345 w 9838"/>
              <a:gd name="connsiteY28" fmla="*/ 8188 h 10000"/>
              <a:gd name="connsiteX29" fmla="*/ 2248 w 9838"/>
              <a:gd name="connsiteY29" fmla="*/ 8047 h 10000"/>
              <a:gd name="connsiteX30" fmla="*/ 3055 w 9838"/>
              <a:gd name="connsiteY30" fmla="*/ 6498 h 10000"/>
              <a:gd name="connsiteX31" fmla="*/ 5068 w 9838"/>
              <a:gd name="connsiteY31" fmla="*/ 6359 h 10000"/>
              <a:gd name="connsiteX32" fmla="*/ 5196 w 9838"/>
              <a:gd name="connsiteY32" fmla="*/ 6498 h 10000"/>
              <a:gd name="connsiteX33" fmla="*/ 5196 w 9838"/>
              <a:gd name="connsiteY33" fmla="*/ 6164 h 10000"/>
              <a:gd name="connsiteX34" fmla="*/ 5164 w 9838"/>
              <a:gd name="connsiteY34" fmla="*/ 5977 h 10000"/>
              <a:gd name="connsiteX35" fmla="*/ 5322 w 9838"/>
              <a:gd name="connsiteY35" fmla="*/ 5674 h 10000"/>
              <a:gd name="connsiteX36" fmla="*/ 5037 w 9838"/>
              <a:gd name="connsiteY36" fmla="*/ 5557 h 10000"/>
              <a:gd name="connsiteX37" fmla="*/ 4953 w 9838"/>
              <a:gd name="connsiteY37" fmla="*/ 5175 h 10000"/>
              <a:gd name="connsiteX38" fmla="*/ 4796 w 9838"/>
              <a:gd name="connsiteY38" fmla="*/ 5129 h 10000"/>
              <a:gd name="connsiteX39" fmla="*/ 4711 w 9838"/>
              <a:gd name="connsiteY39" fmla="*/ 4825 h 10000"/>
              <a:gd name="connsiteX40" fmla="*/ 4552 w 9838"/>
              <a:gd name="connsiteY40" fmla="*/ 4778 h 10000"/>
              <a:gd name="connsiteX41" fmla="*/ 4459 w 9838"/>
              <a:gd name="connsiteY41" fmla="*/ 4514 h 10000"/>
              <a:gd name="connsiteX42" fmla="*/ 4268 w 9838"/>
              <a:gd name="connsiteY42" fmla="*/ 4305 h 10000"/>
              <a:gd name="connsiteX43" fmla="*/ 4204 w 9838"/>
              <a:gd name="connsiteY43" fmla="*/ 4000 h 10000"/>
              <a:gd name="connsiteX44" fmla="*/ 4015 w 9838"/>
              <a:gd name="connsiteY44" fmla="*/ 3953 h 10000"/>
              <a:gd name="connsiteX45" fmla="*/ 3772 w 9838"/>
              <a:gd name="connsiteY45" fmla="*/ 3526 h 10000"/>
              <a:gd name="connsiteX46" fmla="*/ 3620 w 9838"/>
              <a:gd name="connsiteY46" fmla="*/ 3526 h 10000"/>
              <a:gd name="connsiteX47" fmla="*/ 3531 w 9838"/>
              <a:gd name="connsiteY47" fmla="*/ 3316 h 10000"/>
              <a:gd name="connsiteX48" fmla="*/ 4331 w 9838"/>
              <a:gd name="connsiteY48" fmla="*/ 3316 h 10000"/>
              <a:gd name="connsiteX49" fmla="*/ 4364 w 9838"/>
              <a:gd name="connsiteY49" fmla="*/ 2148 h 10000"/>
              <a:gd name="connsiteX50" fmla="*/ 7523 w 9838"/>
              <a:gd name="connsiteY50" fmla="*/ 2194 h 10000"/>
              <a:gd name="connsiteX51" fmla="*/ 7651 w 9838"/>
              <a:gd name="connsiteY51" fmla="*/ 2008 h 10000"/>
              <a:gd name="connsiteX52" fmla="*/ 7867 w 9838"/>
              <a:gd name="connsiteY52" fmla="*/ 2241 h 10000"/>
              <a:gd name="connsiteX53" fmla="*/ 8023 w 9838"/>
              <a:gd name="connsiteY53" fmla="*/ 2148 h 10000"/>
              <a:gd name="connsiteX54" fmla="*/ 8018 w 9838"/>
              <a:gd name="connsiteY54" fmla="*/ 1791 h 10000"/>
              <a:gd name="connsiteX55" fmla="*/ 8263 w 9838"/>
              <a:gd name="connsiteY55" fmla="*/ 1721 h 10000"/>
              <a:gd name="connsiteX56" fmla="*/ 8515 w 9838"/>
              <a:gd name="connsiteY56" fmla="*/ 1152 h 10000"/>
              <a:gd name="connsiteX57" fmla="*/ 8861 w 9838"/>
              <a:gd name="connsiteY57" fmla="*/ 1339 h 10000"/>
              <a:gd name="connsiteX58" fmla="*/ 8673 w 9838"/>
              <a:gd name="connsiteY58" fmla="*/ 973 h 10000"/>
              <a:gd name="connsiteX59" fmla="*/ 8861 w 9838"/>
              <a:gd name="connsiteY59" fmla="*/ 918 h 10000"/>
              <a:gd name="connsiteX60" fmla="*/ 9079 w 9838"/>
              <a:gd name="connsiteY60" fmla="*/ 1252 h 10000"/>
              <a:gd name="connsiteX0" fmla="*/ 9229 w 9910"/>
              <a:gd name="connsiteY0" fmla="*/ 1252 h 10000"/>
              <a:gd name="connsiteX1" fmla="*/ 9192 w 9910"/>
              <a:gd name="connsiteY1" fmla="*/ 779 h 10000"/>
              <a:gd name="connsiteX2" fmla="*/ 9358 w 9910"/>
              <a:gd name="connsiteY2" fmla="*/ 545 h 10000"/>
              <a:gd name="connsiteX3" fmla="*/ 9358 w 9910"/>
              <a:gd name="connsiteY3" fmla="*/ 233 h 10000"/>
              <a:gd name="connsiteX4" fmla="*/ 9519 w 9910"/>
              <a:gd name="connsiteY4" fmla="*/ 187 h 10000"/>
              <a:gd name="connsiteX5" fmla="*/ 9583 w 9910"/>
              <a:gd name="connsiteY5" fmla="*/ 0 h 10000"/>
              <a:gd name="connsiteX6" fmla="*/ 9645 w 9910"/>
              <a:gd name="connsiteY6" fmla="*/ 178 h 10000"/>
              <a:gd name="connsiteX7" fmla="*/ 9645 w 9910"/>
              <a:gd name="connsiteY7" fmla="*/ 639 h 10000"/>
              <a:gd name="connsiteX8" fmla="*/ 9459 w 9910"/>
              <a:gd name="connsiteY8" fmla="*/ 779 h 10000"/>
              <a:gd name="connsiteX9" fmla="*/ 9561 w 9910"/>
              <a:gd name="connsiteY9" fmla="*/ 1004 h 10000"/>
              <a:gd name="connsiteX10" fmla="*/ 9662 w 9910"/>
              <a:gd name="connsiteY10" fmla="*/ 1089 h 10000"/>
              <a:gd name="connsiteX11" fmla="*/ 9910 w 9910"/>
              <a:gd name="connsiteY11" fmla="*/ 1697 h 10000"/>
              <a:gd name="connsiteX12" fmla="*/ 4516 w 9910"/>
              <a:gd name="connsiteY12" fmla="*/ 1910 h 10000"/>
              <a:gd name="connsiteX13" fmla="*/ 64 w 9910"/>
              <a:gd name="connsiteY13" fmla="*/ 2020 h 10000"/>
              <a:gd name="connsiteX14" fmla="*/ 0 w 9910"/>
              <a:gd name="connsiteY14" fmla="*/ 6916 h 10000"/>
              <a:gd name="connsiteX15" fmla="*/ 936 w 9910"/>
              <a:gd name="connsiteY15" fmla="*/ 8110 h 10000"/>
              <a:gd name="connsiteX16" fmla="*/ 1141 w 9910"/>
              <a:gd name="connsiteY16" fmla="*/ 8490 h 10000"/>
              <a:gd name="connsiteX17" fmla="*/ 1371 w 9910"/>
              <a:gd name="connsiteY17" fmla="*/ 8585 h 10000"/>
              <a:gd name="connsiteX18" fmla="*/ 1425 w 9910"/>
              <a:gd name="connsiteY18" fmla="*/ 8911 h 10000"/>
              <a:gd name="connsiteX19" fmla="*/ 1656 w 9910"/>
              <a:gd name="connsiteY19" fmla="*/ 9058 h 10000"/>
              <a:gd name="connsiteX20" fmla="*/ 1815 w 9910"/>
              <a:gd name="connsiteY20" fmla="*/ 9581 h 10000"/>
              <a:gd name="connsiteX21" fmla="*/ 2073 w 9910"/>
              <a:gd name="connsiteY21" fmla="*/ 10000 h 10000"/>
              <a:gd name="connsiteX22" fmla="*/ 2351 w 9910"/>
              <a:gd name="connsiteY22" fmla="*/ 9620 h 10000"/>
              <a:gd name="connsiteX23" fmla="*/ 2255 w 9910"/>
              <a:gd name="connsiteY23" fmla="*/ 9526 h 10000"/>
              <a:gd name="connsiteX24" fmla="*/ 2222 w 9910"/>
              <a:gd name="connsiteY24" fmla="*/ 9082 h 10000"/>
              <a:gd name="connsiteX25" fmla="*/ 2478 w 9910"/>
              <a:gd name="connsiteY25" fmla="*/ 8942 h 10000"/>
              <a:gd name="connsiteX26" fmla="*/ 2384 w 9910"/>
              <a:gd name="connsiteY26" fmla="*/ 8490 h 10000"/>
              <a:gd name="connsiteX27" fmla="*/ 2384 w 9910"/>
              <a:gd name="connsiteY27" fmla="*/ 8188 h 10000"/>
              <a:gd name="connsiteX28" fmla="*/ 2285 w 9910"/>
              <a:gd name="connsiteY28" fmla="*/ 8047 h 10000"/>
              <a:gd name="connsiteX29" fmla="*/ 3105 w 9910"/>
              <a:gd name="connsiteY29" fmla="*/ 6498 h 10000"/>
              <a:gd name="connsiteX30" fmla="*/ 5151 w 9910"/>
              <a:gd name="connsiteY30" fmla="*/ 6359 h 10000"/>
              <a:gd name="connsiteX31" fmla="*/ 5282 w 9910"/>
              <a:gd name="connsiteY31" fmla="*/ 6498 h 10000"/>
              <a:gd name="connsiteX32" fmla="*/ 5282 w 9910"/>
              <a:gd name="connsiteY32" fmla="*/ 6164 h 10000"/>
              <a:gd name="connsiteX33" fmla="*/ 5249 w 9910"/>
              <a:gd name="connsiteY33" fmla="*/ 5977 h 10000"/>
              <a:gd name="connsiteX34" fmla="*/ 5410 w 9910"/>
              <a:gd name="connsiteY34" fmla="*/ 5674 h 10000"/>
              <a:gd name="connsiteX35" fmla="*/ 5120 w 9910"/>
              <a:gd name="connsiteY35" fmla="*/ 5557 h 10000"/>
              <a:gd name="connsiteX36" fmla="*/ 5035 w 9910"/>
              <a:gd name="connsiteY36" fmla="*/ 5175 h 10000"/>
              <a:gd name="connsiteX37" fmla="*/ 4875 w 9910"/>
              <a:gd name="connsiteY37" fmla="*/ 5129 h 10000"/>
              <a:gd name="connsiteX38" fmla="*/ 4789 w 9910"/>
              <a:gd name="connsiteY38" fmla="*/ 4825 h 10000"/>
              <a:gd name="connsiteX39" fmla="*/ 4627 w 9910"/>
              <a:gd name="connsiteY39" fmla="*/ 4778 h 10000"/>
              <a:gd name="connsiteX40" fmla="*/ 4532 w 9910"/>
              <a:gd name="connsiteY40" fmla="*/ 4514 h 10000"/>
              <a:gd name="connsiteX41" fmla="*/ 4338 w 9910"/>
              <a:gd name="connsiteY41" fmla="*/ 4305 h 10000"/>
              <a:gd name="connsiteX42" fmla="*/ 4273 w 9910"/>
              <a:gd name="connsiteY42" fmla="*/ 4000 h 10000"/>
              <a:gd name="connsiteX43" fmla="*/ 4081 w 9910"/>
              <a:gd name="connsiteY43" fmla="*/ 3953 h 10000"/>
              <a:gd name="connsiteX44" fmla="*/ 3834 w 9910"/>
              <a:gd name="connsiteY44" fmla="*/ 3526 h 10000"/>
              <a:gd name="connsiteX45" fmla="*/ 3680 w 9910"/>
              <a:gd name="connsiteY45" fmla="*/ 3526 h 10000"/>
              <a:gd name="connsiteX46" fmla="*/ 3589 w 9910"/>
              <a:gd name="connsiteY46" fmla="*/ 3316 h 10000"/>
              <a:gd name="connsiteX47" fmla="*/ 4402 w 9910"/>
              <a:gd name="connsiteY47" fmla="*/ 3316 h 10000"/>
              <a:gd name="connsiteX48" fmla="*/ 4436 w 9910"/>
              <a:gd name="connsiteY48" fmla="*/ 2148 h 10000"/>
              <a:gd name="connsiteX49" fmla="*/ 7647 w 9910"/>
              <a:gd name="connsiteY49" fmla="*/ 2194 h 10000"/>
              <a:gd name="connsiteX50" fmla="*/ 7777 w 9910"/>
              <a:gd name="connsiteY50" fmla="*/ 2008 h 10000"/>
              <a:gd name="connsiteX51" fmla="*/ 7997 w 9910"/>
              <a:gd name="connsiteY51" fmla="*/ 2241 h 10000"/>
              <a:gd name="connsiteX52" fmla="*/ 8155 w 9910"/>
              <a:gd name="connsiteY52" fmla="*/ 2148 h 10000"/>
              <a:gd name="connsiteX53" fmla="*/ 8150 w 9910"/>
              <a:gd name="connsiteY53" fmla="*/ 1791 h 10000"/>
              <a:gd name="connsiteX54" fmla="*/ 8399 w 9910"/>
              <a:gd name="connsiteY54" fmla="*/ 1721 h 10000"/>
              <a:gd name="connsiteX55" fmla="*/ 8655 w 9910"/>
              <a:gd name="connsiteY55" fmla="*/ 1152 h 10000"/>
              <a:gd name="connsiteX56" fmla="*/ 9007 w 9910"/>
              <a:gd name="connsiteY56" fmla="*/ 1339 h 10000"/>
              <a:gd name="connsiteX57" fmla="*/ 8816 w 9910"/>
              <a:gd name="connsiteY57" fmla="*/ 973 h 10000"/>
              <a:gd name="connsiteX58" fmla="*/ 9007 w 9910"/>
              <a:gd name="connsiteY58" fmla="*/ 918 h 10000"/>
              <a:gd name="connsiteX59" fmla="*/ 9229 w 9910"/>
              <a:gd name="connsiteY59" fmla="*/ 1252 h 10000"/>
              <a:gd name="connsiteX0" fmla="*/ 9313 w 9751"/>
              <a:gd name="connsiteY0" fmla="*/ 1252 h 10000"/>
              <a:gd name="connsiteX1" fmla="*/ 9275 w 9751"/>
              <a:gd name="connsiteY1" fmla="*/ 779 h 10000"/>
              <a:gd name="connsiteX2" fmla="*/ 9443 w 9751"/>
              <a:gd name="connsiteY2" fmla="*/ 545 h 10000"/>
              <a:gd name="connsiteX3" fmla="*/ 9443 w 9751"/>
              <a:gd name="connsiteY3" fmla="*/ 233 h 10000"/>
              <a:gd name="connsiteX4" fmla="*/ 9605 w 9751"/>
              <a:gd name="connsiteY4" fmla="*/ 187 h 10000"/>
              <a:gd name="connsiteX5" fmla="*/ 9670 w 9751"/>
              <a:gd name="connsiteY5" fmla="*/ 0 h 10000"/>
              <a:gd name="connsiteX6" fmla="*/ 9733 w 9751"/>
              <a:gd name="connsiteY6" fmla="*/ 178 h 10000"/>
              <a:gd name="connsiteX7" fmla="*/ 9733 w 9751"/>
              <a:gd name="connsiteY7" fmla="*/ 639 h 10000"/>
              <a:gd name="connsiteX8" fmla="*/ 9545 w 9751"/>
              <a:gd name="connsiteY8" fmla="*/ 779 h 10000"/>
              <a:gd name="connsiteX9" fmla="*/ 9648 w 9751"/>
              <a:gd name="connsiteY9" fmla="*/ 1004 h 10000"/>
              <a:gd name="connsiteX10" fmla="*/ 9750 w 9751"/>
              <a:gd name="connsiteY10" fmla="*/ 1089 h 10000"/>
              <a:gd name="connsiteX11" fmla="*/ 7234 w 9751"/>
              <a:gd name="connsiteY11" fmla="*/ 701 h 10000"/>
              <a:gd name="connsiteX12" fmla="*/ 4557 w 9751"/>
              <a:gd name="connsiteY12" fmla="*/ 1910 h 10000"/>
              <a:gd name="connsiteX13" fmla="*/ 65 w 9751"/>
              <a:gd name="connsiteY13" fmla="*/ 2020 h 10000"/>
              <a:gd name="connsiteX14" fmla="*/ 0 w 9751"/>
              <a:gd name="connsiteY14" fmla="*/ 6916 h 10000"/>
              <a:gd name="connsiteX15" fmla="*/ 945 w 9751"/>
              <a:gd name="connsiteY15" fmla="*/ 8110 h 10000"/>
              <a:gd name="connsiteX16" fmla="*/ 1151 w 9751"/>
              <a:gd name="connsiteY16" fmla="*/ 8490 h 10000"/>
              <a:gd name="connsiteX17" fmla="*/ 1383 w 9751"/>
              <a:gd name="connsiteY17" fmla="*/ 8585 h 10000"/>
              <a:gd name="connsiteX18" fmla="*/ 1438 w 9751"/>
              <a:gd name="connsiteY18" fmla="*/ 8911 h 10000"/>
              <a:gd name="connsiteX19" fmla="*/ 1671 w 9751"/>
              <a:gd name="connsiteY19" fmla="*/ 9058 h 10000"/>
              <a:gd name="connsiteX20" fmla="*/ 1831 w 9751"/>
              <a:gd name="connsiteY20" fmla="*/ 9581 h 10000"/>
              <a:gd name="connsiteX21" fmla="*/ 2092 w 9751"/>
              <a:gd name="connsiteY21" fmla="*/ 10000 h 10000"/>
              <a:gd name="connsiteX22" fmla="*/ 2372 w 9751"/>
              <a:gd name="connsiteY22" fmla="*/ 9620 h 10000"/>
              <a:gd name="connsiteX23" fmla="*/ 2275 w 9751"/>
              <a:gd name="connsiteY23" fmla="*/ 9526 h 10000"/>
              <a:gd name="connsiteX24" fmla="*/ 2242 w 9751"/>
              <a:gd name="connsiteY24" fmla="*/ 9082 h 10000"/>
              <a:gd name="connsiteX25" fmla="*/ 2501 w 9751"/>
              <a:gd name="connsiteY25" fmla="*/ 8942 h 10000"/>
              <a:gd name="connsiteX26" fmla="*/ 2406 w 9751"/>
              <a:gd name="connsiteY26" fmla="*/ 8490 h 10000"/>
              <a:gd name="connsiteX27" fmla="*/ 2406 w 9751"/>
              <a:gd name="connsiteY27" fmla="*/ 8188 h 10000"/>
              <a:gd name="connsiteX28" fmla="*/ 2306 w 9751"/>
              <a:gd name="connsiteY28" fmla="*/ 8047 h 10000"/>
              <a:gd name="connsiteX29" fmla="*/ 3133 w 9751"/>
              <a:gd name="connsiteY29" fmla="*/ 6498 h 10000"/>
              <a:gd name="connsiteX30" fmla="*/ 5198 w 9751"/>
              <a:gd name="connsiteY30" fmla="*/ 6359 h 10000"/>
              <a:gd name="connsiteX31" fmla="*/ 5330 w 9751"/>
              <a:gd name="connsiteY31" fmla="*/ 6498 h 10000"/>
              <a:gd name="connsiteX32" fmla="*/ 5330 w 9751"/>
              <a:gd name="connsiteY32" fmla="*/ 6164 h 10000"/>
              <a:gd name="connsiteX33" fmla="*/ 5297 w 9751"/>
              <a:gd name="connsiteY33" fmla="*/ 5977 h 10000"/>
              <a:gd name="connsiteX34" fmla="*/ 5459 w 9751"/>
              <a:gd name="connsiteY34" fmla="*/ 5674 h 10000"/>
              <a:gd name="connsiteX35" fmla="*/ 5166 w 9751"/>
              <a:gd name="connsiteY35" fmla="*/ 5557 h 10000"/>
              <a:gd name="connsiteX36" fmla="*/ 5081 w 9751"/>
              <a:gd name="connsiteY36" fmla="*/ 5175 h 10000"/>
              <a:gd name="connsiteX37" fmla="*/ 4919 w 9751"/>
              <a:gd name="connsiteY37" fmla="*/ 5129 h 10000"/>
              <a:gd name="connsiteX38" fmla="*/ 4832 w 9751"/>
              <a:gd name="connsiteY38" fmla="*/ 4825 h 10000"/>
              <a:gd name="connsiteX39" fmla="*/ 4669 w 9751"/>
              <a:gd name="connsiteY39" fmla="*/ 4778 h 10000"/>
              <a:gd name="connsiteX40" fmla="*/ 4573 w 9751"/>
              <a:gd name="connsiteY40" fmla="*/ 4514 h 10000"/>
              <a:gd name="connsiteX41" fmla="*/ 4377 w 9751"/>
              <a:gd name="connsiteY41" fmla="*/ 4305 h 10000"/>
              <a:gd name="connsiteX42" fmla="*/ 4312 w 9751"/>
              <a:gd name="connsiteY42" fmla="*/ 4000 h 10000"/>
              <a:gd name="connsiteX43" fmla="*/ 4118 w 9751"/>
              <a:gd name="connsiteY43" fmla="*/ 3953 h 10000"/>
              <a:gd name="connsiteX44" fmla="*/ 3869 w 9751"/>
              <a:gd name="connsiteY44" fmla="*/ 3526 h 10000"/>
              <a:gd name="connsiteX45" fmla="*/ 3713 w 9751"/>
              <a:gd name="connsiteY45" fmla="*/ 3526 h 10000"/>
              <a:gd name="connsiteX46" fmla="*/ 3622 w 9751"/>
              <a:gd name="connsiteY46" fmla="*/ 3316 h 10000"/>
              <a:gd name="connsiteX47" fmla="*/ 4442 w 9751"/>
              <a:gd name="connsiteY47" fmla="*/ 3316 h 10000"/>
              <a:gd name="connsiteX48" fmla="*/ 4476 w 9751"/>
              <a:gd name="connsiteY48" fmla="*/ 2148 h 10000"/>
              <a:gd name="connsiteX49" fmla="*/ 7716 w 9751"/>
              <a:gd name="connsiteY49" fmla="*/ 2194 h 10000"/>
              <a:gd name="connsiteX50" fmla="*/ 7848 w 9751"/>
              <a:gd name="connsiteY50" fmla="*/ 2008 h 10000"/>
              <a:gd name="connsiteX51" fmla="*/ 8070 w 9751"/>
              <a:gd name="connsiteY51" fmla="*/ 2241 h 10000"/>
              <a:gd name="connsiteX52" fmla="*/ 8229 w 9751"/>
              <a:gd name="connsiteY52" fmla="*/ 2148 h 10000"/>
              <a:gd name="connsiteX53" fmla="*/ 8224 w 9751"/>
              <a:gd name="connsiteY53" fmla="*/ 1791 h 10000"/>
              <a:gd name="connsiteX54" fmla="*/ 8475 w 9751"/>
              <a:gd name="connsiteY54" fmla="*/ 1721 h 10000"/>
              <a:gd name="connsiteX55" fmla="*/ 8734 w 9751"/>
              <a:gd name="connsiteY55" fmla="*/ 1152 h 10000"/>
              <a:gd name="connsiteX56" fmla="*/ 9089 w 9751"/>
              <a:gd name="connsiteY56" fmla="*/ 1339 h 10000"/>
              <a:gd name="connsiteX57" fmla="*/ 8896 w 9751"/>
              <a:gd name="connsiteY57" fmla="*/ 973 h 10000"/>
              <a:gd name="connsiteX58" fmla="*/ 9089 w 9751"/>
              <a:gd name="connsiteY58" fmla="*/ 918 h 10000"/>
              <a:gd name="connsiteX59" fmla="*/ 9313 w 9751"/>
              <a:gd name="connsiteY59" fmla="*/ 1252 h 10000"/>
              <a:gd name="connsiteX0" fmla="*/ 9551 w 10000"/>
              <a:gd name="connsiteY0" fmla="*/ 1252 h 10000"/>
              <a:gd name="connsiteX1" fmla="*/ 9512 w 10000"/>
              <a:gd name="connsiteY1" fmla="*/ 779 h 10000"/>
              <a:gd name="connsiteX2" fmla="*/ 9684 w 10000"/>
              <a:gd name="connsiteY2" fmla="*/ 545 h 10000"/>
              <a:gd name="connsiteX3" fmla="*/ 9684 w 10000"/>
              <a:gd name="connsiteY3" fmla="*/ 233 h 10000"/>
              <a:gd name="connsiteX4" fmla="*/ 9850 w 10000"/>
              <a:gd name="connsiteY4" fmla="*/ 187 h 10000"/>
              <a:gd name="connsiteX5" fmla="*/ 9917 w 10000"/>
              <a:gd name="connsiteY5" fmla="*/ 0 h 10000"/>
              <a:gd name="connsiteX6" fmla="*/ 9982 w 10000"/>
              <a:gd name="connsiteY6" fmla="*/ 639 h 10000"/>
              <a:gd name="connsiteX7" fmla="*/ 9789 w 10000"/>
              <a:gd name="connsiteY7" fmla="*/ 779 h 10000"/>
              <a:gd name="connsiteX8" fmla="*/ 9894 w 10000"/>
              <a:gd name="connsiteY8" fmla="*/ 1004 h 10000"/>
              <a:gd name="connsiteX9" fmla="*/ 9999 w 10000"/>
              <a:gd name="connsiteY9" fmla="*/ 1089 h 10000"/>
              <a:gd name="connsiteX10" fmla="*/ 7419 w 10000"/>
              <a:gd name="connsiteY10" fmla="*/ 701 h 10000"/>
              <a:gd name="connsiteX11" fmla="*/ 4673 w 10000"/>
              <a:gd name="connsiteY11" fmla="*/ 1910 h 10000"/>
              <a:gd name="connsiteX12" fmla="*/ 67 w 10000"/>
              <a:gd name="connsiteY12" fmla="*/ 2020 h 10000"/>
              <a:gd name="connsiteX13" fmla="*/ 0 w 10000"/>
              <a:gd name="connsiteY13" fmla="*/ 6916 h 10000"/>
              <a:gd name="connsiteX14" fmla="*/ 969 w 10000"/>
              <a:gd name="connsiteY14" fmla="*/ 8110 h 10000"/>
              <a:gd name="connsiteX15" fmla="*/ 1180 w 10000"/>
              <a:gd name="connsiteY15" fmla="*/ 8490 h 10000"/>
              <a:gd name="connsiteX16" fmla="*/ 1418 w 10000"/>
              <a:gd name="connsiteY16" fmla="*/ 8585 h 10000"/>
              <a:gd name="connsiteX17" fmla="*/ 1475 w 10000"/>
              <a:gd name="connsiteY17" fmla="*/ 8911 h 10000"/>
              <a:gd name="connsiteX18" fmla="*/ 1714 w 10000"/>
              <a:gd name="connsiteY18" fmla="*/ 9058 h 10000"/>
              <a:gd name="connsiteX19" fmla="*/ 1878 w 10000"/>
              <a:gd name="connsiteY19" fmla="*/ 9581 h 10000"/>
              <a:gd name="connsiteX20" fmla="*/ 2145 w 10000"/>
              <a:gd name="connsiteY20" fmla="*/ 10000 h 10000"/>
              <a:gd name="connsiteX21" fmla="*/ 2433 w 10000"/>
              <a:gd name="connsiteY21" fmla="*/ 9620 h 10000"/>
              <a:gd name="connsiteX22" fmla="*/ 2333 w 10000"/>
              <a:gd name="connsiteY22" fmla="*/ 9526 h 10000"/>
              <a:gd name="connsiteX23" fmla="*/ 2299 w 10000"/>
              <a:gd name="connsiteY23" fmla="*/ 9082 h 10000"/>
              <a:gd name="connsiteX24" fmla="*/ 2565 w 10000"/>
              <a:gd name="connsiteY24" fmla="*/ 8942 h 10000"/>
              <a:gd name="connsiteX25" fmla="*/ 2467 w 10000"/>
              <a:gd name="connsiteY25" fmla="*/ 8490 h 10000"/>
              <a:gd name="connsiteX26" fmla="*/ 2467 w 10000"/>
              <a:gd name="connsiteY26" fmla="*/ 8188 h 10000"/>
              <a:gd name="connsiteX27" fmla="*/ 2365 w 10000"/>
              <a:gd name="connsiteY27" fmla="*/ 8047 h 10000"/>
              <a:gd name="connsiteX28" fmla="*/ 3213 w 10000"/>
              <a:gd name="connsiteY28" fmla="*/ 6498 h 10000"/>
              <a:gd name="connsiteX29" fmla="*/ 5331 w 10000"/>
              <a:gd name="connsiteY29" fmla="*/ 6359 h 10000"/>
              <a:gd name="connsiteX30" fmla="*/ 5466 w 10000"/>
              <a:gd name="connsiteY30" fmla="*/ 6498 h 10000"/>
              <a:gd name="connsiteX31" fmla="*/ 5466 w 10000"/>
              <a:gd name="connsiteY31" fmla="*/ 6164 h 10000"/>
              <a:gd name="connsiteX32" fmla="*/ 5432 w 10000"/>
              <a:gd name="connsiteY32" fmla="*/ 5977 h 10000"/>
              <a:gd name="connsiteX33" fmla="*/ 5598 w 10000"/>
              <a:gd name="connsiteY33" fmla="*/ 5674 h 10000"/>
              <a:gd name="connsiteX34" fmla="*/ 5298 w 10000"/>
              <a:gd name="connsiteY34" fmla="*/ 5557 h 10000"/>
              <a:gd name="connsiteX35" fmla="*/ 5211 w 10000"/>
              <a:gd name="connsiteY35" fmla="*/ 5175 h 10000"/>
              <a:gd name="connsiteX36" fmla="*/ 5045 w 10000"/>
              <a:gd name="connsiteY36" fmla="*/ 5129 h 10000"/>
              <a:gd name="connsiteX37" fmla="*/ 4955 w 10000"/>
              <a:gd name="connsiteY37" fmla="*/ 4825 h 10000"/>
              <a:gd name="connsiteX38" fmla="*/ 4788 w 10000"/>
              <a:gd name="connsiteY38" fmla="*/ 4778 h 10000"/>
              <a:gd name="connsiteX39" fmla="*/ 4690 w 10000"/>
              <a:gd name="connsiteY39" fmla="*/ 4514 h 10000"/>
              <a:gd name="connsiteX40" fmla="*/ 4489 w 10000"/>
              <a:gd name="connsiteY40" fmla="*/ 4305 h 10000"/>
              <a:gd name="connsiteX41" fmla="*/ 4422 w 10000"/>
              <a:gd name="connsiteY41" fmla="*/ 4000 h 10000"/>
              <a:gd name="connsiteX42" fmla="*/ 4223 w 10000"/>
              <a:gd name="connsiteY42" fmla="*/ 3953 h 10000"/>
              <a:gd name="connsiteX43" fmla="*/ 3968 w 10000"/>
              <a:gd name="connsiteY43" fmla="*/ 3526 h 10000"/>
              <a:gd name="connsiteX44" fmla="*/ 3808 w 10000"/>
              <a:gd name="connsiteY44" fmla="*/ 3526 h 10000"/>
              <a:gd name="connsiteX45" fmla="*/ 3714 w 10000"/>
              <a:gd name="connsiteY45" fmla="*/ 3316 h 10000"/>
              <a:gd name="connsiteX46" fmla="*/ 4555 w 10000"/>
              <a:gd name="connsiteY46" fmla="*/ 3316 h 10000"/>
              <a:gd name="connsiteX47" fmla="*/ 4590 w 10000"/>
              <a:gd name="connsiteY47" fmla="*/ 2148 h 10000"/>
              <a:gd name="connsiteX48" fmla="*/ 7913 w 10000"/>
              <a:gd name="connsiteY48" fmla="*/ 2194 h 10000"/>
              <a:gd name="connsiteX49" fmla="*/ 8048 w 10000"/>
              <a:gd name="connsiteY49" fmla="*/ 2008 h 10000"/>
              <a:gd name="connsiteX50" fmla="*/ 8276 w 10000"/>
              <a:gd name="connsiteY50" fmla="*/ 2241 h 10000"/>
              <a:gd name="connsiteX51" fmla="*/ 8439 w 10000"/>
              <a:gd name="connsiteY51" fmla="*/ 2148 h 10000"/>
              <a:gd name="connsiteX52" fmla="*/ 8434 w 10000"/>
              <a:gd name="connsiteY52" fmla="*/ 1791 h 10000"/>
              <a:gd name="connsiteX53" fmla="*/ 8691 w 10000"/>
              <a:gd name="connsiteY53" fmla="*/ 1721 h 10000"/>
              <a:gd name="connsiteX54" fmla="*/ 8957 w 10000"/>
              <a:gd name="connsiteY54" fmla="*/ 1152 h 10000"/>
              <a:gd name="connsiteX55" fmla="*/ 9321 w 10000"/>
              <a:gd name="connsiteY55" fmla="*/ 1339 h 10000"/>
              <a:gd name="connsiteX56" fmla="*/ 9123 w 10000"/>
              <a:gd name="connsiteY56" fmla="*/ 973 h 10000"/>
              <a:gd name="connsiteX57" fmla="*/ 9321 w 10000"/>
              <a:gd name="connsiteY57" fmla="*/ 918 h 10000"/>
              <a:gd name="connsiteX58" fmla="*/ 9551 w 10000"/>
              <a:gd name="connsiteY58" fmla="*/ 1252 h 10000"/>
              <a:gd name="connsiteX0" fmla="*/ 9551 w 10000"/>
              <a:gd name="connsiteY0" fmla="*/ 1065 h 9813"/>
              <a:gd name="connsiteX1" fmla="*/ 9512 w 10000"/>
              <a:gd name="connsiteY1" fmla="*/ 592 h 9813"/>
              <a:gd name="connsiteX2" fmla="*/ 9684 w 10000"/>
              <a:gd name="connsiteY2" fmla="*/ 358 h 9813"/>
              <a:gd name="connsiteX3" fmla="*/ 9684 w 10000"/>
              <a:gd name="connsiteY3" fmla="*/ 46 h 9813"/>
              <a:gd name="connsiteX4" fmla="*/ 9850 w 10000"/>
              <a:gd name="connsiteY4" fmla="*/ 0 h 9813"/>
              <a:gd name="connsiteX5" fmla="*/ 9982 w 10000"/>
              <a:gd name="connsiteY5" fmla="*/ 452 h 9813"/>
              <a:gd name="connsiteX6" fmla="*/ 9789 w 10000"/>
              <a:gd name="connsiteY6" fmla="*/ 592 h 9813"/>
              <a:gd name="connsiteX7" fmla="*/ 9894 w 10000"/>
              <a:gd name="connsiteY7" fmla="*/ 817 h 9813"/>
              <a:gd name="connsiteX8" fmla="*/ 9999 w 10000"/>
              <a:gd name="connsiteY8" fmla="*/ 902 h 9813"/>
              <a:gd name="connsiteX9" fmla="*/ 7419 w 10000"/>
              <a:gd name="connsiteY9" fmla="*/ 514 h 9813"/>
              <a:gd name="connsiteX10" fmla="*/ 4673 w 10000"/>
              <a:gd name="connsiteY10" fmla="*/ 1723 h 9813"/>
              <a:gd name="connsiteX11" fmla="*/ 67 w 10000"/>
              <a:gd name="connsiteY11" fmla="*/ 1833 h 9813"/>
              <a:gd name="connsiteX12" fmla="*/ 0 w 10000"/>
              <a:gd name="connsiteY12" fmla="*/ 6729 h 9813"/>
              <a:gd name="connsiteX13" fmla="*/ 969 w 10000"/>
              <a:gd name="connsiteY13" fmla="*/ 7923 h 9813"/>
              <a:gd name="connsiteX14" fmla="*/ 1180 w 10000"/>
              <a:gd name="connsiteY14" fmla="*/ 8303 h 9813"/>
              <a:gd name="connsiteX15" fmla="*/ 1418 w 10000"/>
              <a:gd name="connsiteY15" fmla="*/ 8398 h 9813"/>
              <a:gd name="connsiteX16" fmla="*/ 1475 w 10000"/>
              <a:gd name="connsiteY16" fmla="*/ 8724 h 9813"/>
              <a:gd name="connsiteX17" fmla="*/ 1714 w 10000"/>
              <a:gd name="connsiteY17" fmla="*/ 8871 h 9813"/>
              <a:gd name="connsiteX18" fmla="*/ 1878 w 10000"/>
              <a:gd name="connsiteY18" fmla="*/ 9394 h 9813"/>
              <a:gd name="connsiteX19" fmla="*/ 2145 w 10000"/>
              <a:gd name="connsiteY19" fmla="*/ 9813 h 9813"/>
              <a:gd name="connsiteX20" fmla="*/ 2433 w 10000"/>
              <a:gd name="connsiteY20" fmla="*/ 9433 h 9813"/>
              <a:gd name="connsiteX21" fmla="*/ 2333 w 10000"/>
              <a:gd name="connsiteY21" fmla="*/ 9339 h 9813"/>
              <a:gd name="connsiteX22" fmla="*/ 2299 w 10000"/>
              <a:gd name="connsiteY22" fmla="*/ 8895 h 9813"/>
              <a:gd name="connsiteX23" fmla="*/ 2565 w 10000"/>
              <a:gd name="connsiteY23" fmla="*/ 8755 h 9813"/>
              <a:gd name="connsiteX24" fmla="*/ 2467 w 10000"/>
              <a:gd name="connsiteY24" fmla="*/ 8303 h 9813"/>
              <a:gd name="connsiteX25" fmla="*/ 2467 w 10000"/>
              <a:gd name="connsiteY25" fmla="*/ 8001 h 9813"/>
              <a:gd name="connsiteX26" fmla="*/ 2365 w 10000"/>
              <a:gd name="connsiteY26" fmla="*/ 7860 h 9813"/>
              <a:gd name="connsiteX27" fmla="*/ 3213 w 10000"/>
              <a:gd name="connsiteY27" fmla="*/ 6311 h 9813"/>
              <a:gd name="connsiteX28" fmla="*/ 5331 w 10000"/>
              <a:gd name="connsiteY28" fmla="*/ 6172 h 9813"/>
              <a:gd name="connsiteX29" fmla="*/ 5466 w 10000"/>
              <a:gd name="connsiteY29" fmla="*/ 6311 h 9813"/>
              <a:gd name="connsiteX30" fmla="*/ 5466 w 10000"/>
              <a:gd name="connsiteY30" fmla="*/ 5977 h 9813"/>
              <a:gd name="connsiteX31" fmla="*/ 5432 w 10000"/>
              <a:gd name="connsiteY31" fmla="*/ 5790 h 9813"/>
              <a:gd name="connsiteX32" fmla="*/ 5598 w 10000"/>
              <a:gd name="connsiteY32" fmla="*/ 5487 h 9813"/>
              <a:gd name="connsiteX33" fmla="*/ 5298 w 10000"/>
              <a:gd name="connsiteY33" fmla="*/ 5370 h 9813"/>
              <a:gd name="connsiteX34" fmla="*/ 5211 w 10000"/>
              <a:gd name="connsiteY34" fmla="*/ 4988 h 9813"/>
              <a:gd name="connsiteX35" fmla="*/ 5045 w 10000"/>
              <a:gd name="connsiteY35" fmla="*/ 4942 h 9813"/>
              <a:gd name="connsiteX36" fmla="*/ 4955 w 10000"/>
              <a:gd name="connsiteY36" fmla="*/ 4638 h 9813"/>
              <a:gd name="connsiteX37" fmla="*/ 4788 w 10000"/>
              <a:gd name="connsiteY37" fmla="*/ 4591 h 9813"/>
              <a:gd name="connsiteX38" fmla="*/ 4690 w 10000"/>
              <a:gd name="connsiteY38" fmla="*/ 4327 h 9813"/>
              <a:gd name="connsiteX39" fmla="*/ 4489 w 10000"/>
              <a:gd name="connsiteY39" fmla="*/ 4118 h 9813"/>
              <a:gd name="connsiteX40" fmla="*/ 4422 w 10000"/>
              <a:gd name="connsiteY40" fmla="*/ 3813 h 9813"/>
              <a:gd name="connsiteX41" fmla="*/ 4223 w 10000"/>
              <a:gd name="connsiteY41" fmla="*/ 3766 h 9813"/>
              <a:gd name="connsiteX42" fmla="*/ 3968 w 10000"/>
              <a:gd name="connsiteY42" fmla="*/ 3339 h 9813"/>
              <a:gd name="connsiteX43" fmla="*/ 3808 w 10000"/>
              <a:gd name="connsiteY43" fmla="*/ 3339 h 9813"/>
              <a:gd name="connsiteX44" fmla="*/ 3714 w 10000"/>
              <a:gd name="connsiteY44" fmla="*/ 3129 h 9813"/>
              <a:gd name="connsiteX45" fmla="*/ 4555 w 10000"/>
              <a:gd name="connsiteY45" fmla="*/ 3129 h 9813"/>
              <a:gd name="connsiteX46" fmla="*/ 4590 w 10000"/>
              <a:gd name="connsiteY46" fmla="*/ 1961 h 9813"/>
              <a:gd name="connsiteX47" fmla="*/ 7913 w 10000"/>
              <a:gd name="connsiteY47" fmla="*/ 2007 h 9813"/>
              <a:gd name="connsiteX48" fmla="*/ 8048 w 10000"/>
              <a:gd name="connsiteY48" fmla="*/ 1821 h 9813"/>
              <a:gd name="connsiteX49" fmla="*/ 8276 w 10000"/>
              <a:gd name="connsiteY49" fmla="*/ 2054 h 9813"/>
              <a:gd name="connsiteX50" fmla="*/ 8439 w 10000"/>
              <a:gd name="connsiteY50" fmla="*/ 1961 h 9813"/>
              <a:gd name="connsiteX51" fmla="*/ 8434 w 10000"/>
              <a:gd name="connsiteY51" fmla="*/ 1604 h 9813"/>
              <a:gd name="connsiteX52" fmla="*/ 8691 w 10000"/>
              <a:gd name="connsiteY52" fmla="*/ 1534 h 9813"/>
              <a:gd name="connsiteX53" fmla="*/ 8957 w 10000"/>
              <a:gd name="connsiteY53" fmla="*/ 965 h 9813"/>
              <a:gd name="connsiteX54" fmla="*/ 9321 w 10000"/>
              <a:gd name="connsiteY54" fmla="*/ 1152 h 9813"/>
              <a:gd name="connsiteX55" fmla="*/ 9123 w 10000"/>
              <a:gd name="connsiteY55" fmla="*/ 786 h 9813"/>
              <a:gd name="connsiteX56" fmla="*/ 9321 w 10000"/>
              <a:gd name="connsiteY56" fmla="*/ 731 h 9813"/>
              <a:gd name="connsiteX57" fmla="*/ 9551 w 10000"/>
              <a:gd name="connsiteY57" fmla="*/ 1065 h 9813"/>
              <a:gd name="connsiteX0" fmla="*/ 9551 w 10000"/>
              <a:gd name="connsiteY0" fmla="*/ 1085 h 10000"/>
              <a:gd name="connsiteX1" fmla="*/ 9512 w 10000"/>
              <a:gd name="connsiteY1" fmla="*/ 603 h 10000"/>
              <a:gd name="connsiteX2" fmla="*/ 9684 w 10000"/>
              <a:gd name="connsiteY2" fmla="*/ 365 h 10000"/>
              <a:gd name="connsiteX3" fmla="*/ 9850 w 10000"/>
              <a:gd name="connsiteY3" fmla="*/ 0 h 10000"/>
              <a:gd name="connsiteX4" fmla="*/ 9982 w 10000"/>
              <a:gd name="connsiteY4" fmla="*/ 461 h 10000"/>
              <a:gd name="connsiteX5" fmla="*/ 9789 w 10000"/>
              <a:gd name="connsiteY5" fmla="*/ 603 h 10000"/>
              <a:gd name="connsiteX6" fmla="*/ 9894 w 10000"/>
              <a:gd name="connsiteY6" fmla="*/ 833 h 10000"/>
              <a:gd name="connsiteX7" fmla="*/ 9999 w 10000"/>
              <a:gd name="connsiteY7" fmla="*/ 919 h 10000"/>
              <a:gd name="connsiteX8" fmla="*/ 7419 w 10000"/>
              <a:gd name="connsiteY8" fmla="*/ 524 h 10000"/>
              <a:gd name="connsiteX9" fmla="*/ 4673 w 10000"/>
              <a:gd name="connsiteY9" fmla="*/ 1756 h 10000"/>
              <a:gd name="connsiteX10" fmla="*/ 67 w 10000"/>
              <a:gd name="connsiteY10" fmla="*/ 1868 h 10000"/>
              <a:gd name="connsiteX11" fmla="*/ 0 w 10000"/>
              <a:gd name="connsiteY11" fmla="*/ 6857 h 10000"/>
              <a:gd name="connsiteX12" fmla="*/ 969 w 10000"/>
              <a:gd name="connsiteY12" fmla="*/ 8074 h 10000"/>
              <a:gd name="connsiteX13" fmla="*/ 1180 w 10000"/>
              <a:gd name="connsiteY13" fmla="*/ 8461 h 10000"/>
              <a:gd name="connsiteX14" fmla="*/ 1418 w 10000"/>
              <a:gd name="connsiteY14" fmla="*/ 8558 h 10000"/>
              <a:gd name="connsiteX15" fmla="*/ 1475 w 10000"/>
              <a:gd name="connsiteY15" fmla="*/ 8890 h 10000"/>
              <a:gd name="connsiteX16" fmla="*/ 1714 w 10000"/>
              <a:gd name="connsiteY16" fmla="*/ 9040 h 10000"/>
              <a:gd name="connsiteX17" fmla="*/ 1878 w 10000"/>
              <a:gd name="connsiteY17" fmla="*/ 9573 h 10000"/>
              <a:gd name="connsiteX18" fmla="*/ 2145 w 10000"/>
              <a:gd name="connsiteY18" fmla="*/ 10000 h 10000"/>
              <a:gd name="connsiteX19" fmla="*/ 2433 w 10000"/>
              <a:gd name="connsiteY19" fmla="*/ 9613 h 10000"/>
              <a:gd name="connsiteX20" fmla="*/ 2333 w 10000"/>
              <a:gd name="connsiteY20" fmla="*/ 9517 h 10000"/>
              <a:gd name="connsiteX21" fmla="*/ 2299 w 10000"/>
              <a:gd name="connsiteY21" fmla="*/ 9065 h 10000"/>
              <a:gd name="connsiteX22" fmla="*/ 2565 w 10000"/>
              <a:gd name="connsiteY22" fmla="*/ 8922 h 10000"/>
              <a:gd name="connsiteX23" fmla="*/ 2467 w 10000"/>
              <a:gd name="connsiteY23" fmla="*/ 8461 h 10000"/>
              <a:gd name="connsiteX24" fmla="*/ 2467 w 10000"/>
              <a:gd name="connsiteY24" fmla="*/ 8153 h 10000"/>
              <a:gd name="connsiteX25" fmla="*/ 2365 w 10000"/>
              <a:gd name="connsiteY25" fmla="*/ 8010 h 10000"/>
              <a:gd name="connsiteX26" fmla="*/ 3213 w 10000"/>
              <a:gd name="connsiteY26" fmla="*/ 6431 h 10000"/>
              <a:gd name="connsiteX27" fmla="*/ 5331 w 10000"/>
              <a:gd name="connsiteY27" fmla="*/ 6290 h 10000"/>
              <a:gd name="connsiteX28" fmla="*/ 5466 w 10000"/>
              <a:gd name="connsiteY28" fmla="*/ 6431 h 10000"/>
              <a:gd name="connsiteX29" fmla="*/ 5466 w 10000"/>
              <a:gd name="connsiteY29" fmla="*/ 6091 h 10000"/>
              <a:gd name="connsiteX30" fmla="*/ 5432 w 10000"/>
              <a:gd name="connsiteY30" fmla="*/ 5900 h 10000"/>
              <a:gd name="connsiteX31" fmla="*/ 5598 w 10000"/>
              <a:gd name="connsiteY31" fmla="*/ 5592 h 10000"/>
              <a:gd name="connsiteX32" fmla="*/ 5298 w 10000"/>
              <a:gd name="connsiteY32" fmla="*/ 5472 h 10000"/>
              <a:gd name="connsiteX33" fmla="*/ 5211 w 10000"/>
              <a:gd name="connsiteY33" fmla="*/ 5083 h 10000"/>
              <a:gd name="connsiteX34" fmla="*/ 5045 w 10000"/>
              <a:gd name="connsiteY34" fmla="*/ 5036 h 10000"/>
              <a:gd name="connsiteX35" fmla="*/ 4955 w 10000"/>
              <a:gd name="connsiteY35" fmla="*/ 4726 h 10000"/>
              <a:gd name="connsiteX36" fmla="*/ 4788 w 10000"/>
              <a:gd name="connsiteY36" fmla="*/ 4678 h 10000"/>
              <a:gd name="connsiteX37" fmla="*/ 4690 w 10000"/>
              <a:gd name="connsiteY37" fmla="*/ 4409 h 10000"/>
              <a:gd name="connsiteX38" fmla="*/ 4489 w 10000"/>
              <a:gd name="connsiteY38" fmla="*/ 4196 h 10000"/>
              <a:gd name="connsiteX39" fmla="*/ 4422 w 10000"/>
              <a:gd name="connsiteY39" fmla="*/ 3886 h 10000"/>
              <a:gd name="connsiteX40" fmla="*/ 4223 w 10000"/>
              <a:gd name="connsiteY40" fmla="*/ 3838 h 10000"/>
              <a:gd name="connsiteX41" fmla="*/ 3968 w 10000"/>
              <a:gd name="connsiteY41" fmla="*/ 3403 h 10000"/>
              <a:gd name="connsiteX42" fmla="*/ 3808 w 10000"/>
              <a:gd name="connsiteY42" fmla="*/ 3403 h 10000"/>
              <a:gd name="connsiteX43" fmla="*/ 3714 w 10000"/>
              <a:gd name="connsiteY43" fmla="*/ 3189 h 10000"/>
              <a:gd name="connsiteX44" fmla="*/ 4555 w 10000"/>
              <a:gd name="connsiteY44" fmla="*/ 3189 h 10000"/>
              <a:gd name="connsiteX45" fmla="*/ 4590 w 10000"/>
              <a:gd name="connsiteY45" fmla="*/ 1998 h 10000"/>
              <a:gd name="connsiteX46" fmla="*/ 7913 w 10000"/>
              <a:gd name="connsiteY46" fmla="*/ 2045 h 10000"/>
              <a:gd name="connsiteX47" fmla="*/ 8048 w 10000"/>
              <a:gd name="connsiteY47" fmla="*/ 1856 h 10000"/>
              <a:gd name="connsiteX48" fmla="*/ 8276 w 10000"/>
              <a:gd name="connsiteY48" fmla="*/ 2093 h 10000"/>
              <a:gd name="connsiteX49" fmla="*/ 8439 w 10000"/>
              <a:gd name="connsiteY49" fmla="*/ 1998 h 10000"/>
              <a:gd name="connsiteX50" fmla="*/ 8434 w 10000"/>
              <a:gd name="connsiteY50" fmla="*/ 1635 h 10000"/>
              <a:gd name="connsiteX51" fmla="*/ 8691 w 10000"/>
              <a:gd name="connsiteY51" fmla="*/ 1563 h 10000"/>
              <a:gd name="connsiteX52" fmla="*/ 8957 w 10000"/>
              <a:gd name="connsiteY52" fmla="*/ 983 h 10000"/>
              <a:gd name="connsiteX53" fmla="*/ 9321 w 10000"/>
              <a:gd name="connsiteY53" fmla="*/ 1174 h 10000"/>
              <a:gd name="connsiteX54" fmla="*/ 9123 w 10000"/>
              <a:gd name="connsiteY54" fmla="*/ 801 h 10000"/>
              <a:gd name="connsiteX55" fmla="*/ 9321 w 10000"/>
              <a:gd name="connsiteY55" fmla="*/ 745 h 10000"/>
              <a:gd name="connsiteX56" fmla="*/ 9551 w 10000"/>
              <a:gd name="connsiteY56" fmla="*/ 1085 h 10000"/>
              <a:gd name="connsiteX0" fmla="*/ 9551 w 10000"/>
              <a:gd name="connsiteY0" fmla="*/ 725 h 9640"/>
              <a:gd name="connsiteX1" fmla="*/ 9512 w 10000"/>
              <a:gd name="connsiteY1" fmla="*/ 243 h 9640"/>
              <a:gd name="connsiteX2" fmla="*/ 9684 w 10000"/>
              <a:gd name="connsiteY2" fmla="*/ 5 h 9640"/>
              <a:gd name="connsiteX3" fmla="*/ 9982 w 10000"/>
              <a:gd name="connsiteY3" fmla="*/ 101 h 9640"/>
              <a:gd name="connsiteX4" fmla="*/ 9789 w 10000"/>
              <a:gd name="connsiteY4" fmla="*/ 243 h 9640"/>
              <a:gd name="connsiteX5" fmla="*/ 9894 w 10000"/>
              <a:gd name="connsiteY5" fmla="*/ 473 h 9640"/>
              <a:gd name="connsiteX6" fmla="*/ 9999 w 10000"/>
              <a:gd name="connsiteY6" fmla="*/ 559 h 9640"/>
              <a:gd name="connsiteX7" fmla="*/ 7419 w 10000"/>
              <a:gd name="connsiteY7" fmla="*/ 164 h 9640"/>
              <a:gd name="connsiteX8" fmla="*/ 4673 w 10000"/>
              <a:gd name="connsiteY8" fmla="*/ 1396 h 9640"/>
              <a:gd name="connsiteX9" fmla="*/ 67 w 10000"/>
              <a:gd name="connsiteY9" fmla="*/ 1508 h 9640"/>
              <a:gd name="connsiteX10" fmla="*/ 0 w 10000"/>
              <a:gd name="connsiteY10" fmla="*/ 6497 h 9640"/>
              <a:gd name="connsiteX11" fmla="*/ 969 w 10000"/>
              <a:gd name="connsiteY11" fmla="*/ 7714 h 9640"/>
              <a:gd name="connsiteX12" fmla="*/ 1180 w 10000"/>
              <a:gd name="connsiteY12" fmla="*/ 8101 h 9640"/>
              <a:gd name="connsiteX13" fmla="*/ 1418 w 10000"/>
              <a:gd name="connsiteY13" fmla="*/ 8198 h 9640"/>
              <a:gd name="connsiteX14" fmla="*/ 1475 w 10000"/>
              <a:gd name="connsiteY14" fmla="*/ 8530 h 9640"/>
              <a:gd name="connsiteX15" fmla="*/ 1714 w 10000"/>
              <a:gd name="connsiteY15" fmla="*/ 8680 h 9640"/>
              <a:gd name="connsiteX16" fmla="*/ 1878 w 10000"/>
              <a:gd name="connsiteY16" fmla="*/ 9213 h 9640"/>
              <a:gd name="connsiteX17" fmla="*/ 2145 w 10000"/>
              <a:gd name="connsiteY17" fmla="*/ 9640 h 9640"/>
              <a:gd name="connsiteX18" fmla="*/ 2433 w 10000"/>
              <a:gd name="connsiteY18" fmla="*/ 9253 h 9640"/>
              <a:gd name="connsiteX19" fmla="*/ 2333 w 10000"/>
              <a:gd name="connsiteY19" fmla="*/ 9157 h 9640"/>
              <a:gd name="connsiteX20" fmla="*/ 2299 w 10000"/>
              <a:gd name="connsiteY20" fmla="*/ 8705 h 9640"/>
              <a:gd name="connsiteX21" fmla="*/ 2565 w 10000"/>
              <a:gd name="connsiteY21" fmla="*/ 8562 h 9640"/>
              <a:gd name="connsiteX22" fmla="*/ 2467 w 10000"/>
              <a:gd name="connsiteY22" fmla="*/ 8101 h 9640"/>
              <a:gd name="connsiteX23" fmla="*/ 2467 w 10000"/>
              <a:gd name="connsiteY23" fmla="*/ 7793 h 9640"/>
              <a:gd name="connsiteX24" fmla="*/ 2365 w 10000"/>
              <a:gd name="connsiteY24" fmla="*/ 7650 h 9640"/>
              <a:gd name="connsiteX25" fmla="*/ 3213 w 10000"/>
              <a:gd name="connsiteY25" fmla="*/ 6071 h 9640"/>
              <a:gd name="connsiteX26" fmla="*/ 5331 w 10000"/>
              <a:gd name="connsiteY26" fmla="*/ 5930 h 9640"/>
              <a:gd name="connsiteX27" fmla="*/ 5466 w 10000"/>
              <a:gd name="connsiteY27" fmla="*/ 6071 h 9640"/>
              <a:gd name="connsiteX28" fmla="*/ 5466 w 10000"/>
              <a:gd name="connsiteY28" fmla="*/ 5731 h 9640"/>
              <a:gd name="connsiteX29" fmla="*/ 5432 w 10000"/>
              <a:gd name="connsiteY29" fmla="*/ 5540 h 9640"/>
              <a:gd name="connsiteX30" fmla="*/ 5598 w 10000"/>
              <a:gd name="connsiteY30" fmla="*/ 5232 h 9640"/>
              <a:gd name="connsiteX31" fmla="*/ 5298 w 10000"/>
              <a:gd name="connsiteY31" fmla="*/ 5112 h 9640"/>
              <a:gd name="connsiteX32" fmla="*/ 5211 w 10000"/>
              <a:gd name="connsiteY32" fmla="*/ 4723 h 9640"/>
              <a:gd name="connsiteX33" fmla="*/ 5045 w 10000"/>
              <a:gd name="connsiteY33" fmla="*/ 4676 h 9640"/>
              <a:gd name="connsiteX34" fmla="*/ 4955 w 10000"/>
              <a:gd name="connsiteY34" fmla="*/ 4366 h 9640"/>
              <a:gd name="connsiteX35" fmla="*/ 4788 w 10000"/>
              <a:gd name="connsiteY35" fmla="*/ 4318 h 9640"/>
              <a:gd name="connsiteX36" fmla="*/ 4690 w 10000"/>
              <a:gd name="connsiteY36" fmla="*/ 4049 h 9640"/>
              <a:gd name="connsiteX37" fmla="*/ 4489 w 10000"/>
              <a:gd name="connsiteY37" fmla="*/ 3836 h 9640"/>
              <a:gd name="connsiteX38" fmla="*/ 4422 w 10000"/>
              <a:gd name="connsiteY38" fmla="*/ 3526 h 9640"/>
              <a:gd name="connsiteX39" fmla="*/ 4223 w 10000"/>
              <a:gd name="connsiteY39" fmla="*/ 3478 h 9640"/>
              <a:gd name="connsiteX40" fmla="*/ 3968 w 10000"/>
              <a:gd name="connsiteY40" fmla="*/ 3043 h 9640"/>
              <a:gd name="connsiteX41" fmla="*/ 3808 w 10000"/>
              <a:gd name="connsiteY41" fmla="*/ 3043 h 9640"/>
              <a:gd name="connsiteX42" fmla="*/ 3714 w 10000"/>
              <a:gd name="connsiteY42" fmla="*/ 2829 h 9640"/>
              <a:gd name="connsiteX43" fmla="*/ 4555 w 10000"/>
              <a:gd name="connsiteY43" fmla="*/ 2829 h 9640"/>
              <a:gd name="connsiteX44" fmla="*/ 4590 w 10000"/>
              <a:gd name="connsiteY44" fmla="*/ 1638 h 9640"/>
              <a:gd name="connsiteX45" fmla="*/ 7913 w 10000"/>
              <a:gd name="connsiteY45" fmla="*/ 1685 h 9640"/>
              <a:gd name="connsiteX46" fmla="*/ 8048 w 10000"/>
              <a:gd name="connsiteY46" fmla="*/ 1496 h 9640"/>
              <a:gd name="connsiteX47" fmla="*/ 8276 w 10000"/>
              <a:gd name="connsiteY47" fmla="*/ 1733 h 9640"/>
              <a:gd name="connsiteX48" fmla="*/ 8439 w 10000"/>
              <a:gd name="connsiteY48" fmla="*/ 1638 h 9640"/>
              <a:gd name="connsiteX49" fmla="*/ 8434 w 10000"/>
              <a:gd name="connsiteY49" fmla="*/ 1275 h 9640"/>
              <a:gd name="connsiteX50" fmla="*/ 8691 w 10000"/>
              <a:gd name="connsiteY50" fmla="*/ 1203 h 9640"/>
              <a:gd name="connsiteX51" fmla="*/ 8957 w 10000"/>
              <a:gd name="connsiteY51" fmla="*/ 623 h 9640"/>
              <a:gd name="connsiteX52" fmla="*/ 9321 w 10000"/>
              <a:gd name="connsiteY52" fmla="*/ 814 h 9640"/>
              <a:gd name="connsiteX53" fmla="*/ 9123 w 10000"/>
              <a:gd name="connsiteY53" fmla="*/ 441 h 9640"/>
              <a:gd name="connsiteX54" fmla="*/ 9321 w 10000"/>
              <a:gd name="connsiteY54" fmla="*/ 385 h 9640"/>
              <a:gd name="connsiteX55" fmla="*/ 9551 w 10000"/>
              <a:gd name="connsiteY55" fmla="*/ 725 h 9640"/>
              <a:gd name="connsiteX0" fmla="*/ 9551 w 10000"/>
              <a:gd name="connsiteY0" fmla="*/ 747 h 9995"/>
              <a:gd name="connsiteX1" fmla="*/ 9512 w 10000"/>
              <a:gd name="connsiteY1" fmla="*/ 247 h 9995"/>
              <a:gd name="connsiteX2" fmla="*/ 9684 w 10000"/>
              <a:gd name="connsiteY2" fmla="*/ 0 h 9995"/>
              <a:gd name="connsiteX3" fmla="*/ 9789 w 10000"/>
              <a:gd name="connsiteY3" fmla="*/ 247 h 9995"/>
              <a:gd name="connsiteX4" fmla="*/ 9894 w 10000"/>
              <a:gd name="connsiteY4" fmla="*/ 486 h 9995"/>
              <a:gd name="connsiteX5" fmla="*/ 9999 w 10000"/>
              <a:gd name="connsiteY5" fmla="*/ 575 h 9995"/>
              <a:gd name="connsiteX6" fmla="*/ 7419 w 10000"/>
              <a:gd name="connsiteY6" fmla="*/ 165 h 9995"/>
              <a:gd name="connsiteX7" fmla="*/ 4673 w 10000"/>
              <a:gd name="connsiteY7" fmla="*/ 1443 h 9995"/>
              <a:gd name="connsiteX8" fmla="*/ 67 w 10000"/>
              <a:gd name="connsiteY8" fmla="*/ 1559 h 9995"/>
              <a:gd name="connsiteX9" fmla="*/ 0 w 10000"/>
              <a:gd name="connsiteY9" fmla="*/ 6735 h 9995"/>
              <a:gd name="connsiteX10" fmla="*/ 969 w 10000"/>
              <a:gd name="connsiteY10" fmla="*/ 7997 h 9995"/>
              <a:gd name="connsiteX11" fmla="*/ 1180 w 10000"/>
              <a:gd name="connsiteY11" fmla="*/ 8399 h 9995"/>
              <a:gd name="connsiteX12" fmla="*/ 1418 w 10000"/>
              <a:gd name="connsiteY12" fmla="*/ 8499 h 9995"/>
              <a:gd name="connsiteX13" fmla="*/ 1475 w 10000"/>
              <a:gd name="connsiteY13" fmla="*/ 8844 h 9995"/>
              <a:gd name="connsiteX14" fmla="*/ 1714 w 10000"/>
              <a:gd name="connsiteY14" fmla="*/ 8999 h 9995"/>
              <a:gd name="connsiteX15" fmla="*/ 1878 w 10000"/>
              <a:gd name="connsiteY15" fmla="*/ 9552 h 9995"/>
              <a:gd name="connsiteX16" fmla="*/ 2145 w 10000"/>
              <a:gd name="connsiteY16" fmla="*/ 9995 h 9995"/>
              <a:gd name="connsiteX17" fmla="*/ 2433 w 10000"/>
              <a:gd name="connsiteY17" fmla="*/ 9594 h 9995"/>
              <a:gd name="connsiteX18" fmla="*/ 2333 w 10000"/>
              <a:gd name="connsiteY18" fmla="*/ 9494 h 9995"/>
              <a:gd name="connsiteX19" fmla="*/ 2299 w 10000"/>
              <a:gd name="connsiteY19" fmla="*/ 9025 h 9995"/>
              <a:gd name="connsiteX20" fmla="*/ 2565 w 10000"/>
              <a:gd name="connsiteY20" fmla="*/ 8877 h 9995"/>
              <a:gd name="connsiteX21" fmla="*/ 2467 w 10000"/>
              <a:gd name="connsiteY21" fmla="*/ 8399 h 9995"/>
              <a:gd name="connsiteX22" fmla="*/ 2467 w 10000"/>
              <a:gd name="connsiteY22" fmla="*/ 8079 h 9995"/>
              <a:gd name="connsiteX23" fmla="*/ 2365 w 10000"/>
              <a:gd name="connsiteY23" fmla="*/ 7931 h 9995"/>
              <a:gd name="connsiteX24" fmla="*/ 3213 w 10000"/>
              <a:gd name="connsiteY24" fmla="*/ 6293 h 9995"/>
              <a:gd name="connsiteX25" fmla="*/ 5331 w 10000"/>
              <a:gd name="connsiteY25" fmla="*/ 6146 h 9995"/>
              <a:gd name="connsiteX26" fmla="*/ 5466 w 10000"/>
              <a:gd name="connsiteY26" fmla="*/ 6293 h 9995"/>
              <a:gd name="connsiteX27" fmla="*/ 5466 w 10000"/>
              <a:gd name="connsiteY27" fmla="*/ 5940 h 9995"/>
              <a:gd name="connsiteX28" fmla="*/ 5432 w 10000"/>
              <a:gd name="connsiteY28" fmla="*/ 5742 h 9995"/>
              <a:gd name="connsiteX29" fmla="*/ 5598 w 10000"/>
              <a:gd name="connsiteY29" fmla="*/ 5422 h 9995"/>
              <a:gd name="connsiteX30" fmla="*/ 5298 w 10000"/>
              <a:gd name="connsiteY30" fmla="*/ 5298 h 9995"/>
              <a:gd name="connsiteX31" fmla="*/ 5211 w 10000"/>
              <a:gd name="connsiteY31" fmla="*/ 4894 h 9995"/>
              <a:gd name="connsiteX32" fmla="*/ 5045 w 10000"/>
              <a:gd name="connsiteY32" fmla="*/ 4846 h 9995"/>
              <a:gd name="connsiteX33" fmla="*/ 4955 w 10000"/>
              <a:gd name="connsiteY33" fmla="*/ 4524 h 9995"/>
              <a:gd name="connsiteX34" fmla="*/ 4788 w 10000"/>
              <a:gd name="connsiteY34" fmla="*/ 4474 h 9995"/>
              <a:gd name="connsiteX35" fmla="*/ 4690 w 10000"/>
              <a:gd name="connsiteY35" fmla="*/ 4195 h 9995"/>
              <a:gd name="connsiteX36" fmla="*/ 4489 w 10000"/>
              <a:gd name="connsiteY36" fmla="*/ 3974 h 9995"/>
              <a:gd name="connsiteX37" fmla="*/ 4422 w 10000"/>
              <a:gd name="connsiteY37" fmla="*/ 3653 h 9995"/>
              <a:gd name="connsiteX38" fmla="*/ 4223 w 10000"/>
              <a:gd name="connsiteY38" fmla="*/ 3603 h 9995"/>
              <a:gd name="connsiteX39" fmla="*/ 3968 w 10000"/>
              <a:gd name="connsiteY39" fmla="*/ 3152 h 9995"/>
              <a:gd name="connsiteX40" fmla="*/ 3808 w 10000"/>
              <a:gd name="connsiteY40" fmla="*/ 3152 h 9995"/>
              <a:gd name="connsiteX41" fmla="*/ 3714 w 10000"/>
              <a:gd name="connsiteY41" fmla="*/ 2930 h 9995"/>
              <a:gd name="connsiteX42" fmla="*/ 4555 w 10000"/>
              <a:gd name="connsiteY42" fmla="*/ 2930 h 9995"/>
              <a:gd name="connsiteX43" fmla="*/ 4590 w 10000"/>
              <a:gd name="connsiteY43" fmla="*/ 1694 h 9995"/>
              <a:gd name="connsiteX44" fmla="*/ 7913 w 10000"/>
              <a:gd name="connsiteY44" fmla="*/ 1743 h 9995"/>
              <a:gd name="connsiteX45" fmla="*/ 8048 w 10000"/>
              <a:gd name="connsiteY45" fmla="*/ 1547 h 9995"/>
              <a:gd name="connsiteX46" fmla="*/ 8276 w 10000"/>
              <a:gd name="connsiteY46" fmla="*/ 1793 h 9995"/>
              <a:gd name="connsiteX47" fmla="*/ 8439 w 10000"/>
              <a:gd name="connsiteY47" fmla="*/ 1694 h 9995"/>
              <a:gd name="connsiteX48" fmla="*/ 8434 w 10000"/>
              <a:gd name="connsiteY48" fmla="*/ 1318 h 9995"/>
              <a:gd name="connsiteX49" fmla="*/ 8691 w 10000"/>
              <a:gd name="connsiteY49" fmla="*/ 1243 h 9995"/>
              <a:gd name="connsiteX50" fmla="*/ 8957 w 10000"/>
              <a:gd name="connsiteY50" fmla="*/ 641 h 9995"/>
              <a:gd name="connsiteX51" fmla="*/ 9321 w 10000"/>
              <a:gd name="connsiteY51" fmla="*/ 839 h 9995"/>
              <a:gd name="connsiteX52" fmla="*/ 9123 w 10000"/>
              <a:gd name="connsiteY52" fmla="*/ 452 h 9995"/>
              <a:gd name="connsiteX53" fmla="*/ 9321 w 10000"/>
              <a:gd name="connsiteY53" fmla="*/ 394 h 9995"/>
              <a:gd name="connsiteX54" fmla="*/ 9551 w 10000"/>
              <a:gd name="connsiteY54" fmla="*/ 747 h 9995"/>
              <a:gd name="connsiteX0" fmla="*/ 9551 w 10000"/>
              <a:gd name="connsiteY0" fmla="*/ 618 h 9871"/>
              <a:gd name="connsiteX1" fmla="*/ 9512 w 10000"/>
              <a:gd name="connsiteY1" fmla="*/ 118 h 9871"/>
              <a:gd name="connsiteX2" fmla="*/ 9789 w 10000"/>
              <a:gd name="connsiteY2" fmla="*/ 118 h 9871"/>
              <a:gd name="connsiteX3" fmla="*/ 9894 w 10000"/>
              <a:gd name="connsiteY3" fmla="*/ 357 h 9871"/>
              <a:gd name="connsiteX4" fmla="*/ 9999 w 10000"/>
              <a:gd name="connsiteY4" fmla="*/ 446 h 9871"/>
              <a:gd name="connsiteX5" fmla="*/ 7419 w 10000"/>
              <a:gd name="connsiteY5" fmla="*/ 36 h 9871"/>
              <a:gd name="connsiteX6" fmla="*/ 4673 w 10000"/>
              <a:gd name="connsiteY6" fmla="*/ 1315 h 9871"/>
              <a:gd name="connsiteX7" fmla="*/ 67 w 10000"/>
              <a:gd name="connsiteY7" fmla="*/ 1431 h 9871"/>
              <a:gd name="connsiteX8" fmla="*/ 0 w 10000"/>
              <a:gd name="connsiteY8" fmla="*/ 6609 h 9871"/>
              <a:gd name="connsiteX9" fmla="*/ 969 w 10000"/>
              <a:gd name="connsiteY9" fmla="*/ 7872 h 9871"/>
              <a:gd name="connsiteX10" fmla="*/ 1180 w 10000"/>
              <a:gd name="connsiteY10" fmla="*/ 8274 h 9871"/>
              <a:gd name="connsiteX11" fmla="*/ 1418 w 10000"/>
              <a:gd name="connsiteY11" fmla="*/ 8374 h 9871"/>
              <a:gd name="connsiteX12" fmla="*/ 1475 w 10000"/>
              <a:gd name="connsiteY12" fmla="*/ 8719 h 9871"/>
              <a:gd name="connsiteX13" fmla="*/ 1714 w 10000"/>
              <a:gd name="connsiteY13" fmla="*/ 8875 h 9871"/>
              <a:gd name="connsiteX14" fmla="*/ 1878 w 10000"/>
              <a:gd name="connsiteY14" fmla="*/ 9428 h 9871"/>
              <a:gd name="connsiteX15" fmla="*/ 2145 w 10000"/>
              <a:gd name="connsiteY15" fmla="*/ 9871 h 9871"/>
              <a:gd name="connsiteX16" fmla="*/ 2433 w 10000"/>
              <a:gd name="connsiteY16" fmla="*/ 9470 h 9871"/>
              <a:gd name="connsiteX17" fmla="*/ 2333 w 10000"/>
              <a:gd name="connsiteY17" fmla="*/ 9370 h 9871"/>
              <a:gd name="connsiteX18" fmla="*/ 2299 w 10000"/>
              <a:gd name="connsiteY18" fmla="*/ 8901 h 9871"/>
              <a:gd name="connsiteX19" fmla="*/ 2565 w 10000"/>
              <a:gd name="connsiteY19" fmla="*/ 8752 h 9871"/>
              <a:gd name="connsiteX20" fmla="*/ 2467 w 10000"/>
              <a:gd name="connsiteY20" fmla="*/ 8274 h 9871"/>
              <a:gd name="connsiteX21" fmla="*/ 2467 w 10000"/>
              <a:gd name="connsiteY21" fmla="*/ 7954 h 9871"/>
              <a:gd name="connsiteX22" fmla="*/ 2365 w 10000"/>
              <a:gd name="connsiteY22" fmla="*/ 7806 h 9871"/>
              <a:gd name="connsiteX23" fmla="*/ 3213 w 10000"/>
              <a:gd name="connsiteY23" fmla="*/ 6167 h 9871"/>
              <a:gd name="connsiteX24" fmla="*/ 5331 w 10000"/>
              <a:gd name="connsiteY24" fmla="*/ 6020 h 9871"/>
              <a:gd name="connsiteX25" fmla="*/ 5466 w 10000"/>
              <a:gd name="connsiteY25" fmla="*/ 6167 h 9871"/>
              <a:gd name="connsiteX26" fmla="*/ 5466 w 10000"/>
              <a:gd name="connsiteY26" fmla="*/ 5814 h 9871"/>
              <a:gd name="connsiteX27" fmla="*/ 5432 w 10000"/>
              <a:gd name="connsiteY27" fmla="*/ 5616 h 9871"/>
              <a:gd name="connsiteX28" fmla="*/ 5598 w 10000"/>
              <a:gd name="connsiteY28" fmla="*/ 5296 h 9871"/>
              <a:gd name="connsiteX29" fmla="*/ 5298 w 10000"/>
              <a:gd name="connsiteY29" fmla="*/ 5172 h 9871"/>
              <a:gd name="connsiteX30" fmla="*/ 5211 w 10000"/>
              <a:gd name="connsiteY30" fmla="*/ 4767 h 9871"/>
              <a:gd name="connsiteX31" fmla="*/ 5045 w 10000"/>
              <a:gd name="connsiteY31" fmla="*/ 4719 h 9871"/>
              <a:gd name="connsiteX32" fmla="*/ 4955 w 10000"/>
              <a:gd name="connsiteY32" fmla="*/ 4397 h 9871"/>
              <a:gd name="connsiteX33" fmla="*/ 4788 w 10000"/>
              <a:gd name="connsiteY33" fmla="*/ 4347 h 9871"/>
              <a:gd name="connsiteX34" fmla="*/ 4690 w 10000"/>
              <a:gd name="connsiteY34" fmla="*/ 4068 h 9871"/>
              <a:gd name="connsiteX35" fmla="*/ 4489 w 10000"/>
              <a:gd name="connsiteY35" fmla="*/ 3847 h 9871"/>
              <a:gd name="connsiteX36" fmla="*/ 4422 w 10000"/>
              <a:gd name="connsiteY36" fmla="*/ 3526 h 9871"/>
              <a:gd name="connsiteX37" fmla="*/ 4223 w 10000"/>
              <a:gd name="connsiteY37" fmla="*/ 3476 h 9871"/>
              <a:gd name="connsiteX38" fmla="*/ 3968 w 10000"/>
              <a:gd name="connsiteY38" fmla="*/ 3025 h 9871"/>
              <a:gd name="connsiteX39" fmla="*/ 3808 w 10000"/>
              <a:gd name="connsiteY39" fmla="*/ 3025 h 9871"/>
              <a:gd name="connsiteX40" fmla="*/ 3714 w 10000"/>
              <a:gd name="connsiteY40" fmla="*/ 2802 h 9871"/>
              <a:gd name="connsiteX41" fmla="*/ 4555 w 10000"/>
              <a:gd name="connsiteY41" fmla="*/ 2802 h 9871"/>
              <a:gd name="connsiteX42" fmla="*/ 4590 w 10000"/>
              <a:gd name="connsiteY42" fmla="*/ 1566 h 9871"/>
              <a:gd name="connsiteX43" fmla="*/ 7913 w 10000"/>
              <a:gd name="connsiteY43" fmla="*/ 1615 h 9871"/>
              <a:gd name="connsiteX44" fmla="*/ 8048 w 10000"/>
              <a:gd name="connsiteY44" fmla="*/ 1419 h 9871"/>
              <a:gd name="connsiteX45" fmla="*/ 8276 w 10000"/>
              <a:gd name="connsiteY45" fmla="*/ 1665 h 9871"/>
              <a:gd name="connsiteX46" fmla="*/ 8439 w 10000"/>
              <a:gd name="connsiteY46" fmla="*/ 1566 h 9871"/>
              <a:gd name="connsiteX47" fmla="*/ 8434 w 10000"/>
              <a:gd name="connsiteY47" fmla="*/ 1190 h 9871"/>
              <a:gd name="connsiteX48" fmla="*/ 8691 w 10000"/>
              <a:gd name="connsiteY48" fmla="*/ 1115 h 9871"/>
              <a:gd name="connsiteX49" fmla="*/ 8957 w 10000"/>
              <a:gd name="connsiteY49" fmla="*/ 512 h 9871"/>
              <a:gd name="connsiteX50" fmla="*/ 9321 w 10000"/>
              <a:gd name="connsiteY50" fmla="*/ 710 h 9871"/>
              <a:gd name="connsiteX51" fmla="*/ 9123 w 10000"/>
              <a:gd name="connsiteY51" fmla="*/ 323 h 9871"/>
              <a:gd name="connsiteX52" fmla="*/ 9321 w 10000"/>
              <a:gd name="connsiteY52" fmla="*/ 265 h 9871"/>
              <a:gd name="connsiteX53" fmla="*/ 9551 w 10000"/>
              <a:gd name="connsiteY53" fmla="*/ 618 h 9871"/>
              <a:gd name="connsiteX0" fmla="*/ 9551 w 10000"/>
              <a:gd name="connsiteY0" fmla="*/ 626 h 10000"/>
              <a:gd name="connsiteX1" fmla="*/ 9512 w 10000"/>
              <a:gd name="connsiteY1" fmla="*/ 120 h 10000"/>
              <a:gd name="connsiteX2" fmla="*/ 9894 w 10000"/>
              <a:gd name="connsiteY2" fmla="*/ 362 h 10000"/>
              <a:gd name="connsiteX3" fmla="*/ 9999 w 10000"/>
              <a:gd name="connsiteY3" fmla="*/ 452 h 10000"/>
              <a:gd name="connsiteX4" fmla="*/ 7419 w 10000"/>
              <a:gd name="connsiteY4" fmla="*/ 36 h 10000"/>
              <a:gd name="connsiteX5" fmla="*/ 4673 w 10000"/>
              <a:gd name="connsiteY5" fmla="*/ 1332 h 10000"/>
              <a:gd name="connsiteX6" fmla="*/ 67 w 10000"/>
              <a:gd name="connsiteY6" fmla="*/ 1450 h 10000"/>
              <a:gd name="connsiteX7" fmla="*/ 0 w 10000"/>
              <a:gd name="connsiteY7" fmla="*/ 6695 h 10000"/>
              <a:gd name="connsiteX8" fmla="*/ 969 w 10000"/>
              <a:gd name="connsiteY8" fmla="*/ 7975 h 10000"/>
              <a:gd name="connsiteX9" fmla="*/ 1180 w 10000"/>
              <a:gd name="connsiteY9" fmla="*/ 8382 h 10000"/>
              <a:gd name="connsiteX10" fmla="*/ 1418 w 10000"/>
              <a:gd name="connsiteY10" fmla="*/ 8483 h 10000"/>
              <a:gd name="connsiteX11" fmla="*/ 1475 w 10000"/>
              <a:gd name="connsiteY11" fmla="*/ 8833 h 10000"/>
              <a:gd name="connsiteX12" fmla="*/ 1714 w 10000"/>
              <a:gd name="connsiteY12" fmla="*/ 8991 h 10000"/>
              <a:gd name="connsiteX13" fmla="*/ 1878 w 10000"/>
              <a:gd name="connsiteY13" fmla="*/ 9551 h 10000"/>
              <a:gd name="connsiteX14" fmla="*/ 2145 w 10000"/>
              <a:gd name="connsiteY14" fmla="*/ 10000 h 10000"/>
              <a:gd name="connsiteX15" fmla="*/ 2433 w 10000"/>
              <a:gd name="connsiteY15" fmla="*/ 9594 h 10000"/>
              <a:gd name="connsiteX16" fmla="*/ 2333 w 10000"/>
              <a:gd name="connsiteY16" fmla="*/ 9492 h 10000"/>
              <a:gd name="connsiteX17" fmla="*/ 2299 w 10000"/>
              <a:gd name="connsiteY17" fmla="*/ 9017 h 10000"/>
              <a:gd name="connsiteX18" fmla="*/ 2565 w 10000"/>
              <a:gd name="connsiteY18" fmla="*/ 8866 h 10000"/>
              <a:gd name="connsiteX19" fmla="*/ 2467 w 10000"/>
              <a:gd name="connsiteY19" fmla="*/ 8382 h 10000"/>
              <a:gd name="connsiteX20" fmla="*/ 2467 w 10000"/>
              <a:gd name="connsiteY20" fmla="*/ 8058 h 10000"/>
              <a:gd name="connsiteX21" fmla="*/ 2365 w 10000"/>
              <a:gd name="connsiteY21" fmla="*/ 7908 h 10000"/>
              <a:gd name="connsiteX22" fmla="*/ 3213 w 10000"/>
              <a:gd name="connsiteY22" fmla="*/ 6248 h 10000"/>
              <a:gd name="connsiteX23" fmla="*/ 5331 w 10000"/>
              <a:gd name="connsiteY23" fmla="*/ 6099 h 10000"/>
              <a:gd name="connsiteX24" fmla="*/ 5466 w 10000"/>
              <a:gd name="connsiteY24" fmla="*/ 6248 h 10000"/>
              <a:gd name="connsiteX25" fmla="*/ 5466 w 10000"/>
              <a:gd name="connsiteY25" fmla="*/ 5890 h 10000"/>
              <a:gd name="connsiteX26" fmla="*/ 5432 w 10000"/>
              <a:gd name="connsiteY26" fmla="*/ 5689 h 10000"/>
              <a:gd name="connsiteX27" fmla="*/ 5598 w 10000"/>
              <a:gd name="connsiteY27" fmla="*/ 5365 h 10000"/>
              <a:gd name="connsiteX28" fmla="*/ 5298 w 10000"/>
              <a:gd name="connsiteY28" fmla="*/ 5240 h 10000"/>
              <a:gd name="connsiteX29" fmla="*/ 5211 w 10000"/>
              <a:gd name="connsiteY29" fmla="*/ 4829 h 10000"/>
              <a:gd name="connsiteX30" fmla="*/ 5045 w 10000"/>
              <a:gd name="connsiteY30" fmla="*/ 4781 h 10000"/>
              <a:gd name="connsiteX31" fmla="*/ 4955 w 10000"/>
              <a:gd name="connsiteY31" fmla="*/ 4454 h 10000"/>
              <a:gd name="connsiteX32" fmla="*/ 4788 w 10000"/>
              <a:gd name="connsiteY32" fmla="*/ 4404 h 10000"/>
              <a:gd name="connsiteX33" fmla="*/ 4690 w 10000"/>
              <a:gd name="connsiteY33" fmla="*/ 4121 h 10000"/>
              <a:gd name="connsiteX34" fmla="*/ 4489 w 10000"/>
              <a:gd name="connsiteY34" fmla="*/ 3897 h 10000"/>
              <a:gd name="connsiteX35" fmla="*/ 4422 w 10000"/>
              <a:gd name="connsiteY35" fmla="*/ 3572 h 10000"/>
              <a:gd name="connsiteX36" fmla="*/ 4223 w 10000"/>
              <a:gd name="connsiteY36" fmla="*/ 3521 h 10000"/>
              <a:gd name="connsiteX37" fmla="*/ 3968 w 10000"/>
              <a:gd name="connsiteY37" fmla="*/ 3065 h 10000"/>
              <a:gd name="connsiteX38" fmla="*/ 3808 w 10000"/>
              <a:gd name="connsiteY38" fmla="*/ 3065 h 10000"/>
              <a:gd name="connsiteX39" fmla="*/ 3714 w 10000"/>
              <a:gd name="connsiteY39" fmla="*/ 2839 h 10000"/>
              <a:gd name="connsiteX40" fmla="*/ 4555 w 10000"/>
              <a:gd name="connsiteY40" fmla="*/ 2839 h 10000"/>
              <a:gd name="connsiteX41" fmla="*/ 4590 w 10000"/>
              <a:gd name="connsiteY41" fmla="*/ 1586 h 10000"/>
              <a:gd name="connsiteX42" fmla="*/ 7913 w 10000"/>
              <a:gd name="connsiteY42" fmla="*/ 1636 h 10000"/>
              <a:gd name="connsiteX43" fmla="*/ 8048 w 10000"/>
              <a:gd name="connsiteY43" fmla="*/ 1438 h 10000"/>
              <a:gd name="connsiteX44" fmla="*/ 8276 w 10000"/>
              <a:gd name="connsiteY44" fmla="*/ 1687 h 10000"/>
              <a:gd name="connsiteX45" fmla="*/ 8439 w 10000"/>
              <a:gd name="connsiteY45" fmla="*/ 1586 h 10000"/>
              <a:gd name="connsiteX46" fmla="*/ 8434 w 10000"/>
              <a:gd name="connsiteY46" fmla="*/ 1206 h 10000"/>
              <a:gd name="connsiteX47" fmla="*/ 8691 w 10000"/>
              <a:gd name="connsiteY47" fmla="*/ 1130 h 10000"/>
              <a:gd name="connsiteX48" fmla="*/ 8957 w 10000"/>
              <a:gd name="connsiteY48" fmla="*/ 519 h 10000"/>
              <a:gd name="connsiteX49" fmla="*/ 9321 w 10000"/>
              <a:gd name="connsiteY49" fmla="*/ 719 h 10000"/>
              <a:gd name="connsiteX50" fmla="*/ 9123 w 10000"/>
              <a:gd name="connsiteY50" fmla="*/ 327 h 10000"/>
              <a:gd name="connsiteX51" fmla="*/ 9321 w 10000"/>
              <a:gd name="connsiteY51" fmla="*/ 268 h 10000"/>
              <a:gd name="connsiteX52" fmla="*/ 9551 w 10000"/>
              <a:gd name="connsiteY52" fmla="*/ 626 h 10000"/>
              <a:gd name="connsiteX0" fmla="*/ 9551 w 9894"/>
              <a:gd name="connsiteY0" fmla="*/ 590 h 9964"/>
              <a:gd name="connsiteX1" fmla="*/ 9512 w 9894"/>
              <a:gd name="connsiteY1" fmla="*/ 84 h 9964"/>
              <a:gd name="connsiteX2" fmla="*/ 9894 w 9894"/>
              <a:gd name="connsiteY2" fmla="*/ 326 h 9964"/>
              <a:gd name="connsiteX3" fmla="*/ 7419 w 9894"/>
              <a:gd name="connsiteY3" fmla="*/ 0 h 9964"/>
              <a:gd name="connsiteX4" fmla="*/ 4673 w 9894"/>
              <a:gd name="connsiteY4" fmla="*/ 1296 h 9964"/>
              <a:gd name="connsiteX5" fmla="*/ 67 w 9894"/>
              <a:gd name="connsiteY5" fmla="*/ 1414 h 9964"/>
              <a:gd name="connsiteX6" fmla="*/ 0 w 9894"/>
              <a:gd name="connsiteY6" fmla="*/ 6659 h 9964"/>
              <a:gd name="connsiteX7" fmla="*/ 969 w 9894"/>
              <a:gd name="connsiteY7" fmla="*/ 7939 h 9964"/>
              <a:gd name="connsiteX8" fmla="*/ 1180 w 9894"/>
              <a:gd name="connsiteY8" fmla="*/ 8346 h 9964"/>
              <a:gd name="connsiteX9" fmla="*/ 1418 w 9894"/>
              <a:gd name="connsiteY9" fmla="*/ 8447 h 9964"/>
              <a:gd name="connsiteX10" fmla="*/ 1475 w 9894"/>
              <a:gd name="connsiteY10" fmla="*/ 8797 h 9964"/>
              <a:gd name="connsiteX11" fmla="*/ 1714 w 9894"/>
              <a:gd name="connsiteY11" fmla="*/ 8955 h 9964"/>
              <a:gd name="connsiteX12" fmla="*/ 1878 w 9894"/>
              <a:gd name="connsiteY12" fmla="*/ 9515 h 9964"/>
              <a:gd name="connsiteX13" fmla="*/ 2145 w 9894"/>
              <a:gd name="connsiteY13" fmla="*/ 9964 h 9964"/>
              <a:gd name="connsiteX14" fmla="*/ 2433 w 9894"/>
              <a:gd name="connsiteY14" fmla="*/ 9558 h 9964"/>
              <a:gd name="connsiteX15" fmla="*/ 2333 w 9894"/>
              <a:gd name="connsiteY15" fmla="*/ 9456 h 9964"/>
              <a:gd name="connsiteX16" fmla="*/ 2299 w 9894"/>
              <a:gd name="connsiteY16" fmla="*/ 8981 h 9964"/>
              <a:gd name="connsiteX17" fmla="*/ 2565 w 9894"/>
              <a:gd name="connsiteY17" fmla="*/ 8830 h 9964"/>
              <a:gd name="connsiteX18" fmla="*/ 2467 w 9894"/>
              <a:gd name="connsiteY18" fmla="*/ 8346 h 9964"/>
              <a:gd name="connsiteX19" fmla="*/ 2467 w 9894"/>
              <a:gd name="connsiteY19" fmla="*/ 8022 h 9964"/>
              <a:gd name="connsiteX20" fmla="*/ 2365 w 9894"/>
              <a:gd name="connsiteY20" fmla="*/ 7872 h 9964"/>
              <a:gd name="connsiteX21" fmla="*/ 3213 w 9894"/>
              <a:gd name="connsiteY21" fmla="*/ 6212 h 9964"/>
              <a:gd name="connsiteX22" fmla="*/ 5331 w 9894"/>
              <a:gd name="connsiteY22" fmla="*/ 6063 h 9964"/>
              <a:gd name="connsiteX23" fmla="*/ 5466 w 9894"/>
              <a:gd name="connsiteY23" fmla="*/ 6212 h 9964"/>
              <a:gd name="connsiteX24" fmla="*/ 5466 w 9894"/>
              <a:gd name="connsiteY24" fmla="*/ 5854 h 9964"/>
              <a:gd name="connsiteX25" fmla="*/ 5432 w 9894"/>
              <a:gd name="connsiteY25" fmla="*/ 5653 h 9964"/>
              <a:gd name="connsiteX26" fmla="*/ 5598 w 9894"/>
              <a:gd name="connsiteY26" fmla="*/ 5329 h 9964"/>
              <a:gd name="connsiteX27" fmla="*/ 5298 w 9894"/>
              <a:gd name="connsiteY27" fmla="*/ 5204 h 9964"/>
              <a:gd name="connsiteX28" fmla="*/ 5211 w 9894"/>
              <a:gd name="connsiteY28" fmla="*/ 4793 h 9964"/>
              <a:gd name="connsiteX29" fmla="*/ 5045 w 9894"/>
              <a:gd name="connsiteY29" fmla="*/ 4745 h 9964"/>
              <a:gd name="connsiteX30" fmla="*/ 4955 w 9894"/>
              <a:gd name="connsiteY30" fmla="*/ 4418 h 9964"/>
              <a:gd name="connsiteX31" fmla="*/ 4788 w 9894"/>
              <a:gd name="connsiteY31" fmla="*/ 4368 h 9964"/>
              <a:gd name="connsiteX32" fmla="*/ 4690 w 9894"/>
              <a:gd name="connsiteY32" fmla="*/ 4085 h 9964"/>
              <a:gd name="connsiteX33" fmla="*/ 4489 w 9894"/>
              <a:gd name="connsiteY33" fmla="*/ 3861 h 9964"/>
              <a:gd name="connsiteX34" fmla="*/ 4422 w 9894"/>
              <a:gd name="connsiteY34" fmla="*/ 3536 h 9964"/>
              <a:gd name="connsiteX35" fmla="*/ 4223 w 9894"/>
              <a:gd name="connsiteY35" fmla="*/ 3485 h 9964"/>
              <a:gd name="connsiteX36" fmla="*/ 3968 w 9894"/>
              <a:gd name="connsiteY36" fmla="*/ 3029 h 9964"/>
              <a:gd name="connsiteX37" fmla="*/ 3808 w 9894"/>
              <a:gd name="connsiteY37" fmla="*/ 3029 h 9964"/>
              <a:gd name="connsiteX38" fmla="*/ 3714 w 9894"/>
              <a:gd name="connsiteY38" fmla="*/ 2803 h 9964"/>
              <a:gd name="connsiteX39" fmla="*/ 4555 w 9894"/>
              <a:gd name="connsiteY39" fmla="*/ 2803 h 9964"/>
              <a:gd name="connsiteX40" fmla="*/ 4590 w 9894"/>
              <a:gd name="connsiteY40" fmla="*/ 1550 h 9964"/>
              <a:gd name="connsiteX41" fmla="*/ 7913 w 9894"/>
              <a:gd name="connsiteY41" fmla="*/ 1600 h 9964"/>
              <a:gd name="connsiteX42" fmla="*/ 8048 w 9894"/>
              <a:gd name="connsiteY42" fmla="*/ 1402 h 9964"/>
              <a:gd name="connsiteX43" fmla="*/ 8276 w 9894"/>
              <a:gd name="connsiteY43" fmla="*/ 1651 h 9964"/>
              <a:gd name="connsiteX44" fmla="*/ 8439 w 9894"/>
              <a:gd name="connsiteY44" fmla="*/ 1550 h 9964"/>
              <a:gd name="connsiteX45" fmla="*/ 8434 w 9894"/>
              <a:gd name="connsiteY45" fmla="*/ 1170 h 9964"/>
              <a:gd name="connsiteX46" fmla="*/ 8691 w 9894"/>
              <a:gd name="connsiteY46" fmla="*/ 1094 h 9964"/>
              <a:gd name="connsiteX47" fmla="*/ 8957 w 9894"/>
              <a:gd name="connsiteY47" fmla="*/ 483 h 9964"/>
              <a:gd name="connsiteX48" fmla="*/ 9321 w 9894"/>
              <a:gd name="connsiteY48" fmla="*/ 683 h 9964"/>
              <a:gd name="connsiteX49" fmla="*/ 9123 w 9894"/>
              <a:gd name="connsiteY49" fmla="*/ 291 h 9964"/>
              <a:gd name="connsiteX50" fmla="*/ 9321 w 9894"/>
              <a:gd name="connsiteY50" fmla="*/ 232 h 9964"/>
              <a:gd name="connsiteX51" fmla="*/ 9551 w 9894"/>
              <a:gd name="connsiteY51" fmla="*/ 590 h 9964"/>
              <a:gd name="connsiteX0" fmla="*/ 9653 w 9653"/>
              <a:gd name="connsiteY0" fmla="*/ 592 h 10000"/>
              <a:gd name="connsiteX1" fmla="*/ 9614 w 9653"/>
              <a:gd name="connsiteY1" fmla="*/ 84 h 10000"/>
              <a:gd name="connsiteX2" fmla="*/ 7498 w 9653"/>
              <a:gd name="connsiteY2" fmla="*/ 0 h 10000"/>
              <a:gd name="connsiteX3" fmla="*/ 4723 w 9653"/>
              <a:gd name="connsiteY3" fmla="*/ 1301 h 10000"/>
              <a:gd name="connsiteX4" fmla="*/ 68 w 9653"/>
              <a:gd name="connsiteY4" fmla="*/ 1419 h 10000"/>
              <a:gd name="connsiteX5" fmla="*/ 0 w 9653"/>
              <a:gd name="connsiteY5" fmla="*/ 6683 h 10000"/>
              <a:gd name="connsiteX6" fmla="*/ 979 w 9653"/>
              <a:gd name="connsiteY6" fmla="*/ 7968 h 10000"/>
              <a:gd name="connsiteX7" fmla="*/ 1193 w 9653"/>
              <a:gd name="connsiteY7" fmla="*/ 8376 h 10000"/>
              <a:gd name="connsiteX8" fmla="*/ 1433 w 9653"/>
              <a:gd name="connsiteY8" fmla="*/ 8478 h 10000"/>
              <a:gd name="connsiteX9" fmla="*/ 1491 w 9653"/>
              <a:gd name="connsiteY9" fmla="*/ 8829 h 10000"/>
              <a:gd name="connsiteX10" fmla="*/ 1732 w 9653"/>
              <a:gd name="connsiteY10" fmla="*/ 8987 h 10000"/>
              <a:gd name="connsiteX11" fmla="*/ 1898 w 9653"/>
              <a:gd name="connsiteY11" fmla="*/ 9549 h 10000"/>
              <a:gd name="connsiteX12" fmla="*/ 2168 w 9653"/>
              <a:gd name="connsiteY12" fmla="*/ 10000 h 10000"/>
              <a:gd name="connsiteX13" fmla="*/ 2459 w 9653"/>
              <a:gd name="connsiteY13" fmla="*/ 9593 h 10000"/>
              <a:gd name="connsiteX14" fmla="*/ 2358 w 9653"/>
              <a:gd name="connsiteY14" fmla="*/ 9490 h 10000"/>
              <a:gd name="connsiteX15" fmla="*/ 2324 w 9653"/>
              <a:gd name="connsiteY15" fmla="*/ 9013 h 10000"/>
              <a:gd name="connsiteX16" fmla="*/ 2592 w 9653"/>
              <a:gd name="connsiteY16" fmla="*/ 8862 h 10000"/>
              <a:gd name="connsiteX17" fmla="*/ 2493 w 9653"/>
              <a:gd name="connsiteY17" fmla="*/ 8376 h 10000"/>
              <a:gd name="connsiteX18" fmla="*/ 2493 w 9653"/>
              <a:gd name="connsiteY18" fmla="*/ 8051 h 10000"/>
              <a:gd name="connsiteX19" fmla="*/ 2390 w 9653"/>
              <a:gd name="connsiteY19" fmla="*/ 7900 h 10000"/>
              <a:gd name="connsiteX20" fmla="*/ 3247 w 9653"/>
              <a:gd name="connsiteY20" fmla="*/ 6234 h 10000"/>
              <a:gd name="connsiteX21" fmla="*/ 5388 w 9653"/>
              <a:gd name="connsiteY21" fmla="*/ 6085 h 10000"/>
              <a:gd name="connsiteX22" fmla="*/ 5525 w 9653"/>
              <a:gd name="connsiteY22" fmla="*/ 6234 h 10000"/>
              <a:gd name="connsiteX23" fmla="*/ 5525 w 9653"/>
              <a:gd name="connsiteY23" fmla="*/ 5875 h 10000"/>
              <a:gd name="connsiteX24" fmla="*/ 5490 w 9653"/>
              <a:gd name="connsiteY24" fmla="*/ 5673 h 10000"/>
              <a:gd name="connsiteX25" fmla="*/ 5658 w 9653"/>
              <a:gd name="connsiteY25" fmla="*/ 5348 h 10000"/>
              <a:gd name="connsiteX26" fmla="*/ 5355 w 9653"/>
              <a:gd name="connsiteY26" fmla="*/ 5223 h 10000"/>
              <a:gd name="connsiteX27" fmla="*/ 5267 w 9653"/>
              <a:gd name="connsiteY27" fmla="*/ 4810 h 10000"/>
              <a:gd name="connsiteX28" fmla="*/ 5099 w 9653"/>
              <a:gd name="connsiteY28" fmla="*/ 4762 h 10000"/>
              <a:gd name="connsiteX29" fmla="*/ 5008 w 9653"/>
              <a:gd name="connsiteY29" fmla="*/ 4434 h 10000"/>
              <a:gd name="connsiteX30" fmla="*/ 4839 w 9653"/>
              <a:gd name="connsiteY30" fmla="*/ 4384 h 10000"/>
              <a:gd name="connsiteX31" fmla="*/ 4740 w 9653"/>
              <a:gd name="connsiteY31" fmla="*/ 4100 h 10000"/>
              <a:gd name="connsiteX32" fmla="*/ 4537 w 9653"/>
              <a:gd name="connsiteY32" fmla="*/ 3875 h 10000"/>
              <a:gd name="connsiteX33" fmla="*/ 4469 w 9653"/>
              <a:gd name="connsiteY33" fmla="*/ 3549 h 10000"/>
              <a:gd name="connsiteX34" fmla="*/ 4268 w 9653"/>
              <a:gd name="connsiteY34" fmla="*/ 3498 h 10000"/>
              <a:gd name="connsiteX35" fmla="*/ 4011 w 9653"/>
              <a:gd name="connsiteY35" fmla="*/ 3040 h 10000"/>
              <a:gd name="connsiteX36" fmla="*/ 3849 w 9653"/>
              <a:gd name="connsiteY36" fmla="*/ 3040 h 10000"/>
              <a:gd name="connsiteX37" fmla="*/ 3754 w 9653"/>
              <a:gd name="connsiteY37" fmla="*/ 2813 h 10000"/>
              <a:gd name="connsiteX38" fmla="*/ 4604 w 9653"/>
              <a:gd name="connsiteY38" fmla="*/ 2813 h 10000"/>
              <a:gd name="connsiteX39" fmla="*/ 4639 w 9653"/>
              <a:gd name="connsiteY39" fmla="*/ 1556 h 10000"/>
              <a:gd name="connsiteX40" fmla="*/ 7998 w 9653"/>
              <a:gd name="connsiteY40" fmla="*/ 1606 h 10000"/>
              <a:gd name="connsiteX41" fmla="*/ 8134 w 9653"/>
              <a:gd name="connsiteY41" fmla="*/ 1407 h 10000"/>
              <a:gd name="connsiteX42" fmla="*/ 8365 w 9653"/>
              <a:gd name="connsiteY42" fmla="*/ 1657 h 10000"/>
              <a:gd name="connsiteX43" fmla="*/ 8529 w 9653"/>
              <a:gd name="connsiteY43" fmla="*/ 1556 h 10000"/>
              <a:gd name="connsiteX44" fmla="*/ 8524 w 9653"/>
              <a:gd name="connsiteY44" fmla="*/ 1174 h 10000"/>
              <a:gd name="connsiteX45" fmla="*/ 8784 w 9653"/>
              <a:gd name="connsiteY45" fmla="*/ 1098 h 10000"/>
              <a:gd name="connsiteX46" fmla="*/ 9053 w 9653"/>
              <a:gd name="connsiteY46" fmla="*/ 485 h 10000"/>
              <a:gd name="connsiteX47" fmla="*/ 9421 w 9653"/>
              <a:gd name="connsiteY47" fmla="*/ 685 h 10000"/>
              <a:gd name="connsiteX48" fmla="*/ 9221 w 9653"/>
              <a:gd name="connsiteY48" fmla="*/ 292 h 10000"/>
              <a:gd name="connsiteX49" fmla="*/ 9421 w 9653"/>
              <a:gd name="connsiteY49" fmla="*/ 233 h 10000"/>
              <a:gd name="connsiteX50" fmla="*/ 9653 w 9653"/>
              <a:gd name="connsiteY50" fmla="*/ 592 h 10000"/>
              <a:gd name="connsiteX0" fmla="*/ 10000 w 10000"/>
              <a:gd name="connsiteY0" fmla="*/ 592 h 10000"/>
              <a:gd name="connsiteX1" fmla="*/ 9960 w 10000"/>
              <a:gd name="connsiteY1" fmla="*/ 84 h 10000"/>
              <a:gd name="connsiteX2" fmla="*/ 7768 w 10000"/>
              <a:gd name="connsiteY2" fmla="*/ 0 h 10000"/>
              <a:gd name="connsiteX3" fmla="*/ 4893 w 10000"/>
              <a:gd name="connsiteY3" fmla="*/ 1301 h 10000"/>
              <a:gd name="connsiteX4" fmla="*/ 70 w 10000"/>
              <a:gd name="connsiteY4" fmla="*/ 1419 h 10000"/>
              <a:gd name="connsiteX5" fmla="*/ 0 w 10000"/>
              <a:gd name="connsiteY5" fmla="*/ 6683 h 10000"/>
              <a:gd name="connsiteX6" fmla="*/ 1014 w 10000"/>
              <a:gd name="connsiteY6" fmla="*/ 7968 h 10000"/>
              <a:gd name="connsiteX7" fmla="*/ 1236 w 10000"/>
              <a:gd name="connsiteY7" fmla="*/ 8376 h 10000"/>
              <a:gd name="connsiteX8" fmla="*/ 1485 w 10000"/>
              <a:gd name="connsiteY8" fmla="*/ 8478 h 10000"/>
              <a:gd name="connsiteX9" fmla="*/ 1545 w 10000"/>
              <a:gd name="connsiteY9" fmla="*/ 8829 h 10000"/>
              <a:gd name="connsiteX10" fmla="*/ 1794 w 10000"/>
              <a:gd name="connsiteY10" fmla="*/ 8987 h 10000"/>
              <a:gd name="connsiteX11" fmla="*/ 1966 w 10000"/>
              <a:gd name="connsiteY11" fmla="*/ 9549 h 10000"/>
              <a:gd name="connsiteX12" fmla="*/ 2246 w 10000"/>
              <a:gd name="connsiteY12" fmla="*/ 10000 h 10000"/>
              <a:gd name="connsiteX13" fmla="*/ 2547 w 10000"/>
              <a:gd name="connsiteY13" fmla="*/ 9593 h 10000"/>
              <a:gd name="connsiteX14" fmla="*/ 2443 w 10000"/>
              <a:gd name="connsiteY14" fmla="*/ 9490 h 10000"/>
              <a:gd name="connsiteX15" fmla="*/ 2408 w 10000"/>
              <a:gd name="connsiteY15" fmla="*/ 9013 h 10000"/>
              <a:gd name="connsiteX16" fmla="*/ 2685 w 10000"/>
              <a:gd name="connsiteY16" fmla="*/ 8862 h 10000"/>
              <a:gd name="connsiteX17" fmla="*/ 2583 w 10000"/>
              <a:gd name="connsiteY17" fmla="*/ 8376 h 10000"/>
              <a:gd name="connsiteX18" fmla="*/ 2583 w 10000"/>
              <a:gd name="connsiteY18" fmla="*/ 8051 h 10000"/>
              <a:gd name="connsiteX19" fmla="*/ 2476 w 10000"/>
              <a:gd name="connsiteY19" fmla="*/ 7900 h 10000"/>
              <a:gd name="connsiteX20" fmla="*/ 3364 w 10000"/>
              <a:gd name="connsiteY20" fmla="*/ 6234 h 10000"/>
              <a:gd name="connsiteX21" fmla="*/ 5582 w 10000"/>
              <a:gd name="connsiteY21" fmla="*/ 6085 h 10000"/>
              <a:gd name="connsiteX22" fmla="*/ 5724 w 10000"/>
              <a:gd name="connsiteY22" fmla="*/ 6234 h 10000"/>
              <a:gd name="connsiteX23" fmla="*/ 5724 w 10000"/>
              <a:gd name="connsiteY23" fmla="*/ 5875 h 10000"/>
              <a:gd name="connsiteX24" fmla="*/ 5687 w 10000"/>
              <a:gd name="connsiteY24" fmla="*/ 5673 h 10000"/>
              <a:gd name="connsiteX25" fmla="*/ 5861 w 10000"/>
              <a:gd name="connsiteY25" fmla="*/ 5348 h 10000"/>
              <a:gd name="connsiteX26" fmla="*/ 5547 w 10000"/>
              <a:gd name="connsiteY26" fmla="*/ 5223 h 10000"/>
              <a:gd name="connsiteX27" fmla="*/ 5456 w 10000"/>
              <a:gd name="connsiteY27" fmla="*/ 4810 h 10000"/>
              <a:gd name="connsiteX28" fmla="*/ 5282 w 10000"/>
              <a:gd name="connsiteY28" fmla="*/ 4762 h 10000"/>
              <a:gd name="connsiteX29" fmla="*/ 5188 w 10000"/>
              <a:gd name="connsiteY29" fmla="*/ 4434 h 10000"/>
              <a:gd name="connsiteX30" fmla="*/ 5013 w 10000"/>
              <a:gd name="connsiteY30" fmla="*/ 4384 h 10000"/>
              <a:gd name="connsiteX31" fmla="*/ 4910 w 10000"/>
              <a:gd name="connsiteY31" fmla="*/ 4100 h 10000"/>
              <a:gd name="connsiteX32" fmla="*/ 4700 w 10000"/>
              <a:gd name="connsiteY32" fmla="*/ 3875 h 10000"/>
              <a:gd name="connsiteX33" fmla="*/ 4630 w 10000"/>
              <a:gd name="connsiteY33" fmla="*/ 3549 h 10000"/>
              <a:gd name="connsiteX34" fmla="*/ 4421 w 10000"/>
              <a:gd name="connsiteY34" fmla="*/ 3498 h 10000"/>
              <a:gd name="connsiteX35" fmla="*/ 4155 w 10000"/>
              <a:gd name="connsiteY35" fmla="*/ 3040 h 10000"/>
              <a:gd name="connsiteX36" fmla="*/ 3987 w 10000"/>
              <a:gd name="connsiteY36" fmla="*/ 3040 h 10000"/>
              <a:gd name="connsiteX37" fmla="*/ 3889 w 10000"/>
              <a:gd name="connsiteY37" fmla="*/ 2813 h 10000"/>
              <a:gd name="connsiteX38" fmla="*/ 4770 w 10000"/>
              <a:gd name="connsiteY38" fmla="*/ 2813 h 10000"/>
              <a:gd name="connsiteX39" fmla="*/ 4806 w 10000"/>
              <a:gd name="connsiteY39" fmla="*/ 1556 h 10000"/>
              <a:gd name="connsiteX40" fmla="*/ 8286 w 10000"/>
              <a:gd name="connsiteY40" fmla="*/ 1606 h 10000"/>
              <a:gd name="connsiteX41" fmla="*/ 8426 w 10000"/>
              <a:gd name="connsiteY41" fmla="*/ 1407 h 10000"/>
              <a:gd name="connsiteX42" fmla="*/ 8666 w 10000"/>
              <a:gd name="connsiteY42" fmla="*/ 1657 h 10000"/>
              <a:gd name="connsiteX43" fmla="*/ 8836 w 10000"/>
              <a:gd name="connsiteY43" fmla="*/ 1556 h 10000"/>
              <a:gd name="connsiteX44" fmla="*/ 8830 w 10000"/>
              <a:gd name="connsiteY44" fmla="*/ 1174 h 10000"/>
              <a:gd name="connsiteX45" fmla="*/ 9100 w 10000"/>
              <a:gd name="connsiteY45" fmla="*/ 1098 h 10000"/>
              <a:gd name="connsiteX46" fmla="*/ 9378 w 10000"/>
              <a:gd name="connsiteY46" fmla="*/ 485 h 10000"/>
              <a:gd name="connsiteX47" fmla="*/ 9760 w 10000"/>
              <a:gd name="connsiteY47" fmla="*/ 685 h 10000"/>
              <a:gd name="connsiteX48" fmla="*/ 9552 w 10000"/>
              <a:gd name="connsiteY48" fmla="*/ 292 h 10000"/>
              <a:gd name="connsiteX49" fmla="*/ 10000 w 10000"/>
              <a:gd name="connsiteY49" fmla="*/ 592 h 10000"/>
              <a:gd name="connsiteX0" fmla="*/ 10000 w 10000"/>
              <a:gd name="connsiteY0" fmla="*/ 592 h 10000"/>
              <a:gd name="connsiteX1" fmla="*/ 9960 w 10000"/>
              <a:gd name="connsiteY1" fmla="*/ 84 h 10000"/>
              <a:gd name="connsiteX2" fmla="*/ 7768 w 10000"/>
              <a:gd name="connsiteY2" fmla="*/ 0 h 10000"/>
              <a:gd name="connsiteX3" fmla="*/ 4893 w 10000"/>
              <a:gd name="connsiteY3" fmla="*/ 1301 h 10000"/>
              <a:gd name="connsiteX4" fmla="*/ 70 w 10000"/>
              <a:gd name="connsiteY4" fmla="*/ 1419 h 10000"/>
              <a:gd name="connsiteX5" fmla="*/ 0 w 10000"/>
              <a:gd name="connsiteY5" fmla="*/ 6683 h 10000"/>
              <a:gd name="connsiteX6" fmla="*/ 1014 w 10000"/>
              <a:gd name="connsiteY6" fmla="*/ 7968 h 10000"/>
              <a:gd name="connsiteX7" fmla="*/ 1236 w 10000"/>
              <a:gd name="connsiteY7" fmla="*/ 8376 h 10000"/>
              <a:gd name="connsiteX8" fmla="*/ 1485 w 10000"/>
              <a:gd name="connsiteY8" fmla="*/ 8478 h 10000"/>
              <a:gd name="connsiteX9" fmla="*/ 1545 w 10000"/>
              <a:gd name="connsiteY9" fmla="*/ 8829 h 10000"/>
              <a:gd name="connsiteX10" fmla="*/ 1794 w 10000"/>
              <a:gd name="connsiteY10" fmla="*/ 8987 h 10000"/>
              <a:gd name="connsiteX11" fmla="*/ 1966 w 10000"/>
              <a:gd name="connsiteY11" fmla="*/ 9549 h 10000"/>
              <a:gd name="connsiteX12" fmla="*/ 2246 w 10000"/>
              <a:gd name="connsiteY12" fmla="*/ 10000 h 10000"/>
              <a:gd name="connsiteX13" fmla="*/ 2547 w 10000"/>
              <a:gd name="connsiteY13" fmla="*/ 9593 h 10000"/>
              <a:gd name="connsiteX14" fmla="*/ 2443 w 10000"/>
              <a:gd name="connsiteY14" fmla="*/ 9490 h 10000"/>
              <a:gd name="connsiteX15" fmla="*/ 2408 w 10000"/>
              <a:gd name="connsiteY15" fmla="*/ 9013 h 10000"/>
              <a:gd name="connsiteX16" fmla="*/ 2685 w 10000"/>
              <a:gd name="connsiteY16" fmla="*/ 8862 h 10000"/>
              <a:gd name="connsiteX17" fmla="*/ 2583 w 10000"/>
              <a:gd name="connsiteY17" fmla="*/ 8376 h 10000"/>
              <a:gd name="connsiteX18" fmla="*/ 2583 w 10000"/>
              <a:gd name="connsiteY18" fmla="*/ 8051 h 10000"/>
              <a:gd name="connsiteX19" fmla="*/ 2476 w 10000"/>
              <a:gd name="connsiteY19" fmla="*/ 7900 h 10000"/>
              <a:gd name="connsiteX20" fmla="*/ 3364 w 10000"/>
              <a:gd name="connsiteY20" fmla="*/ 6234 h 10000"/>
              <a:gd name="connsiteX21" fmla="*/ 5582 w 10000"/>
              <a:gd name="connsiteY21" fmla="*/ 6085 h 10000"/>
              <a:gd name="connsiteX22" fmla="*/ 5724 w 10000"/>
              <a:gd name="connsiteY22" fmla="*/ 6234 h 10000"/>
              <a:gd name="connsiteX23" fmla="*/ 5724 w 10000"/>
              <a:gd name="connsiteY23" fmla="*/ 5875 h 10000"/>
              <a:gd name="connsiteX24" fmla="*/ 5687 w 10000"/>
              <a:gd name="connsiteY24" fmla="*/ 5673 h 10000"/>
              <a:gd name="connsiteX25" fmla="*/ 5861 w 10000"/>
              <a:gd name="connsiteY25" fmla="*/ 5348 h 10000"/>
              <a:gd name="connsiteX26" fmla="*/ 5547 w 10000"/>
              <a:gd name="connsiteY26" fmla="*/ 5223 h 10000"/>
              <a:gd name="connsiteX27" fmla="*/ 5456 w 10000"/>
              <a:gd name="connsiteY27" fmla="*/ 4810 h 10000"/>
              <a:gd name="connsiteX28" fmla="*/ 5282 w 10000"/>
              <a:gd name="connsiteY28" fmla="*/ 4762 h 10000"/>
              <a:gd name="connsiteX29" fmla="*/ 5188 w 10000"/>
              <a:gd name="connsiteY29" fmla="*/ 4434 h 10000"/>
              <a:gd name="connsiteX30" fmla="*/ 5013 w 10000"/>
              <a:gd name="connsiteY30" fmla="*/ 4384 h 10000"/>
              <a:gd name="connsiteX31" fmla="*/ 4910 w 10000"/>
              <a:gd name="connsiteY31" fmla="*/ 4100 h 10000"/>
              <a:gd name="connsiteX32" fmla="*/ 4700 w 10000"/>
              <a:gd name="connsiteY32" fmla="*/ 3875 h 10000"/>
              <a:gd name="connsiteX33" fmla="*/ 4630 w 10000"/>
              <a:gd name="connsiteY33" fmla="*/ 3549 h 10000"/>
              <a:gd name="connsiteX34" fmla="*/ 4421 w 10000"/>
              <a:gd name="connsiteY34" fmla="*/ 3498 h 10000"/>
              <a:gd name="connsiteX35" fmla="*/ 4155 w 10000"/>
              <a:gd name="connsiteY35" fmla="*/ 3040 h 10000"/>
              <a:gd name="connsiteX36" fmla="*/ 3987 w 10000"/>
              <a:gd name="connsiteY36" fmla="*/ 3040 h 10000"/>
              <a:gd name="connsiteX37" fmla="*/ 3889 w 10000"/>
              <a:gd name="connsiteY37" fmla="*/ 2813 h 10000"/>
              <a:gd name="connsiteX38" fmla="*/ 4770 w 10000"/>
              <a:gd name="connsiteY38" fmla="*/ 2813 h 10000"/>
              <a:gd name="connsiteX39" fmla="*/ 4806 w 10000"/>
              <a:gd name="connsiteY39" fmla="*/ 1556 h 10000"/>
              <a:gd name="connsiteX40" fmla="*/ 8286 w 10000"/>
              <a:gd name="connsiteY40" fmla="*/ 1606 h 10000"/>
              <a:gd name="connsiteX41" fmla="*/ 8426 w 10000"/>
              <a:gd name="connsiteY41" fmla="*/ 1407 h 10000"/>
              <a:gd name="connsiteX42" fmla="*/ 8836 w 10000"/>
              <a:gd name="connsiteY42" fmla="*/ 1556 h 10000"/>
              <a:gd name="connsiteX43" fmla="*/ 8830 w 10000"/>
              <a:gd name="connsiteY43" fmla="*/ 1174 h 10000"/>
              <a:gd name="connsiteX44" fmla="*/ 9100 w 10000"/>
              <a:gd name="connsiteY44" fmla="*/ 1098 h 10000"/>
              <a:gd name="connsiteX45" fmla="*/ 9378 w 10000"/>
              <a:gd name="connsiteY45" fmla="*/ 485 h 10000"/>
              <a:gd name="connsiteX46" fmla="*/ 9760 w 10000"/>
              <a:gd name="connsiteY46" fmla="*/ 685 h 10000"/>
              <a:gd name="connsiteX47" fmla="*/ 9552 w 10000"/>
              <a:gd name="connsiteY47" fmla="*/ 292 h 10000"/>
              <a:gd name="connsiteX48" fmla="*/ 10000 w 10000"/>
              <a:gd name="connsiteY48" fmla="*/ 592 h 10000"/>
              <a:gd name="connsiteX0" fmla="*/ 10000 w 10000"/>
              <a:gd name="connsiteY0" fmla="*/ 592 h 10000"/>
              <a:gd name="connsiteX1" fmla="*/ 9960 w 10000"/>
              <a:gd name="connsiteY1" fmla="*/ 84 h 10000"/>
              <a:gd name="connsiteX2" fmla="*/ 7768 w 10000"/>
              <a:gd name="connsiteY2" fmla="*/ 0 h 10000"/>
              <a:gd name="connsiteX3" fmla="*/ 4893 w 10000"/>
              <a:gd name="connsiteY3" fmla="*/ 1301 h 10000"/>
              <a:gd name="connsiteX4" fmla="*/ 70 w 10000"/>
              <a:gd name="connsiteY4" fmla="*/ 1419 h 10000"/>
              <a:gd name="connsiteX5" fmla="*/ 0 w 10000"/>
              <a:gd name="connsiteY5" fmla="*/ 6683 h 10000"/>
              <a:gd name="connsiteX6" fmla="*/ 1014 w 10000"/>
              <a:gd name="connsiteY6" fmla="*/ 7968 h 10000"/>
              <a:gd name="connsiteX7" fmla="*/ 1236 w 10000"/>
              <a:gd name="connsiteY7" fmla="*/ 8376 h 10000"/>
              <a:gd name="connsiteX8" fmla="*/ 1485 w 10000"/>
              <a:gd name="connsiteY8" fmla="*/ 8478 h 10000"/>
              <a:gd name="connsiteX9" fmla="*/ 1545 w 10000"/>
              <a:gd name="connsiteY9" fmla="*/ 8829 h 10000"/>
              <a:gd name="connsiteX10" fmla="*/ 1794 w 10000"/>
              <a:gd name="connsiteY10" fmla="*/ 8987 h 10000"/>
              <a:gd name="connsiteX11" fmla="*/ 1966 w 10000"/>
              <a:gd name="connsiteY11" fmla="*/ 9549 h 10000"/>
              <a:gd name="connsiteX12" fmla="*/ 2246 w 10000"/>
              <a:gd name="connsiteY12" fmla="*/ 10000 h 10000"/>
              <a:gd name="connsiteX13" fmla="*/ 2547 w 10000"/>
              <a:gd name="connsiteY13" fmla="*/ 9593 h 10000"/>
              <a:gd name="connsiteX14" fmla="*/ 2443 w 10000"/>
              <a:gd name="connsiteY14" fmla="*/ 9490 h 10000"/>
              <a:gd name="connsiteX15" fmla="*/ 2408 w 10000"/>
              <a:gd name="connsiteY15" fmla="*/ 9013 h 10000"/>
              <a:gd name="connsiteX16" fmla="*/ 2685 w 10000"/>
              <a:gd name="connsiteY16" fmla="*/ 8862 h 10000"/>
              <a:gd name="connsiteX17" fmla="*/ 2583 w 10000"/>
              <a:gd name="connsiteY17" fmla="*/ 8376 h 10000"/>
              <a:gd name="connsiteX18" fmla="*/ 2583 w 10000"/>
              <a:gd name="connsiteY18" fmla="*/ 8051 h 10000"/>
              <a:gd name="connsiteX19" fmla="*/ 2476 w 10000"/>
              <a:gd name="connsiteY19" fmla="*/ 7900 h 10000"/>
              <a:gd name="connsiteX20" fmla="*/ 3364 w 10000"/>
              <a:gd name="connsiteY20" fmla="*/ 6234 h 10000"/>
              <a:gd name="connsiteX21" fmla="*/ 5582 w 10000"/>
              <a:gd name="connsiteY21" fmla="*/ 6085 h 10000"/>
              <a:gd name="connsiteX22" fmla="*/ 5724 w 10000"/>
              <a:gd name="connsiteY22" fmla="*/ 6234 h 10000"/>
              <a:gd name="connsiteX23" fmla="*/ 5724 w 10000"/>
              <a:gd name="connsiteY23" fmla="*/ 5875 h 10000"/>
              <a:gd name="connsiteX24" fmla="*/ 5687 w 10000"/>
              <a:gd name="connsiteY24" fmla="*/ 5673 h 10000"/>
              <a:gd name="connsiteX25" fmla="*/ 5861 w 10000"/>
              <a:gd name="connsiteY25" fmla="*/ 5348 h 10000"/>
              <a:gd name="connsiteX26" fmla="*/ 5547 w 10000"/>
              <a:gd name="connsiteY26" fmla="*/ 5223 h 10000"/>
              <a:gd name="connsiteX27" fmla="*/ 5456 w 10000"/>
              <a:gd name="connsiteY27" fmla="*/ 4810 h 10000"/>
              <a:gd name="connsiteX28" fmla="*/ 5282 w 10000"/>
              <a:gd name="connsiteY28" fmla="*/ 4762 h 10000"/>
              <a:gd name="connsiteX29" fmla="*/ 5188 w 10000"/>
              <a:gd name="connsiteY29" fmla="*/ 4434 h 10000"/>
              <a:gd name="connsiteX30" fmla="*/ 5013 w 10000"/>
              <a:gd name="connsiteY30" fmla="*/ 4384 h 10000"/>
              <a:gd name="connsiteX31" fmla="*/ 4910 w 10000"/>
              <a:gd name="connsiteY31" fmla="*/ 4100 h 10000"/>
              <a:gd name="connsiteX32" fmla="*/ 4700 w 10000"/>
              <a:gd name="connsiteY32" fmla="*/ 3875 h 10000"/>
              <a:gd name="connsiteX33" fmla="*/ 4630 w 10000"/>
              <a:gd name="connsiteY33" fmla="*/ 3549 h 10000"/>
              <a:gd name="connsiteX34" fmla="*/ 4421 w 10000"/>
              <a:gd name="connsiteY34" fmla="*/ 3498 h 10000"/>
              <a:gd name="connsiteX35" fmla="*/ 4155 w 10000"/>
              <a:gd name="connsiteY35" fmla="*/ 3040 h 10000"/>
              <a:gd name="connsiteX36" fmla="*/ 3987 w 10000"/>
              <a:gd name="connsiteY36" fmla="*/ 3040 h 10000"/>
              <a:gd name="connsiteX37" fmla="*/ 3889 w 10000"/>
              <a:gd name="connsiteY37" fmla="*/ 2813 h 10000"/>
              <a:gd name="connsiteX38" fmla="*/ 4770 w 10000"/>
              <a:gd name="connsiteY38" fmla="*/ 2813 h 10000"/>
              <a:gd name="connsiteX39" fmla="*/ 4806 w 10000"/>
              <a:gd name="connsiteY39" fmla="*/ 1556 h 10000"/>
              <a:gd name="connsiteX40" fmla="*/ 8286 w 10000"/>
              <a:gd name="connsiteY40" fmla="*/ 1606 h 10000"/>
              <a:gd name="connsiteX41" fmla="*/ 8836 w 10000"/>
              <a:gd name="connsiteY41" fmla="*/ 1556 h 10000"/>
              <a:gd name="connsiteX42" fmla="*/ 8830 w 10000"/>
              <a:gd name="connsiteY42" fmla="*/ 1174 h 10000"/>
              <a:gd name="connsiteX43" fmla="*/ 9100 w 10000"/>
              <a:gd name="connsiteY43" fmla="*/ 1098 h 10000"/>
              <a:gd name="connsiteX44" fmla="*/ 9378 w 10000"/>
              <a:gd name="connsiteY44" fmla="*/ 485 h 10000"/>
              <a:gd name="connsiteX45" fmla="*/ 9760 w 10000"/>
              <a:gd name="connsiteY45" fmla="*/ 685 h 10000"/>
              <a:gd name="connsiteX46" fmla="*/ 9552 w 10000"/>
              <a:gd name="connsiteY46" fmla="*/ 292 h 10000"/>
              <a:gd name="connsiteX47" fmla="*/ 10000 w 10000"/>
              <a:gd name="connsiteY47" fmla="*/ 592 h 10000"/>
              <a:gd name="connsiteX0" fmla="*/ 10000 w 10000"/>
              <a:gd name="connsiteY0" fmla="*/ 607 h 10015"/>
              <a:gd name="connsiteX1" fmla="*/ 7768 w 10000"/>
              <a:gd name="connsiteY1" fmla="*/ 15 h 10015"/>
              <a:gd name="connsiteX2" fmla="*/ 4893 w 10000"/>
              <a:gd name="connsiteY2" fmla="*/ 1316 h 10015"/>
              <a:gd name="connsiteX3" fmla="*/ 70 w 10000"/>
              <a:gd name="connsiteY3" fmla="*/ 1434 h 10015"/>
              <a:gd name="connsiteX4" fmla="*/ 0 w 10000"/>
              <a:gd name="connsiteY4" fmla="*/ 6698 h 10015"/>
              <a:gd name="connsiteX5" fmla="*/ 1014 w 10000"/>
              <a:gd name="connsiteY5" fmla="*/ 7983 h 10015"/>
              <a:gd name="connsiteX6" fmla="*/ 1236 w 10000"/>
              <a:gd name="connsiteY6" fmla="*/ 8391 h 10015"/>
              <a:gd name="connsiteX7" fmla="*/ 1485 w 10000"/>
              <a:gd name="connsiteY7" fmla="*/ 8493 h 10015"/>
              <a:gd name="connsiteX8" fmla="*/ 1545 w 10000"/>
              <a:gd name="connsiteY8" fmla="*/ 8844 h 10015"/>
              <a:gd name="connsiteX9" fmla="*/ 1794 w 10000"/>
              <a:gd name="connsiteY9" fmla="*/ 9002 h 10015"/>
              <a:gd name="connsiteX10" fmla="*/ 1966 w 10000"/>
              <a:gd name="connsiteY10" fmla="*/ 9564 h 10015"/>
              <a:gd name="connsiteX11" fmla="*/ 2246 w 10000"/>
              <a:gd name="connsiteY11" fmla="*/ 10015 h 10015"/>
              <a:gd name="connsiteX12" fmla="*/ 2547 w 10000"/>
              <a:gd name="connsiteY12" fmla="*/ 9608 h 10015"/>
              <a:gd name="connsiteX13" fmla="*/ 2443 w 10000"/>
              <a:gd name="connsiteY13" fmla="*/ 9505 h 10015"/>
              <a:gd name="connsiteX14" fmla="*/ 2408 w 10000"/>
              <a:gd name="connsiteY14" fmla="*/ 9028 h 10015"/>
              <a:gd name="connsiteX15" fmla="*/ 2685 w 10000"/>
              <a:gd name="connsiteY15" fmla="*/ 8877 h 10015"/>
              <a:gd name="connsiteX16" fmla="*/ 2583 w 10000"/>
              <a:gd name="connsiteY16" fmla="*/ 8391 h 10015"/>
              <a:gd name="connsiteX17" fmla="*/ 2583 w 10000"/>
              <a:gd name="connsiteY17" fmla="*/ 8066 h 10015"/>
              <a:gd name="connsiteX18" fmla="*/ 2476 w 10000"/>
              <a:gd name="connsiteY18" fmla="*/ 7915 h 10015"/>
              <a:gd name="connsiteX19" fmla="*/ 3364 w 10000"/>
              <a:gd name="connsiteY19" fmla="*/ 6249 h 10015"/>
              <a:gd name="connsiteX20" fmla="*/ 5582 w 10000"/>
              <a:gd name="connsiteY20" fmla="*/ 6100 h 10015"/>
              <a:gd name="connsiteX21" fmla="*/ 5724 w 10000"/>
              <a:gd name="connsiteY21" fmla="*/ 6249 h 10015"/>
              <a:gd name="connsiteX22" fmla="*/ 5724 w 10000"/>
              <a:gd name="connsiteY22" fmla="*/ 5890 h 10015"/>
              <a:gd name="connsiteX23" fmla="*/ 5687 w 10000"/>
              <a:gd name="connsiteY23" fmla="*/ 5688 h 10015"/>
              <a:gd name="connsiteX24" fmla="*/ 5861 w 10000"/>
              <a:gd name="connsiteY24" fmla="*/ 5363 h 10015"/>
              <a:gd name="connsiteX25" fmla="*/ 5547 w 10000"/>
              <a:gd name="connsiteY25" fmla="*/ 5238 h 10015"/>
              <a:gd name="connsiteX26" fmla="*/ 5456 w 10000"/>
              <a:gd name="connsiteY26" fmla="*/ 4825 h 10015"/>
              <a:gd name="connsiteX27" fmla="*/ 5282 w 10000"/>
              <a:gd name="connsiteY27" fmla="*/ 4777 h 10015"/>
              <a:gd name="connsiteX28" fmla="*/ 5188 w 10000"/>
              <a:gd name="connsiteY28" fmla="*/ 4449 h 10015"/>
              <a:gd name="connsiteX29" fmla="*/ 5013 w 10000"/>
              <a:gd name="connsiteY29" fmla="*/ 4399 h 10015"/>
              <a:gd name="connsiteX30" fmla="*/ 4910 w 10000"/>
              <a:gd name="connsiteY30" fmla="*/ 4115 h 10015"/>
              <a:gd name="connsiteX31" fmla="*/ 4700 w 10000"/>
              <a:gd name="connsiteY31" fmla="*/ 3890 h 10015"/>
              <a:gd name="connsiteX32" fmla="*/ 4630 w 10000"/>
              <a:gd name="connsiteY32" fmla="*/ 3564 h 10015"/>
              <a:gd name="connsiteX33" fmla="*/ 4421 w 10000"/>
              <a:gd name="connsiteY33" fmla="*/ 3513 h 10015"/>
              <a:gd name="connsiteX34" fmla="*/ 4155 w 10000"/>
              <a:gd name="connsiteY34" fmla="*/ 3055 h 10015"/>
              <a:gd name="connsiteX35" fmla="*/ 3987 w 10000"/>
              <a:gd name="connsiteY35" fmla="*/ 3055 h 10015"/>
              <a:gd name="connsiteX36" fmla="*/ 3889 w 10000"/>
              <a:gd name="connsiteY36" fmla="*/ 2828 h 10015"/>
              <a:gd name="connsiteX37" fmla="*/ 4770 w 10000"/>
              <a:gd name="connsiteY37" fmla="*/ 2828 h 10015"/>
              <a:gd name="connsiteX38" fmla="*/ 4806 w 10000"/>
              <a:gd name="connsiteY38" fmla="*/ 1571 h 10015"/>
              <a:gd name="connsiteX39" fmla="*/ 8286 w 10000"/>
              <a:gd name="connsiteY39" fmla="*/ 1621 h 10015"/>
              <a:gd name="connsiteX40" fmla="*/ 8836 w 10000"/>
              <a:gd name="connsiteY40" fmla="*/ 1571 h 10015"/>
              <a:gd name="connsiteX41" fmla="*/ 8830 w 10000"/>
              <a:gd name="connsiteY41" fmla="*/ 1189 h 10015"/>
              <a:gd name="connsiteX42" fmla="*/ 9100 w 10000"/>
              <a:gd name="connsiteY42" fmla="*/ 1113 h 10015"/>
              <a:gd name="connsiteX43" fmla="*/ 9378 w 10000"/>
              <a:gd name="connsiteY43" fmla="*/ 500 h 10015"/>
              <a:gd name="connsiteX44" fmla="*/ 9760 w 10000"/>
              <a:gd name="connsiteY44" fmla="*/ 700 h 10015"/>
              <a:gd name="connsiteX45" fmla="*/ 9552 w 10000"/>
              <a:gd name="connsiteY45" fmla="*/ 307 h 10015"/>
              <a:gd name="connsiteX46" fmla="*/ 10000 w 10000"/>
              <a:gd name="connsiteY46" fmla="*/ 607 h 10015"/>
              <a:gd name="connsiteX0" fmla="*/ 10000 w 10000"/>
              <a:gd name="connsiteY0" fmla="*/ 607 h 10015"/>
              <a:gd name="connsiteX1" fmla="*/ 7768 w 10000"/>
              <a:gd name="connsiteY1" fmla="*/ 15 h 10015"/>
              <a:gd name="connsiteX2" fmla="*/ 4893 w 10000"/>
              <a:gd name="connsiteY2" fmla="*/ 1316 h 10015"/>
              <a:gd name="connsiteX3" fmla="*/ 70 w 10000"/>
              <a:gd name="connsiteY3" fmla="*/ 1434 h 10015"/>
              <a:gd name="connsiteX4" fmla="*/ 0 w 10000"/>
              <a:gd name="connsiteY4" fmla="*/ 6698 h 10015"/>
              <a:gd name="connsiteX5" fmla="*/ 1014 w 10000"/>
              <a:gd name="connsiteY5" fmla="*/ 7983 h 10015"/>
              <a:gd name="connsiteX6" fmla="*/ 1236 w 10000"/>
              <a:gd name="connsiteY6" fmla="*/ 8391 h 10015"/>
              <a:gd name="connsiteX7" fmla="*/ 1485 w 10000"/>
              <a:gd name="connsiteY7" fmla="*/ 8493 h 10015"/>
              <a:gd name="connsiteX8" fmla="*/ 1545 w 10000"/>
              <a:gd name="connsiteY8" fmla="*/ 8844 h 10015"/>
              <a:gd name="connsiteX9" fmla="*/ 1794 w 10000"/>
              <a:gd name="connsiteY9" fmla="*/ 9002 h 10015"/>
              <a:gd name="connsiteX10" fmla="*/ 1966 w 10000"/>
              <a:gd name="connsiteY10" fmla="*/ 9564 h 10015"/>
              <a:gd name="connsiteX11" fmla="*/ 2246 w 10000"/>
              <a:gd name="connsiteY11" fmla="*/ 10015 h 10015"/>
              <a:gd name="connsiteX12" fmla="*/ 2547 w 10000"/>
              <a:gd name="connsiteY12" fmla="*/ 9608 h 10015"/>
              <a:gd name="connsiteX13" fmla="*/ 2443 w 10000"/>
              <a:gd name="connsiteY13" fmla="*/ 9505 h 10015"/>
              <a:gd name="connsiteX14" fmla="*/ 2408 w 10000"/>
              <a:gd name="connsiteY14" fmla="*/ 9028 h 10015"/>
              <a:gd name="connsiteX15" fmla="*/ 2685 w 10000"/>
              <a:gd name="connsiteY15" fmla="*/ 8877 h 10015"/>
              <a:gd name="connsiteX16" fmla="*/ 2583 w 10000"/>
              <a:gd name="connsiteY16" fmla="*/ 8391 h 10015"/>
              <a:gd name="connsiteX17" fmla="*/ 2583 w 10000"/>
              <a:gd name="connsiteY17" fmla="*/ 8066 h 10015"/>
              <a:gd name="connsiteX18" fmla="*/ 2476 w 10000"/>
              <a:gd name="connsiteY18" fmla="*/ 7915 h 10015"/>
              <a:gd name="connsiteX19" fmla="*/ 3364 w 10000"/>
              <a:gd name="connsiteY19" fmla="*/ 6249 h 10015"/>
              <a:gd name="connsiteX20" fmla="*/ 5582 w 10000"/>
              <a:gd name="connsiteY20" fmla="*/ 6100 h 10015"/>
              <a:gd name="connsiteX21" fmla="*/ 5724 w 10000"/>
              <a:gd name="connsiteY21" fmla="*/ 6249 h 10015"/>
              <a:gd name="connsiteX22" fmla="*/ 5724 w 10000"/>
              <a:gd name="connsiteY22" fmla="*/ 5890 h 10015"/>
              <a:gd name="connsiteX23" fmla="*/ 5687 w 10000"/>
              <a:gd name="connsiteY23" fmla="*/ 5688 h 10015"/>
              <a:gd name="connsiteX24" fmla="*/ 5861 w 10000"/>
              <a:gd name="connsiteY24" fmla="*/ 5363 h 10015"/>
              <a:gd name="connsiteX25" fmla="*/ 5547 w 10000"/>
              <a:gd name="connsiteY25" fmla="*/ 5238 h 10015"/>
              <a:gd name="connsiteX26" fmla="*/ 5456 w 10000"/>
              <a:gd name="connsiteY26" fmla="*/ 4825 h 10015"/>
              <a:gd name="connsiteX27" fmla="*/ 5282 w 10000"/>
              <a:gd name="connsiteY27" fmla="*/ 4777 h 10015"/>
              <a:gd name="connsiteX28" fmla="*/ 5188 w 10000"/>
              <a:gd name="connsiteY28" fmla="*/ 4449 h 10015"/>
              <a:gd name="connsiteX29" fmla="*/ 5013 w 10000"/>
              <a:gd name="connsiteY29" fmla="*/ 4399 h 10015"/>
              <a:gd name="connsiteX30" fmla="*/ 4910 w 10000"/>
              <a:gd name="connsiteY30" fmla="*/ 4115 h 10015"/>
              <a:gd name="connsiteX31" fmla="*/ 4700 w 10000"/>
              <a:gd name="connsiteY31" fmla="*/ 3890 h 10015"/>
              <a:gd name="connsiteX32" fmla="*/ 4630 w 10000"/>
              <a:gd name="connsiteY32" fmla="*/ 3564 h 10015"/>
              <a:gd name="connsiteX33" fmla="*/ 4421 w 10000"/>
              <a:gd name="connsiteY33" fmla="*/ 3513 h 10015"/>
              <a:gd name="connsiteX34" fmla="*/ 4155 w 10000"/>
              <a:gd name="connsiteY34" fmla="*/ 3055 h 10015"/>
              <a:gd name="connsiteX35" fmla="*/ 3987 w 10000"/>
              <a:gd name="connsiteY35" fmla="*/ 3055 h 10015"/>
              <a:gd name="connsiteX36" fmla="*/ 3889 w 10000"/>
              <a:gd name="connsiteY36" fmla="*/ 2828 h 10015"/>
              <a:gd name="connsiteX37" fmla="*/ 4770 w 10000"/>
              <a:gd name="connsiteY37" fmla="*/ 2828 h 10015"/>
              <a:gd name="connsiteX38" fmla="*/ 4806 w 10000"/>
              <a:gd name="connsiteY38" fmla="*/ 1571 h 10015"/>
              <a:gd name="connsiteX39" fmla="*/ 8286 w 10000"/>
              <a:gd name="connsiteY39" fmla="*/ 1621 h 10015"/>
              <a:gd name="connsiteX40" fmla="*/ 8836 w 10000"/>
              <a:gd name="connsiteY40" fmla="*/ 1571 h 10015"/>
              <a:gd name="connsiteX41" fmla="*/ 8830 w 10000"/>
              <a:gd name="connsiteY41" fmla="*/ 1189 h 10015"/>
              <a:gd name="connsiteX42" fmla="*/ 9100 w 10000"/>
              <a:gd name="connsiteY42" fmla="*/ 1113 h 10015"/>
              <a:gd name="connsiteX43" fmla="*/ 9378 w 10000"/>
              <a:gd name="connsiteY43" fmla="*/ 500 h 10015"/>
              <a:gd name="connsiteX44" fmla="*/ 9760 w 10000"/>
              <a:gd name="connsiteY44" fmla="*/ 700 h 10015"/>
              <a:gd name="connsiteX45" fmla="*/ 9552 w 10000"/>
              <a:gd name="connsiteY45" fmla="*/ 307 h 10015"/>
              <a:gd name="connsiteX0" fmla="*/ 7768 w 9760"/>
              <a:gd name="connsiteY0" fmla="*/ 0 h 10000"/>
              <a:gd name="connsiteX1" fmla="*/ 4893 w 9760"/>
              <a:gd name="connsiteY1" fmla="*/ 1301 h 10000"/>
              <a:gd name="connsiteX2" fmla="*/ 70 w 9760"/>
              <a:gd name="connsiteY2" fmla="*/ 1419 h 10000"/>
              <a:gd name="connsiteX3" fmla="*/ 0 w 9760"/>
              <a:gd name="connsiteY3" fmla="*/ 6683 h 10000"/>
              <a:gd name="connsiteX4" fmla="*/ 1014 w 9760"/>
              <a:gd name="connsiteY4" fmla="*/ 7968 h 10000"/>
              <a:gd name="connsiteX5" fmla="*/ 1236 w 9760"/>
              <a:gd name="connsiteY5" fmla="*/ 8376 h 10000"/>
              <a:gd name="connsiteX6" fmla="*/ 1485 w 9760"/>
              <a:gd name="connsiteY6" fmla="*/ 8478 h 10000"/>
              <a:gd name="connsiteX7" fmla="*/ 1545 w 9760"/>
              <a:gd name="connsiteY7" fmla="*/ 8829 h 10000"/>
              <a:gd name="connsiteX8" fmla="*/ 1794 w 9760"/>
              <a:gd name="connsiteY8" fmla="*/ 8987 h 10000"/>
              <a:gd name="connsiteX9" fmla="*/ 1966 w 9760"/>
              <a:gd name="connsiteY9" fmla="*/ 9549 h 10000"/>
              <a:gd name="connsiteX10" fmla="*/ 2246 w 9760"/>
              <a:gd name="connsiteY10" fmla="*/ 10000 h 10000"/>
              <a:gd name="connsiteX11" fmla="*/ 2547 w 9760"/>
              <a:gd name="connsiteY11" fmla="*/ 9593 h 10000"/>
              <a:gd name="connsiteX12" fmla="*/ 2443 w 9760"/>
              <a:gd name="connsiteY12" fmla="*/ 9490 h 10000"/>
              <a:gd name="connsiteX13" fmla="*/ 2408 w 9760"/>
              <a:gd name="connsiteY13" fmla="*/ 9013 h 10000"/>
              <a:gd name="connsiteX14" fmla="*/ 2685 w 9760"/>
              <a:gd name="connsiteY14" fmla="*/ 8862 h 10000"/>
              <a:gd name="connsiteX15" fmla="*/ 2583 w 9760"/>
              <a:gd name="connsiteY15" fmla="*/ 8376 h 10000"/>
              <a:gd name="connsiteX16" fmla="*/ 2583 w 9760"/>
              <a:gd name="connsiteY16" fmla="*/ 8051 h 10000"/>
              <a:gd name="connsiteX17" fmla="*/ 2476 w 9760"/>
              <a:gd name="connsiteY17" fmla="*/ 7900 h 10000"/>
              <a:gd name="connsiteX18" fmla="*/ 3364 w 9760"/>
              <a:gd name="connsiteY18" fmla="*/ 6234 h 10000"/>
              <a:gd name="connsiteX19" fmla="*/ 5582 w 9760"/>
              <a:gd name="connsiteY19" fmla="*/ 6085 h 10000"/>
              <a:gd name="connsiteX20" fmla="*/ 5724 w 9760"/>
              <a:gd name="connsiteY20" fmla="*/ 6234 h 10000"/>
              <a:gd name="connsiteX21" fmla="*/ 5724 w 9760"/>
              <a:gd name="connsiteY21" fmla="*/ 5875 h 10000"/>
              <a:gd name="connsiteX22" fmla="*/ 5687 w 9760"/>
              <a:gd name="connsiteY22" fmla="*/ 5673 h 10000"/>
              <a:gd name="connsiteX23" fmla="*/ 5861 w 9760"/>
              <a:gd name="connsiteY23" fmla="*/ 5348 h 10000"/>
              <a:gd name="connsiteX24" fmla="*/ 5547 w 9760"/>
              <a:gd name="connsiteY24" fmla="*/ 5223 h 10000"/>
              <a:gd name="connsiteX25" fmla="*/ 5456 w 9760"/>
              <a:gd name="connsiteY25" fmla="*/ 4810 h 10000"/>
              <a:gd name="connsiteX26" fmla="*/ 5282 w 9760"/>
              <a:gd name="connsiteY26" fmla="*/ 4762 h 10000"/>
              <a:gd name="connsiteX27" fmla="*/ 5188 w 9760"/>
              <a:gd name="connsiteY27" fmla="*/ 4434 h 10000"/>
              <a:gd name="connsiteX28" fmla="*/ 5013 w 9760"/>
              <a:gd name="connsiteY28" fmla="*/ 4384 h 10000"/>
              <a:gd name="connsiteX29" fmla="*/ 4910 w 9760"/>
              <a:gd name="connsiteY29" fmla="*/ 4100 h 10000"/>
              <a:gd name="connsiteX30" fmla="*/ 4700 w 9760"/>
              <a:gd name="connsiteY30" fmla="*/ 3875 h 10000"/>
              <a:gd name="connsiteX31" fmla="*/ 4630 w 9760"/>
              <a:gd name="connsiteY31" fmla="*/ 3549 h 10000"/>
              <a:gd name="connsiteX32" fmla="*/ 4421 w 9760"/>
              <a:gd name="connsiteY32" fmla="*/ 3498 h 10000"/>
              <a:gd name="connsiteX33" fmla="*/ 4155 w 9760"/>
              <a:gd name="connsiteY33" fmla="*/ 3040 h 10000"/>
              <a:gd name="connsiteX34" fmla="*/ 3987 w 9760"/>
              <a:gd name="connsiteY34" fmla="*/ 3040 h 10000"/>
              <a:gd name="connsiteX35" fmla="*/ 3889 w 9760"/>
              <a:gd name="connsiteY35" fmla="*/ 2813 h 10000"/>
              <a:gd name="connsiteX36" fmla="*/ 4770 w 9760"/>
              <a:gd name="connsiteY36" fmla="*/ 2813 h 10000"/>
              <a:gd name="connsiteX37" fmla="*/ 4806 w 9760"/>
              <a:gd name="connsiteY37" fmla="*/ 1556 h 10000"/>
              <a:gd name="connsiteX38" fmla="*/ 8286 w 9760"/>
              <a:gd name="connsiteY38" fmla="*/ 1606 h 10000"/>
              <a:gd name="connsiteX39" fmla="*/ 8836 w 9760"/>
              <a:gd name="connsiteY39" fmla="*/ 1556 h 10000"/>
              <a:gd name="connsiteX40" fmla="*/ 8830 w 9760"/>
              <a:gd name="connsiteY40" fmla="*/ 1174 h 10000"/>
              <a:gd name="connsiteX41" fmla="*/ 9100 w 9760"/>
              <a:gd name="connsiteY41" fmla="*/ 1098 h 10000"/>
              <a:gd name="connsiteX42" fmla="*/ 9378 w 9760"/>
              <a:gd name="connsiteY42" fmla="*/ 485 h 10000"/>
              <a:gd name="connsiteX43" fmla="*/ 9760 w 9760"/>
              <a:gd name="connsiteY43" fmla="*/ 685 h 10000"/>
              <a:gd name="connsiteX44" fmla="*/ 9552 w 9760"/>
              <a:gd name="connsiteY44" fmla="*/ 292 h 10000"/>
              <a:gd name="connsiteX0" fmla="*/ 7959 w 10000"/>
              <a:gd name="connsiteY0" fmla="*/ 0 h 10000"/>
              <a:gd name="connsiteX1" fmla="*/ 5013 w 10000"/>
              <a:gd name="connsiteY1" fmla="*/ 1301 h 10000"/>
              <a:gd name="connsiteX2" fmla="*/ 72 w 10000"/>
              <a:gd name="connsiteY2" fmla="*/ 1419 h 10000"/>
              <a:gd name="connsiteX3" fmla="*/ 0 w 10000"/>
              <a:gd name="connsiteY3" fmla="*/ 6683 h 10000"/>
              <a:gd name="connsiteX4" fmla="*/ 1039 w 10000"/>
              <a:gd name="connsiteY4" fmla="*/ 7968 h 10000"/>
              <a:gd name="connsiteX5" fmla="*/ 1266 w 10000"/>
              <a:gd name="connsiteY5" fmla="*/ 8376 h 10000"/>
              <a:gd name="connsiteX6" fmla="*/ 1522 w 10000"/>
              <a:gd name="connsiteY6" fmla="*/ 8478 h 10000"/>
              <a:gd name="connsiteX7" fmla="*/ 1583 w 10000"/>
              <a:gd name="connsiteY7" fmla="*/ 8829 h 10000"/>
              <a:gd name="connsiteX8" fmla="*/ 1838 w 10000"/>
              <a:gd name="connsiteY8" fmla="*/ 8987 h 10000"/>
              <a:gd name="connsiteX9" fmla="*/ 2014 w 10000"/>
              <a:gd name="connsiteY9" fmla="*/ 9549 h 10000"/>
              <a:gd name="connsiteX10" fmla="*/ 2301 w 10000"/>
              <a:gd name="connsiteY10" fmla="*/ 10000 h 10000"/>
              <a:gd name="connsiteX11" fmla="*/ 2610 w 10000"/>
              <a:gd name="connsiteY11" fmla="*/ 9593 h 10000"/>
              <a:gd name="connsiteX12" fmla="*/ 2503 w 10000"/>
              <a:gd name="connsiteY12" fmla="*/ 9490 h 10000"/>
              <a:gd name="connsiteX13" fmla="*/ 2467 w 10000"/>
              <a:gd name="connsiteY13" fmla="*/ 9013 h 10000"/>
              <a:gd name="connsiteX14" fmla="*/ 2751 w 10000"/>
              <a:gd name="connsiteY14" fmla="*/ 8862 h 10000"/>
              <a:gd name="connsiteX15" fmla="*/ 2647 w 10000"/>
              <a:gd name="connsiteY15" fmla="*/ 8376 h 10000"/>
              <a:gd name="connsiteX16" fmla="*/ 2647 w 10000"/>
              <a:gd name="connsiteY16" fmla="*/ 8051 h 10000"/>
              <a:gd name="connsiteX17" fmla="*/ 2537 w 10000"/>
              <a:gd name="connsiteY17" fmla="*/ 7900 h 10000"/>
              <a:gd name="connsiteX18" fmla="*/ 3447 w 10000"/>
              <a:gd name="connsiteY18" fmla="*/ 6234 h 10000"/>
              <a:gd name="connsiteX19" fmla="*/ 5719 w 10000"/>
              <a:gd name="connsiteY19" fmla="*/ 6085 h 10000"/>
              <a:gd name="connsiteX20" fmla="*/ 5865 w 10000"/>
              <a:gd name="connsiteY20" fmla="*/ 6234 h 10000"/>
              <a:gd name="connsiteX21" fmla="*/ 5865 w 10000"/>
              <a:gd name="connsiteY21" fmla="*/ 5875 h 10000"/>
              <a:gd name="connsiteX22" fmla="*/ 5827 w 10000"/>
              <a:gd name="connsiteY22" fmla="*/ 5673 h 10000"/>
              <a:gd name="connsiteX23" fmla="*/ 6005 w 10000"/>
              <a:gd name="connsiteY23" fmla="*/ 5348 h 10000"/>
              <a:gd name="connsiteX24" fmla="*/ 5683 w 10000"/>
              <a:gd name="connsiteY24" fmla="*/ 5223 h 10000"/>
              <a:gd name="connsiteX25" fmla="*/ 5590 w 10000"/>
              <a:gd name="connsiteY25" fmla="*/ 4810 h 10000"/>
              <a:gd name="connsiteX26" fmla="*/ 5412 w 10000"/>
              <a:gd name="connsiteY26" fmla="*/ 4762 h 10000"/>
              <a:gd name="connsiteX27" fmla="*/ 5316 w 10000"/>
              <a:gd name="connsiteY27" fmla="*/ 4434 h 10000"/>
              <a:gd name="connsiteX28" fmla="*/ 5136 w 10000"/>
              <a:gd name="connsiteY28" fmla="*/ 4384 h 10000"/>
              <a:gd name="connsiteX29" fmla="*/ 5031 w 10000"/>
              <a:gd name="connsiteY29" fmla="*/ 4100 h 10000"/>
              <a:gd name="connsiteX30" fmla="*/ 4816 w 10000"/>
              <a:gd name="connsiteY30" fmla="*/ 3875 h 10000"/>
              <a:gd name="connsiteX31" fmla="*/ 4744 w 10000"/>
              <a:gd name="connsiteY31" fmla="*/ 3549 h 10000"/>
              <a:gd name="connsiteX32" fmla="*/ 4530 w 10000"/>
              <a:gd name="connsiteY32" fmla="*/ 3498 h 10000"/>
              <a:gd name="connsiteX33" fmla="*/ 4257 w 10000"/>
              <a:gd name="connsiteY33" fmla="*/ 3040 h 10000"/>
              <a:gd name="connsiteX34" fmla="*/ 4085 w 10000"/>
              <a:gd name="connsiteY34" fmla="*/ 3040 h 10000"/>
              <a:gd name="connsiteX35" fmla="*/ 3985 w 10000"/>
              <a:gd name="connsiteY35" fmla="*/ 2813 h 10000"/>
              <a:gd name="connsiteX36" fmla="*/ 4887 w 10000"/>
              <a:gd name="connsiteY36" fmla="*/ 2813 h 10000"/>
              <a:gd name="connsiteX37" fmla="*/ 4924 w 10000"/>
              <a:gd name="connsiteY37" fmla="*/ 1556 h 10000"/>
              <a:gd name="connsiteX38" fmla="*/ 8490 w 10000"/>
              <a:gd name="connsiteY38" fmla="*/ 1606 h 10000"/>
              <a:gd name="connsiteX39" fmla="*/ 9053 w 10000"/>
              <a:gd name="connsiteY39" fmla="*/ 1556 h 10000"/>
              <a:gd name="connsiteX40" fmla="*/ 9047 w 10000"/>
              <a:gd name="connsiteY40" fmla="*/ 1174 h 10000"/>
              <a:gd name="connsiteX41" fmla="*/ 9324 w 10000"/>
              <a:gd name="connsiteY41" fmla="*/ 1098 h 10000"/>
              <a:gd name="connsiteX42" fmla="*/ 9609 w 10000"/>
              <a:gd name="connsiteY42" fmla="*/ 485 h 10000"/>
              <a:gd name="connsiteX43" fmla="*/ 10000 w 10000"/>
              <a:gd name="connsiteY43" fmla="*/ 685 h 10000"/>
              <a:gd name="connsiteX0" fmla="*/ 7959 w 10000"/>
              <a:gd name="connsiteY0" fmla="*/ 0 h 10000"/>
              <a:gd name="connsiteX1" fmla="*/ 5013 w 10000"/>
              <a:gd name="connsiteY1" fmla="*/ 1301 h 10000"/>
              <a:gd name="connsiteX2" fmla="*/ 72 w 10000"/>
              <a:gd name="connsiteY2" fmla="*/ 1419 h 10000"/>
              <a:gd name="connsiteX3" fmla="*/ 0 w 10000"/>
              <a:gd name="connsiteY3" fmla="*/ 6683 h 10000"/>
              <a:gd name="connsiteX4" fmla="*/ 1039 w 10000"/>
              <a:gd name="connsiteY4" fmla="*/ 7968 h 10000"/>
              <a:gd name="connsiteX5" fmla="*/ 1266 w 10000"/>
              <a:gd name="connsiteY5" fmla="*/ 8376 h 10000"/>
              <a:gd name="connsiteX6" fmla="*/ 1522 w 10000"/>
              <a:gd name="connsiteY6" fmla="*/ 8478 h 10000"/>
              <a:gd name="connsiteX7" fmla="*/ 1583 w 10000"/>
              <a:gd name="connsiteY7" fmla="*/ 8829 h 10000"/>
              <a:gd name="connsiteX8" fmla="*/ 1838 w 10000"/>
              <a:gd name="connsiteY8" fmla="*/ 8987 h 10000"/>
              <a:gd name="connsiteX9" fmla="*/ 2014 w 10000"/>
              <a:gd name="connsiteY9" fmla="*/ 9549 h 10000"/>
              <a:gd name="connsiteX10" fmla="*/ 2301 w 10000"/>
              <a:gd name="connsiteY10" fmla="*/ 10000 h 10000"/>
              <a:gd name="connsiteX11" fmla="*/ 2610 w 10000"/>
              <a:gd name="connsiteY11" fmla="*/ 9593 h 10000"/>
              <a:gd name="connsiteX12" fmla="*/ 2503 w 10000"/>
              <a:gd name="connsiteY12" fmla="*/ 9490 h 10000"/>
              <a:gd name="connsiteX13" fmla="*/ 2467 w 10000"/>
              <a:gd name="connsiteY13" fmla="*/ 9013 h 10000"/>
              <a:gd name="connsiteX14" fmla="*/ 2751 w 10000"/>
              <a:gd name="connsiteY14" fmla="*/ 8862 h 10000"/>
              <a:gd name="connsiteX15" fmla="*/ 2647 w 10000"/>
              <a:gd name="connsiteY15" fmla="*/ 8376 h 10000"/>
              <a:gd name="connsiteX16" fmla="*/ 2647 w 10000"/>
              <a:gd name="connsiteY16" fmla="*/ 8051 h 10000"/>
              <a:gd name="connsiteX17" fmla="*/ 2537 w 10000"/>
              <a:gd name="connsiteY17" fmla="*/ 7900 h 10000"/>
              <a:gd name="connsiteX18" fmla="*/ 3447 w 10000"/>
              <a:gd name="connsiteY18" fmla="*/ 6234 h 10000"/>
              <a:gd name="connsiteX19" fmla="*/ 5719 w 10000"/>
              <a:gd name="connsiteY19" fmla="*/ 6085 h 10000"/>
              <a:gd name="connsiteX20" fmla="*/ 5865 w 10000"/>
              <a:gd name="connsiteY20" fmla="*/ 6234 h 10000"/>
              <a:gd name="connsiteX21" fmla="*/ 5865 w 10000"/>
              <a:gd name="connsiteY21" fmla="*/ 5875 h 10000"/>
              <a:gd name="connsiteX22" fmla="*/ 5827 w 10000"/>
              <a:gd name="connsiteY22" fmla="*/ 5673 h 10000"/>
              <a:gd name="connsiteX23" fmla="*/ 6005 w 10000"/>
              <a:gd name="connsiteY23" fmla="*/ 5348 h 10000"/>
              <a:gd name="connsiteX24" fmla="*/ 5683 w 10000"/>
              <a:gd name="connsiteY24" fmla="*/ 5223 h 10000"/>
              <a:gd name="connsiteX25" fmla="*/ 5590 w 10000"/>
              <a:gd name="connsiteY25" fmla="*/ 4810 h 10000"/>
              <a:gd name="connsiteX26" fmla="*/ 5412 w 10000"/>
              <a:gd name="connsiteY26" fmla="*/ 4762 h 10000"/>
              <a:gd name="connsiteX27" fmla="*/ 5316 w 10000"/>
              <a:gd name="connsiteY27" fmla="*/ 4434 h 10000"/>
              <a:gd name="connsiteX28" fmla="*/ 5136 w 10000"/>
              <a:gd name="connsiteY28" fmla="*/ 4384 h 10000"/>
              <a:gd name="connsiteX29" fmla="*/ 5031 w 10000"/>
              <a:gd name="connsiteY29" fmla="*/ 4100 h 10000"/>
              <a:gd name="connsiteX30" fmla="*/ 4816 w 10000"/>
              <a:gd name="connsiteY30" fmla="*/ 3875 h 10000"/>
              <a:gd name="connsiteX31" fmla="*/ 4744 w 10000"/>
              <a:gd name="connsiteY31" fmla="*/ 3549 h 10000"/>
              <a:gd name="connsiteX32" fmla="*/ 4530 w 10000"/>
              <a:gd name="connsiteY32" fmla="*/ 3498 h 10000"/>
              <a:gd name="connsiteX33" fmla="*/ 4257 w 10000"/>
              <a:gd name="connsiteY33" fmla="*/ 3040 h 10000"/>
              <a:gd name="connsiteX34" fmla="*/ 4085 w 10000"/>
              <a:gd name="connsiteY34" fmla="*/ 3040 h 10000"/>
              <a:gd name="connsiteX35" fmla="*/ 3985 w 10000"/>
              <a:gd name="connsiteY35" fmla="*/ 2813 h 10000"/>
              <a:gd name="connsiteX36" fmla="*/ 4887 w 10000"/>
              <a:gd name="connsiteY36" fmla="*/ 2813 h 10000"/>
              <a:gd name="connsiteX37" fmla="*/ 4924 w 10000"/>
              <a:gd name="connsiteY37" fmla="*/ 1556 h 10000"/>
              <a:gd name="connsiteX38" fmla="*/ 8490 w 10000"/>
              <a:gd name="connsiteY38" fmla="*/ 1606 h 10000"/>
              <a:gd name="connsiteX39" fmla="*/ 9053 w 10000"/>
              <a:gd name="connsiteY39" fmla="*/ 1556 h 10000"/>
              <a:gd name="connsiteX40" fmla="*/ 9047 w 10000"/>
              <a:gd name="connsiteY40" fmla="*/ 1174 h 10000"/>
              <a:gd name="connsiteX41" fmla="*/ 9324 w 10000"/>
              <a:gd name="connsiteY41" fmla="*/ 1098 h 10000"/>
              <a:gd name="connsiteX42" fmla="*/ 10000 w 10000"/>
              <a:gd name="connsiteY42" fmla="*/ 685 h 10000"/>
              <a:gd name="connsiteX0" fmla="*/ 7959 w 9324"/>
              <a:gd name="connsiteY0" fmla="*/ 0 h 10000"/>
              <a:gd name="connsiteX1" fmla="*/ 5013 w 9324"/>
              <a:gd name="connsiteY1" fmla="*/ 1301 h 10000"/>
              <a:gd name="connsiteX2" fmla="*/ 72 w 9324"/>
              <a:gd name="connsiteY2" fmla="*/ 1419 h 10000"/>
              <a:gd name="connsiteX3" fmla="*/ 0 w 9324"/>
              <a:gd name="connsiteY3" fmla="*/ 6683 h 10000"/>
              <a:gd name="connsiteX4" fmla="*/ 1039 w 9324"/>
              <a:gd name="connsiteY4" fmla="*/ 7968 h 10000"/>
              <a:gd name="connsiteX5" fmla="*/ 1266 w 9324"/>
              <a:gd name="connsiteY5" fmla="*/ 8376 h 10000"/>
              <a:gd name="connsiteX6" fmla="*/ 1522 w 9324"/>
              <a:gd name="connsiteY6" fmla="*/ 8478 h 10000"/>
              <a:gd name="connsiteX7" fmla="*/ 1583 w 9324"/>
              <a:gd name="connsiteY7" fmla="*/ 8829 h 10000"/>
              <a:gd name="connsiteX8" fmla="*/ 1838 w 9324"/>
              <a:gd name="connsiteY8" fmla="*/ 8987 h 10000"/>
              <a:gd name="connsiteX9" fmla="*/ 2014 w 9324"/>
              <a:gd name="connsiteY9" fmla="*/ 9549 h 10000"/>
              <a:gd name="connsiteX10" fmla="*/ 2301 w 9324"/>
              <a:gd name="connsiteY10" fmla="*/ 10000 h 10000"/>
              <a:gd name="connsiteX11" fmla="*/ 2610 w 9324"/>
              <a:gd name="connsiteY11" fmla="*/ 9593 h 10000"/>
              <a:gd name="connsiteX12" fmla="*/ 2503 w 9324"/>
              <a:gd name="connsiteY12" fmla="*/ 9490 h 10000"/>
              <a:gd name="connsiteX13" fmla="*/ 2467 w 9324"/>
              <a:gd name="connsiteY13" fmla="*/ 9013 h 10000"/>
              <a:gd name="connsiteX14" fmla="*/ 2751 w 9324"/>
              <a:gd name="connsiteY14" fmla="*/ 8862 h 10000"/>
              <a:gd name="connsiteX15" fmla="*/ 2647 w 9324"/>
              <a:gd name="connsiteY15" fmla="*/ 8376 h 10000"/>
              <a:gd name="connsiteX16" fmla="*/ 2647 w 9324"/>
              <a:gd name="connsiteY16" fmla="*/ 8051 h 10000"/>
              <a:gd name="connsiteX17" fmla="*/ 2537 w 9324"/>
              <a:gd name="connsiteY17" fmla="*/ 7900 h 10000"/>
              <a:gd name="connsiteX18" fmla="*/ 3447 w 9324"/>
              <a:gd name="connsiteY18" fmla="*/ 6234 h 10000"/>
              <a:gd name="connsiteX19" fmla="*/ 5719 w 9324"/>
              <a:gd name="connsiteY19" fmla="*/ 6085 h 10000"/>
              <a:gd name="connsiteX20" fmla="*/ 5865 w 9324"/>
              <a:gd name="connsiteY20" fmla="*/ 6234 h 10000"/>
              <a:gd name="connsiteX21" fmla="*/ 5865 w 9324"/>
              <a:gd name="connsiteY21" fmla="*/ 5875 h 10000"/>
              <a:gd name="connsiteX22" fmla="*/ 5827 w 9324"/>
              <a:gd name="connsiteY22" fmla="*/ 5673 h 10000"/>
              <a:gd name="connsiteX23" fmla="*/ 6005 w 9324"/>
              <a:gd name="connsiteY23" fmla="*/ 5348 h 10000"/>
              <a:gd name="connsiteX24" fmla="*/ 5683 w 9324"/>
              <a:gd name="connsiteY24" fmla="*/ 5223 h 10000"/>
              <a:gd name="connsiteX25" fmla="*/ 5590 w 9324"/>
              <a:gd name="connsiteY25" fmla="*/ 4810 h 10000"/>
              <a:gd name="connsiteX26" fmla="*/ 5412 w 9324"/>
              <a:gd name="connsiteY26" fmla="*/ 4762 h 10000"/>
              <a:gd name="connsiteX27" fmla="*/ 5316 w 9324"/>
              <a:gd name="connsiteY27" fmla="*/ 4434 h 10000"/>
              <a:gd name="connsiteX28" fmla="*/ 5136 w 9324"/>
              <a:gd name="connsiteY28" fmla="*/ 4384 h 10000"/>
              <a:gd name="connsiteX29" fmla="*/ 5031 w 9324"/>
              <a:gd name="connsiteY29" fmla="*/ 4100 h 10000"/>
              <a:gd name="connsiteX30" fmla="*/ 4816 w 9324"/>
              <a:gd name="connsiteY30" fmla="*/ 3875 h 10000"/>
              <a:gd name="connsiteX31" fmla="*/ 4744 w 9324"/>
              <a:gd name="connsiteY31" fmla="*/ 3549 h 10000"/>
              <a:gd name="connsiteX32" fmla="*/ 4530 w 9324"/>
              <a:gd name="connsiteY32" fmla="*/ 3498 h 10000"/>
              <a:gd name="connsiteX33" fmla="*/ 4257 w 9324"/>
              <a:gd name="connsiteY33" fmla="*/ 3040 h 10000"/>
              <a:gd name="connsiteX34" fmla="*/ 4085 w 9324"/>
              <a:gd name="connsiteY34" fmla="*/ 3040 h 10000"/>
              <a:gd name="connsiteX35" fmla="*/ 3985 w 9324"/>
              <a:gd name="connsiteY35" fmla="*/ 2813 h 10000"/>
              <a:gd name="connsiteX36" fmla="*/ 4887 w 9324"/>
              <a:gd name="connsiteY36" fmla="*/ 2813 h 10000"/>
              <a:gd name="connsiteX37" fmla="*/ 4924 w 9324"/>
              <a:gd name="connsiteY37" fmla="*/ 1556 h 10000"/>
              <a:gd name="connsiteX38" fmla="*/ 8490 w 9324"/>
              <a:gd name="connsiteY38" fmla="*/ 1606 h 10000"/>
              <a:gd name="connsiteX39" fmla="*/ 9053 w 9324"/>
              <a:gd name="connsiteY39" fmla="*/ 1556 h 10000"/>
              <a:gd name="connsiteX40" fmla="*/ 9047 w 9324"/>
              <a:gd name="connsiteY40" fmla="*/ 1174 h 10000"/>
              <a:gd name="connsiteX41" fmla="*/ 9324 w 9324"/>
              <a:gd name="connsiteY41" fmla="*/ 1098 h 10000"/>
              <a:gd name="connsiteX0" fmla="*/ 8536 w 9709"/>
              <a:gd name="connsiteY0" fmla="*/ 0 h 10000"/>
              <a:gd name="connsiteX1" fmla="*/ 5376 w 9709"/>
              <a:gd name="connsiteY1" fmla="*/ 1301 h 10000"/>
              <a:gd name="connsiteX2" fmla="*/ 77 w 9709"/>
              <a:gd name="connsiteY2" fmla="*/ 1419 h 10000"/>
              <a:gd name="connsiteX3" fmla="*/ 0 w 9709"/>
              <a:gd name="connsiteY3" fmla="*/ 6683 h 10000"/>
              <a:gd name="connsiteX4" fmla="*/ 1114 w 9709"/>
              <a:gd name="connsiteY4" fmla="*/ 7968 h 10000"/>
              <a:gd name="connsiteX5" fmla="*/ 1358 w 9709"/>
              <a:gd name="connsiteY5" fmla="*/ 8376 h 10000"/>
              <a:gd name="connsiteX6" fmla="*/ 1632 w 9709"/>
              <a:gd name="connsiteY6" fmla="*/ 8478 h 10000"/>
              <a:gd name="connsiteX7" fmla="*/ 1698 w 9709"/>
              <a:gd name="connsiteY7" fmla="*/ 8829 h 10000"/>
              <a:gd name="connsiteX8" fmla="*/ 1971 w 9709"/>
              <a:gd name="connsiteY8" fmla="*/ 8987 h 10000"/>
              <a:gd name="connsiteX9" fmla="*/ 2160 w 9709"/>
              <a:gd name="connsiteY9" fmla="*/ 9549 h 10000"/>
              <a:gd name="connsiteX10" fmla="*/ 2468 w 9709"/>
              <a:gd name="connsiteY10" fmla="*/ 10000 h 10000"/>
              <a:gd name="connsiteX11" fmla="*/ 2799 w 9709"/>
              <a:gd name="connsiteY11" fmla="*/ 9593 h 10000"/>
              <a:gd name="connsiteX12" fmla="*/ 2684 w 9709"/>
              <a:gd name="connsiteY12" fmla="*/ 9490 h 10000"/>
              <a:gd name="connsiteX13" fmla="*/ 2646 w 9709"/>
              <a:gd name="connsiteY13" fmla="*/ 9013 h 10000"/>
              <a:gd name="connsiteX14" fmla="*/ 2950 w 9709"/>
              <a:gd name="connsiteY14" fmla="*/ 8862 h 10000"/>
              <a:gd name="connsiteX15" fmla="*/ 2839 w 9709"/>
              <a:gd name="connsiteY15" fmla="*/ 8376 h 10000"/>
              <a:gd name="connsiteX16" fmla="*/ 2839 w 9709"/>
              <a:gd name="connsiteY16" fmla="*/ 8051 h 10000"/>
              <a:gd name="connsiteX17" fmla="*/ 2721 w 9709"/>
              <a:gd name="connsiteY17" fmla="*/ 7900 h 10000"/>
              <a:gd name="connsiteX18" fmla="*/ 3697 w 9709"/>
              <a:gd name="connsiteY18" fmla="*/ 6234 h 10000"/>
              <a:gd name="connsiteX19" fmla="*/ 6134 w 9709"/>
              <a:gd name="connsiteY19" fmla="*/ 6085 h 10000"/>
              <a:gd name="connsiteX20" fmla="*/ 6290 w 9709"/>
              <a:gd name="connsiteY20" fmla="*/ 6234 h 10000"/>
              <a:gd name="connsiteX21" fmla="*/ 6290 w 9709"/>
              <a:gd name="connsiteY21" fmla="*/ 5875 h 10000"/>
              <a:gd name="connsiteX22" fmla="*/ 6249 w 9709"/>
              <a:gd name="connsiteY22" fmla="*/ 5673 h 10000"/>
              <a:gd name="connsiteX23" fmla="*/ 6440 w 9709"/>
              <a:gd name="connsiteY23" fmla="*/ 5348 h 10000"/>
              <a:gd name="connsiteX24" fmla="*/ 6095 w 9709"/>
              <a:gd name="connsiteY24" fmla="*/ 5223 h 10000"/>
              <a:gd name="connsiteX25" fmla="*/ 5995 w 9709"/>
              <a:gd name="connsiteY25" fmla="*/ 4810 h 10000"/>
              <a:gd name="connsiteX26" fmla="*/ 5804 w 9709"/>
              <a:gd name="connsiteY26" fmla="*/ 4762 h 10000"/>
              <a:gd name="connsiteX27" fmla="*/ 5701 w 9709"/>
              <a:gd name="connsiteY27" fmla="*/ 4434 h 10000"/>
              <a:gd name="connsiteX28" fmla="*/ 5508 w 9709"/>
              <a:gd name="connsiteY28" fmla="*/ 4384 h 10000"/>
              <a:gd name="connsiteX29" fmla="*/ 5396 w 9709"/>
              <a:gd name="connsiteY29" fmla="*/ 4100 h 10000"/>
              <a:gd name="connsiteX30" fmla="*/ 5165 w 9709"/>
              <a:gd name="connsiteY30" fmla="*/ 3875 h 10000"/>
              <a:gd name="connsiteX31" fmla="*/ 5088 w 9709"/>
              <a:gd name="connsiteY31" fmla="*/ 3549 h 10000"/>
              <a:gd name="connsiteX32" fmla="*/ 4858 w 9709"/>
              <a:gd name="connsiteY32" fmla="*/ 3498 h 10000"/>
              <a:gd name="connsiteX33" fmla="*/ 4566 w 9709"/>
              <a:gd name="connsiteY33" fmla="*/ 3040 h 10000"/>
              <a:gd name="connsiteX34" fmla="*/ 4381 w 9709"/>
              <a:gd name="connsiteY34" fmla="*/ 3040 h 10000"/>
              <a:gd name="connsiteX35" fmla="*/ 4274 w 9709"/>
              <a:gd name="connsiteY35" fmla="*/ 2813 h 10000"/>
              <a:gd name="connsiteX36" fmla="*/ 5241 w 9709"/>
              <a:gd name="connsiteY36" fmla="*/ 2813 h 10000"/>
              <a:gd name="connsiteX37" fmla="*/ 5281 w 9709"/>
              <a:gd name="connsiteY37" fmla="*/ 1556 h 10000"/>
              <a:gd name="connsiteX38" fmla="*/ 9106 w 9709"/>
              <a:gd name="connsiteY38" fmla="*/ 1606 h 10000"/>
              <a:gd name="connsiteX39" fmla="*/ 9709 w 9709"/>
              <a:gd name="connsiteY39" fmla="*/ 1556 h 10000"/>
              <a:gd name="connsiteX40" fmla="*/ 9703 w 9709"/>
              <a:gd name="connsiteY40" fmla="*/ 1174 h 10000"/>
              <a:gd name="connsiteX0" fmla="*/ 8792 w 10000"/>
              <a:gd name="connsiteY0" fmla="*/ 0 h 10000"/>
              <a:gd name="connsiteX1" fmla="*/ 5537 w 10000"/>
              <a:gd name="connsiteY1" fmla="*/ 1301 h 10000"/>
              <a:gd name="connsiteX2" fmla="*/ 79 w 10000"/>
              <a:gd name="connsiteY2" fmla="*/ 1419 h 10000"/>
              <a:gd name="connsiteX3" fmla="*/ 0 w 10000"/>
              <a:gd name="connsiteY3" fmla="*/ 6683 h 10000"/>
              <a:gd name="connsiteX4" fmla="*/ 1147 w 10000"/>
              <a:gd name="connsiteY4" fmla="*/ 7968 h 10000"/>
              <a:gd name="connsiteX5" fmla="*/ 1399 w 10000"/>
              <a:gd name="connsiteY5" fmla="*/ 8376 h 10000"/>
              <a:gd name="connsiteX6" fmla="*/ 1681 w 10000"/>
              <a:gd name="connsiteY6" fmla="*/ 8478 h 10000"/>
              <a:gd name="connsiteX7" fmla="*/ 1749 w 10000"/>
              <a:gd name="connsiteY7" fmla="*/ 8829 h 10000"/>
              <a:gd name="connsiteX8" fmla="*/ 2030 w 10000"/>
              <a:gd name="connsiteY8" fmla="*/ 8987 h 10000"/>
              <a:gd name="connsiteX9" fmla="*/ 2225 w 10000"/>
              <a:gd name="connsiteY9" fmla="*/ 9549 h 10000"/>
              <a:gd name="connsiteX10" fmla="*/ 2542 w 10000"/>
              <a:gd name="connsiteY10" fmla="*/ 10000 h 10000"/>
              <a:gd name="connsiteX11" fmla="*/ 2883 w 10000"/>
              <a:gd name="connsiteY11" fmla="*/ 9593 h 10000"/>
              <a:gd name="connsiteX12" fmla="*/ 2764 w 10000"/>
              <a:gd name="connsiteY12" fmla="*/ 9490 h 10000"/>
              <a:gd name="connsiteX13" fmla="*/ 2725 w 10000"/>
              <a:gd name="connsiteY13" fmla="*/ 9013 h 10000"/>
              <a:gd name="connsiteX14" fmla="*/ 3038 w 10000"/>
              <a:gd name="connsiteY14" fmla="*/ 8862 h 10000"/>
              <a:gd name="connsiteX15" fmla="*/ 2924 w 10000"/>
              <a:gd name="connsiteY15" fmla="*/ 8376 h 10000"/>
              <a:gd name="connsiteX16" fmla="*/ 2924 w 10000"/>
              <a:gd name="connsiteY16" fmla="*/ 8051 h 10000"/>
              <a:gd name="connsiteX17" fmla="*/ 2803 w 10000"/>
              <a:gd name="connsiteY17" fmla="*/ 7900 h 10000"/>
              <a:gd name="connsiteX18" fmla="*/ 3808 w 10000"/>
              <a:gd name="connsiteY18" fmla="*/ 6234 h 10000"/>
              <a:gd name="connsiteX19" fmla="*/ 6318 w 10000"/>
              <a:gd name="connsiteY19" fmla="*/ 6085 h 10000"/>
              <a:gd name="connsiteX20" fmla="*/ 6479 w 10000"/>
              <a:gd name="connsiteY20" fmla="*/ 6234 h 10000"/>
              <a:gd name="connsiteX21" fmla="*/ 6479 w 10000"/>
              <a:gd name="connsiteY21" fmla="*/ 5875 h 10000"/>
              <a:gd name="connsiteX22" fmla="*/ 6436 w 10000"/>
              <a:gd name="connsiteY22" fmla="*/ 5673 h 10000"/>
              <a:gd name="connsiteX23" fmla="*/ 6633 w 10000"/>
              <a:gd name="connsiteY23" fmla="*/ 5348 h 10000"/>
              <a:gd name="connsiteX24" fmla="*/ 6278 w 10000"/>
              <a:gd name="connsiteY24" fmla="*/ 5223 h 10000"/>
              <a:gd name="connsiteX25" fmla="*/ 6175 w 10000"/>
              <a:gd name="connsiteY25" fmla="*/ 4810 h 10000"/>
              <a:gd name="connsiteX26" fmla="*/ 5978 w 10000"/>
              <a:gd name="connsiteY26" fmla="*/ 4762 h 10000"/>
              <a:gd name="connsiteX27" fmla="*/ 5872 w 10000"/>
              <a:gd name="connsiteY27" fmla="*/ 4434 h 10000"/>
              <a:gd name="connsiteX28" fmla="*/ 5673 w 10000"/>
              <a:gd name="connsiteY28" fmla="*/ 4384 h 10000"/>
              <a:gd name="connsiteX29" fmla="*/ 5558 w 10000"/>
              <a:gd name="connsiteY29" fmla="*/ 4100 h 10000"/>
              <a:gd name="connsiteX30" fmla="*/ 5320 w 10000"/>
              <a:gd name="connsiteY30" fmla="*/ 3875 h 10000"/>
              <a:gd name="connsiteX31" fmla="*/ 5240 w 10000"/>
              <a:gd name="connsiteY31" fmla="*/ 3549 h 10000"/>
              <a:gd name="connsiteX32" fmla="*/ 5004 w 10000"/>
              <a:gd name="connsiteY32" fmla="*/ 3498 h 10000"/>
              <a:gd name="connsiteX33" fmla="*/ 4703 w 10000"/>
              <a:gd name="connsiteY33" fmla="*/ 3040 h 10000"/>
              <a:gd name="connsiteX34" fmla="*/ 4512 w 10000"/>
              <a:gd name="connsiteY34" fmla="*/ 3040 h 10000"/>
              <a:gd name="connsiteX35" fmla="*/ 4402 w 10000"/>
              <a:gd name="connsiteY35" fmla="*/ 2813 h 10000"/>
              <a:gd name="connsiteX36" fmla="*/ 5398 w 10000"/>
              <a:gd name="connsiteY36" fmla="*/ 2813 h 10000"/>
              <a:gd name="connsiteX37" fmla="*/ 5439 w 10000"/>
              <a:gd name="connsiteY37" fmla="*/ 1556 h 10000"/>
              <a:gd name="connsiteX38" fmla="*/ 9379 w 10000"/>
              <a:gd name="connsiteY38" fmla="*/ 1606 h 10000"/>
              <a:gd name="connsiteX39" fmla="*/ 10000 w 10000"/>
              <a:gd name="connsiteY39" fmla="*/ 1556 h 10000"/>
              <a:gd name="connsiteX0" fmla="*/ 8792 w 9379"/>
              <a:gd name="connsiteY0" fmla="*/ 0 h 10000"/>
              <a:gd name="connsiteX1" fmla="*/ 5537 w 9379"/>
              <a:gd name="connsiteY1" fmla="*/ 1301 h 10000"/>
              <a:gd name="connsiteX2" fmla="*/ 79 w 9379"/>
              <a:gd name="connsiteY2" fmla="*/ 1419 h 10000"/>
              <a:gd name="connsiteX3" fmla="*/ 0 w 9379"/>
              <a:gd name="connsiteY3" fmla="*/ 6683 h 10000"/>
              <a:gd name="connsiteX4" fmla="*/ 1147 w 9379"/>
              <a:gd name="connsiteY4" fmla="*/ 7968 h 10000"/>
              <a:gd name="connsiteX5" fmla="*/ 1399 w 9379"/>
              <a:gd name="connsiteY5" fmla="*/ 8376 h 10000"/>
              <a:gd name="connsiteX6" fmla="*/ 1681 w 9379"/>
              <a:gd name="connsiteY6" fmla="*/ 8478 h 10000"/>
              <a:gd name="connsiteX7" fmla="*/ 1749 w 9379"/>
              <a:gd name="connsiteY7" fmla="*/ 8829 h 10000"/>
              <a:gd name="connsiteX8" fmla="*/ 2030 w 9379"/>
              <a:gd name="connsiteY8" fmla="*/ 8987 h 10000"/>
              <a:gd name="connsiteX9" fmla="*/ 2225 w 9379"/>
              <a:gd name="connsiteY9" fmla="*/ 9549 h 10000"/>
              <a:gd name="connsiteX10" fmla="*/ 2542 w 9379"/>
              <a:gd name="connsiteY10" fmla="*/ 10000 h 10000"/>
              <a:gd name="connsiteX11" fmla="*/ 2883 w 9379"/>
              <a:gd name="connsiteY11" fmla="*/ 9593 h 10000"/>
              <a:gd name="connsiteX12" fmla="*/ 2764 w 9379"/>
              <a:gd name="connsiteY12" fmla="*/ 9490 h 10000"/>
              <a:gd name="connsiteX13" fmla="*/ 2725 w 9379"/>
              <a:gd name="connsiteY13" fmla="*/ 9013 h 10000"/>
              <a:gd name="connsiteX14" fmla="*/ 3038 w 9379"/>
              <a:gd name="connsiteY14" fmla="*/ 8862 h 10000"/>
              <a:gd name="connsiteX15" fmla="*/ 2924 w 9379"/>
              <a:gd name="connsiteY15" fmla="*/ 8376 h 10000"/>
              <a:gd name="connsiteX16" fmla="*/ 2924 w 9379"/>
              <a:gd name="connsiteY16" fmla="*/ 8051 h 10000"/>
              <a:gd name="connsiteX17" fmla="*/ 2803 w 9379"/>
              <a:gd name="connsiteY17" fmla="*/ 7900 h 10000"/>
              <a:gd name="connsiteX18" fmla="*/ 3808 w 9379"/>
              <a:gd name="connsiteY18" fmla="*/ 6234 h 10000"/>
              <a:gd name="connsiteX19" fmla="*/ 6318 w 9379"/>
              <a:gd name="connsiteY19" fmla="*/ 6085 h 10000"/>
              <a:gd name="connsiteX20" fmla="*/ 6479 w 9379"/>
              <a:gd name="connsiteY20" fmla="*/ 6234 h 10000"/>
              <a:gd name="connsiteX21" fmla="*/ 6479 w 9379"/>
              <a:gd name="connsiteY21" fmla="*/ 5875 h 10000"/>
              <a:gd name="connsiteX22" fmla="*/ 6436 w 9379"/>
              <a:gd name="connsiteY22" fmla="*/ 5673 h 10000"/>
              <a:gd name="connsiteX23" fmla="*/ 6633 w 9379"/>
              <a:gd name="connsiteY23" fmla="*/ 5348 h 10000"/>
              <a:gd name="connsiteX24" fmla="*/ 6278 w 9379"/>
              <a:gd name="connsiteY24" fmla="*/ 5223 h 10000"/>
              <a:gd name="connsiteX25" fmla="*/ 6175 w 9379"/>
              <a:gd name="connsiteY25" fmla="*/ 4810 h 10000"/>
              <a:gd name="connsiteX26" fmla="*/ 5978 w 9379"/>
              <a:gd name="connsiteY26" fmla="*/ 4762 h 10000"/>
              <a:gd name="connsiteX27" fmla="*/ 5872 w 9379"/>
              <a:gd name="connsiteY27" fmla="*/ 4434 h 10000"/>
              <a:gd name="connsiteX28" fmla="*/ 5673 w 9379"/>
              <a:gd name="connsiteY28" fmla="*/ 4384 h 10000"/>
              <a:gd name="connsiteX29" fmla="*/ 5558 w 9379"/>
              <a:gd name="connsiteY29" fmla="*/ 4100 h 10000"/>
              <a:gd name="connsiteX30" fmla="*/ 5320 w 9379"/>
              <a:gd name="connsiteY30" fmla="*/ 3875 h 10000"/>
              <a:gd name="connsiteX31" fmla="*/ 5240 w 9379"/>
              <a:gd name="connsiteY31" fmla="*/ 3549 h 10000"/>
              <a:gd name="connsiteX32" fmla="*/ 5004 w 9379"/>
              <a:gd name="connsiteY32" fmla="*/ 3498 h 10000"/>
              <a:gd name="connsiteX33" fmla="*/ 4703 w 9379"/>
              <a:gd name="connsiteY33" fmla="*/ 3040 h 10000"/>
              <a:gd name="connsiteX34" fmla="*/ 4512 w 9379"/>
              <a:gd name="connsiteY34" fmla="*/ 3040 h 10000"/>
              <a:gd name="connsiteX35" fmla="*/ 4402 w 9379"/>
              <a:gd name="connsiteY35" fmla="*/ 2813 h 10000"/>
              <a:gd name="connsiteX36" fmla="*/ 5398 w 9379"/>
              <a:gd name="connsiteY36" fmla="*/ 2813 h 10000"/>
              <a:gd name="connsiteX37" fmla="*/ 5439 w 9379"/>
              <a:gd name="connsiteY37" fmla="*/ 1556 h 10000"/>
              <a:gd name="connsiteX38" fmla="*/ 9379 w 9379"/>
              <a:gd name="connsiteY38" fmla="*/ 1606 h 10000"/>
              <a:gd name="connsiteX0" fmla="*/ 10578 w 10578"/>
              <a:gd name="connsiteY0" fmla="*/ 11 h 8710"/>
              <a:gd name="connsiteX1" fmla="*/ 5904 w 10578"/>
              <a:gd name="connsiteY1" fmla="*/ 11 h 8710"/>
              <a:gd name="connsiteX2" fmla="*/ 84 w 10578"/>
              <a:gd name="connsiteY2" fmla="*/ 129 h 8710"/>
              <a:gd name="connsiteX3" fmla="*/ 0 w 10578"/>
              <a:gd name="connsiteY3" fmla="*/ 5393 h 8710"/>
              <a:gd name="connsiteX4" fmla="*/ 1223 w 10578"/>
              <a:gd name="connsiteY4" fmla="*/ 6678 h 8710"/>
              <a:gd name="connsiteX5" fmla="*/ 1492 w 10578"/>
              <a:gd name="connsiteY5" fmla="*/ 7086 h 8710"/>
              <a:gd name="connsiteX6" fmla="*/ 1792 w 10578"/>
              <a:gd name="connsiteY6" fmla="*/ 7188 h 8710"/>
              <a:gd name="connsiteX7" fmla="*/ 1865 w 10578"/>
              <a:gd name="connsiteY7" fmla="*/ 7539 h 8710"/>
              <a:gd name="connsiteX8" fmla="*/ 2164 w 10578"/>
              <a:gd name="connsiteY8" fmla="*/ 7697 h 8710"/>
              <a:gd name="connsiteX9" fmla="*/ 2372 w 10578"/>
              <a:gd name="connsiteY9" fmla="*/ 8259 h 8710"/>
              <a:gd name="connsiteX10" fmla="*/ 2710 w 10578"/>
              <a:gd name="connsiteY10" fmla="*/ 8710 h 8710"/>
              <a:gd name="connsiteX11" fmla="*/ 3074 w 10578"/>
              <a:gd name="connsiteY11" fmla="*/ 8303 h 8710"/>
              <a:gd name="connsiteX12" fmla="*/ 2947 w 10578"/>
              <a:gd name="connsiteY12" fmla="*/ 8200 h 8710"/>
              <a:gd name="connsiteX13" fmla="*/ 2905 w 10578"/>
              <a:gd name="connsiteY13" fmla="*/ 7723 h 8710"/>
              <a:gd name="connsiteX14" fmla="*/ 3239 w 10578"/>
              <a:gd name="connsiteY14" fmla="*/ 7572 h 8710"/>
              <a:gd name="connsiteX15" fmla="*/ 3118 w 10578"/>
              <a:gd name="connsiteY15" fmla="*/ 7086 h 8710"/>
              <a:gd name="connsiteX16" fmla="*/ 3118 w 10578"/>
              <a:gd name="connsiteY16" fmla="*/ 6761 h 8710"/>
              <a:gd name="connsiteX17" fmla="*/ 2989 w 10578"/>
              <a:gd name="connsiteY17" fmla="*/ 6610 h 8710"/>
              <a:gd name="connsiteX18" fmla="*/ 4060 w 10578"/>
              <a:gd name="connsiteY18" fmla="*/ 4944 h 8710"/>
              <a:gd name="connsiteX19" fmla="*/ 6736 w 10578"/>
              <a:gd name="connsiteY19" fmla="*/ 4795 h 8710"/>
              <a:gd name="connsiteX20" fmla="*/ 6908 w 10578"/>
              <a:gd name="connsiteY20" fmla="*/ 4944 h 8710"/>
              <a:gd name="connsiteX21" fmla="*/ 6908 w 10578"/>
              <a:gd name="connsiteY21" fmla="*/ 4585 h 8710"/>
              <a:gd name="connsiteX22" fmla="*/ 6862 w 10578"/>
              <a:gd name="connsiteY22" fmla="*/ 4383 h 8710"/>
              <a:gd name="connsiteX23" fmla="*/ 7072 w 10578"/>
              <a:gd name="connsiteY23" fmla="*/ 4058 h 8710"/>
              <a:gd name="connsiteX24" fmla="*/ 6694 w 10578"/>
              <a:gd name="connsiteY24" fmla="*/ 3933 h 8710"/>
              <a:gd name="connsiteX25" fmla="*/ 6584 w 10578"/>
              <a:gd name="connsiteY25" fmla="*/ 3520 h 8710"/>
              <a:gd name="connsiteX26" fmla="*/ 6374 w 10578"/>
              <a:gd name="connsiteY26" fmla="*/ 3472 h 8710"/>
              <a:gd name="connsiteX27" fmla="*/ 6261 w 10578"/>
              <a:gd name="connsiteY27" fmla="*/ 3144 h 8710"/>
              <a:gd name="connsiteX28" fmla="*/ 6049 w 10578"/>
              <a:gd name="connsiteY28" fmla="*/ 3094 h 8710"/>
              <a:gd name="connsiteX29" fmla="*/ 5926 w 10578"/>
              <a:gd name="connsiteY29" fmla="*/ 2810 h 8710"/>
              <a:gd name="connsiteX30" fmla="*/ 5672 w 10578"/>
              <a:gd name="connsiteY30" fmla="*/ 2585 h 8710"/>
              <a:gd name="connsiteX31" fmla="*/ 5587 w 10578"/>
              <a:gd name="connsiteY31" fmla="*/ 2259 h 8710"/>
              <a:gd name="connsiteX32" fmla="*/ 5335 w 10578"/>
              <a:gd name="connsiteY32" fmla="*/ 2208 h 8710"/>
              <a:gd name="connsiteX33" fmla="*/ 5014 w 10578"/>
              <a:gd name="connsiteY33" fmla="*/ 1750 h 8710"/>
              <a:gd name="connsiteX34" fmla="*/ 4811 w 10578"/>
              <a:gd name="connsiteY34" fmla="*/ 1750 h 8710"/>
              <a:gd name="connsiteX35" fmla="*/ 4693 w 10578"/>
              <a:gd name="connsiteY35" fmla="*/ 1523 h 8710"/>
              <a:gd name="connsiteX36" fmla="*/ 5755 w 10578"/>
              <a:gd name="connsiteY36" fmla="*/ 1523 h 8710"/>
              <a:gd name="connsiteX37" fmla="*/ 5799 w 10578"/>
              <a:gd name="connsiteY37" fmla="*/ 266 h 8710"/>
              <a:gd name="connsiteX38" fmla="*/ 10000 w 10578"/>
              <a:gd name="connsiteY38" fmla="*/ 316 h 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78" h="8710">
                <a:moveTo>
                  <a:pt x="10578" y="11"/>
                </a:moveTo>
                <a:cubicBezTo>
                  <a:pt x="9455" y="158"/>
                  <a:pt x="8052" y="-48"/>
                  <a:pt x="5904" y="11"/>
                </a:cubicBezTo>
                <a:lnTo>
                  <a:pt x="84" y="129"/>
                </a:lnTo>
                <a:cubicBezTo>
                  <a:pt x="69" y="2166"/>
                  <a:pt x="12" y="3578"/>
                  <a:pt x="0" y="5393"/>
                </a:cubicBezTo>
                <a:lnTo>
                  <a:pt x="1223" y="6678"/>
                </a:lnTo>
                <a:cubicBezTo>
                  <a:pt x="1314" y="6814"/>
                  <a:pt x="1403" y="6950"/>
                  <a:pt x="1492" y="7086"/>
                </a:cubicBezTo>
                <a:lnTo>
                  <a:pt x="1792" y="7188"/>
                </a:lnTo>
                <a:cubicBezTo>
                  <a:pt x="1816" y="7304"/>
                  <a:pt x="1841" y="7420"/>
                  <a:pt x="1865" y="7539"/>
                </a:cubicBezTo>
                <a:lnTo>
                  <a:pt x="2164" y="7697"/>
                </a:lnTo>
                <a:cubicBezTo>
                  <a:pt x="2235" y="7884"/>
                  <a:pt x="2304" y="8073"/>
                  <a:pt x="2372" y="8259"/>
                </a:cubicBezTo>
                <a:lnTo>
                  <a:pt x="2710" y="8710"/>
                </a:lnTo>
                <a:lnTo>
                  <a:pt x="3074" y="8303"/>
                </a:lnTo>
                <a:cubicBezTo>
                  <a:pt x="3033" y="8268"/>
                  <a:pt x="2990" y="8234"/>
                  <a:pt x="2947" y="8200"/>
                </a:cubicBezTo>
                <a:cubicBezTo>
                  <a:pt x="2933" y="8042"/>
                  <a:pt x="2919" y="7881"/>
                  <a:pt x="2905" y="7723"/>
                </a:cubicBezTo>
                <a:lnTo>
                  <a:pt x="3239" y="7572"/>
                </a:lnTo>
                <a:cubicBezTo>
                  <a:pt x="3200" y="7410"/>
                  <a:pt x="3157" y="7248"/>
                  <a:pt x="3118" y="7086"/>
                </a:cubicBezTo>
                <a:lnTo>
                  <a:pt x="3118" y="6761"/>
                </a:lnTo>
                <a:cubicBezTo>
                  <a:pt x="3074" y="6711"/>
                  <a:pt x="3032" y="6663"/>
                  <a:pt x="2989" y="6610"/>
                </a:cubicBezTo>
                <a:lnTo>
                  <a:pt x="4060" y="4944"/>
                </a:lnTo>
                <a:lnTo>
                  <a:pt x="6736" y="4795"/>
                </a:lnTo>
                <a:cubicBezTo>
                  <a:pt x="6792" y="4845"/>
                  <a:pt x="6851" y="4894"/>
                  <a:pt x="6908" y="4944"/>
                </a:cubicBezTo>
                <a:lnTo>
                  <a:pt x="6908" y="4585"/>
                </a:lnTo>
                <a:cubicBezTo>
                  <a:pt x="6890" y="4518"/>
                  <a:pt x="6877" y="4452"/>
                  <a:pt x="6862" y="4383"/>
                </a:cubicBezTo>
                <a:cubicBezTo>
                  <a:pt x="6933" y="4275"/>
                  <a:pt x="7004" y="4167"/>
                  <a:pt x="7072" y="4058"/>
                </a:cubicBezTo>
                <a:lnTo>
                  <a:pt x="6694" y="3933"/>
                </a:lnTo>
                <a:cubicBezTo>
                  <a:pt x="6657" y="3795"/>
                  <a:pt x="6618" y="3658"/>
                  <a:pt x="6584" y="3520"/>
                </a:cubicBezTo>
                <a:lnTo>
                  <a:pt x="6374" y="3472"/>
                </a:lnTo>
                <a:cubicBezTo>
                  <a:pt x="6339" y="3362"/>
                  <a:pt x="6297" y="3254"/>
                  <a:pt x="6261" y="3144"/>
                </a:cubicBezTo>
                <a:lnTo>
                  <a:pt x="6049" y="3094"/>
                </a:lnTo>
                <a:cubicBezTo>
                  <a:pt x="6008" y="3000"/>
                  <a:pt x="5968" y="2905"/>
                  <a:pt x="5926" y="2810"/>
                </a:cubicBezTo>
                <a:cubicBezTo>
                  <a:pt x="5842" y="2735"/>
                  <a:pt x="5755" y="2661"/>
                  <a:pt x="5672" y="2585"/>
                </a:cubicBezTo>
                <a:cubicBezTo>
                  <a:pt x="5643" y="2476"/>
                  <a:pt x="5618" y="2368"/>
                  <a:pt x="5587" y="2259"/>
                </a:cubicBezTo>
                <a:lnTo>
                  <a:pt x="5335" y="2208"/>
                </a:lnTo>
                <a:lnTo>
                  <a:pt x="5014" y="1750"/>
                </a:lnTo>
                <a:lnTo>
                  <a:pt x="4811" y="1750"/>
                </a:lnTo>
                <a:cubicBezTo>
                  <a:pt x="4769" y="1674"/>
                  <a:pt x="4732" y="1597"/>
                  <a:pt x="4693" y="1523"/>
                </a:cubicBezTo>
                <a:lnTo>
                  <a:pt x="5755" y="1523"/>
                </a:lnTo>
                <a:cubicBezTo>
                  <a:pt x="5771" y="1103"/>
                  <a:pt x="5784" y="685"/>
                  <a:pt x="5799" y="266"/>
                </a:cubicBezTo>
                <a:lnTo>
                  <a:pt x="10000" y="316"/>
                </a:lnTo>
              </a:path>
            </a:pathLst>
          </a:custGeom>
          <a:solidFill>
            <a:srgbClr val="92D050">
              <a:alpha val="42000"/>
            </a:srgbClr>
          </a:solidFill>
          <a:ln w="12700" cap="rnd" cmpd="sng">
            <a:solidFill>
              <a:srgbClr val="000000"/>
            </a:solidFill>
            <a:prstDash val="solid"/>
            <a:round/>
            <a:headEnd type="none" w="sm" len="sm"/>
            <a:tailEnd type="none" w="sm" len="sm"/>
          </a:ln>
          <a:effectLst/>
        </p:spPr>
        <p:txBody>
          <a:bodyPr/>
          <a:lstStyle/>
          <a:p>
            <a:endParaRPr lang="en-US" sz="2265"/>
          </a:p>
        </p:txBody>
      </p:sp>
      <p:sp>
        <p:nvSpPr>
          <p:cNvPr id="157" name="Freeform 17"/>
          <p:cNvSpPr>
            <a:spLocks/>
          </p:cNvSpPr>
          <p:nvPr/>
        </p:nvSpPr>
        <p:spPr bwMode="auto">
          <a:xfrm>
            <a:off x="6724423" y="5293584"/>
            <a:ext cx="4061028" cy="1514083"/>
          </a:xfrm>
          <a:custGeom>
            <a:avLst/>
            <a:gdLst>
              <a:gd name="T0" fmla="*/ 214 w 1956"/>
              <a:gd name="T1" fmla="*/ 84 h 795"/>
              <a:gd name="T2" fmla="*/ 296 w 1956"/>
              <a:gd name="T3" fmla="*/ 138 h 795"/>
              <a:gd name="T4" fmla="*/ 289 w 1956"/>
              <a:gd name="T5" fmla="*/ 212 h 795"/>
              <a:gd name="T6" fmla="*/ 415 w 1956"/>
              <a:gd name="T7" fmla="*/ 195 h 795"/>
              <a:gd name="T8" fmla="*/ 426 w 1956"/>
              <a:gd name="T9" fmla="*/ 138 h 795"/>
              <a:gd name="T10" fmla="*/ 741 w 1956"/>
              <a:gd name="T11" fmla="*/ 195 h 795"/>
              <a:gd name="T12" fmla="*/ 1029 w 1956"/>
              <a:gd name="T13" fmla="*/ 121 h 795"/>
              <a:gd name="T14" fmla="*/ 1042 w 1956"/>
              <a:gd name="T15" fmla="*/ 190 h 795"/>
              <a:gd name="T16" fmla="*/ 1152 w 1956"/>
              <a:gd name="T17" fmla="*/ 86 h 795"/>
              <a:gd name="T18" fmla="*/ 1079 w 1956"/>
              <a:gd name="T19" fmla="*/ 128 h 795"/>
              <a:gd name="T20" fmla="*/ 1140 w 1956"/>
              <a:gd name="T21" fmla="*/ 42 h 795"/>
              <a:gd name="T22" fmla="*/ 1280 w 1956"/>
              <a:gd name="T23" fmla="*/ 13 h 795"/>
              <a:gd name="T24" fmla="*/ 1273 w 1956"/>
              <a:gd name="T25" fmla="*/ 69 h 795"/>
              <a:gd name="T26" fmla="*/ 1488 w 1956"/>
              <a:gd name="T27" fmla="*/ 58 h 795"/>
              <a:gd name="T28" fmla="*/ 1623 w 1956"/>
              <a:gd name="T29" fmla="*/ 104 h 795"/>
              <a:gd name="T30" fmla="*/ 1693 w 1956"/>
              <a:gd name="T31" fmla="*/ 156 h 795"/>
              <a:gd name="T32" fmla="*/ 1749 w 1956"/>
              <a:gd name="T33" fmla="*/ 254 h 795"/>
              <a:gd name="T34" fmla="*/ 1808 w 1956"/>
              <a:gd name="T35" fmla="*/ 298 h 795"/>
              <a:gd name="T36" fmla="*/ 1854 w 1956"/>
              <a:gd name="T37" fmla="*/ 309 h 795"/>
              <a:gd name="T38" fmla="*/ 1820 w 1956"/>
              <a:gd name="T39" fmla="*/ 376 h 795"/>
              <a:gd name="T40" fmla="*/ 1893 w 1956"/>
              <a:gd name="T41" fmla="*/ 449 h 795"/>
              <a:gd name="T42" fmla="*/ 1925 w 1956"/>
              <a:gd name="T43" fmla="*/ 548 h 795"/>
              <a:gd name="T44" fmla="*/ 1870 w 1956"/>
              <a:gd name="T45" fmla="*/ 639 h 795"/>
              <a:gd name="T46" fmla="*/ 1758 w 1956"/>
              <a:gd name="T47" fmla="*/ 621 h 795"/>
              <a:gd name="T48" fmla="*/ 1721 w 1956"/>
              <a:gd name="T49" fmla="*/ 700 h 795"/>
              <a:gd name="T50" fmla="*/ 1682 w 1956"/>
              <a:gd name="T51" fmla="*/ 734 h 795"/>
              <a:gd name="T52" fmla="*/ 1621 w 1956"/>
              <a:gd name="T53" fmla="*/ 701 h 795"/>
              <a:gd name="T54" fmla="*/ 1557 w 1956"/>
              <a:gd name="T55" fmla="*/ 559 h 795"/>
              <a:gd name="T56" fmla="*/ 1532 w 1956"/>
              <a:gd name="T57" fmla="*/ 490 h 795"/>
              <a:gd name="T58" fmla="*/ 1572 w 1956"/>
              <a:gd name="T59" fmla="*/ 414 h 795"/>
              <a:gd name="T60" fmla="*/ 1648 w 1956"/>
              <a:gd name="T61" fmla="*/ 450 h 795"/>
              <a:gd name="T62" fmla="*/ 1719 w 1956"/>
              <a:gd name="T63" fmla="*/ 446 h 795"/>
              <a:gd name="T64" fmla="*/ 1636 w 1956"/>
              <a:gd name="T65" fmla="*/ 324 h 795"/>
              <a:gd name="T66" fmla="*/ 1532 w 1956"/>
              <a:gd name="T67" fmla="*/ 367 h 795"/>
              <a:gd name="T68" fmla="*/ 1486 w 1956"/>
              <a:gd name="T69" fmla="*/ 304 h 795"/>
              <a:gd name="T70" fmla="*/ 1195 w 1956"/>
              <a:gd name="T71" fmla="*/ 218 h 795"/>
              <a:gd name="T72" fmla="*/ 1073 w 1956"/>
              <a:gd name="T73" fmla="*/ 316 h 795"/>
              <a:gd name="T74" fmla="*/ 1065 w 1956"/>
              <a:gd name="T75" fmla="*/ 370 h 795"/>
              <a:gd name="T76" fmla="*/ 897 w 1956"/>
              <a:gd name="T77" fmla="*/ 436 h 795"/>
              <a:gd name="T78" fmla="*/ 958 w 1956"/>
              <a:gd name="T79" fmla="*/ 575 h 795"/>
              <a:gd name="T80" fmla="*/ 1042 w 1956"/>
              <a:gd name="T81" fmla="*/ 712 h 795"/>
              <a:gd name="T82" fmla="*/ 930 w 1956"/>
              <a:gd name="T83" fmla="*/ 768 h 795"/>
              <a:gd name="T84" fmla="*/ 834 w 1956"/>
              <a:gd name="T85" fmla="*/ 790 h 795"/>
              <a:gd name="T86" fmla="*/ 707 w 1956"/>
              <a:gd name="T87" fmla="*/ 771 h 795"/>
              <a:gd name="T88" fmla="*/ 624 w 1956"/>
              <a:gd name="T89" fmla="*/ 725 h 795"/>
              <a:gd name="T90" fmla="*/ 613 w 1956"/>
              <a:gd name="T91" fmla="*/ 559 h 795"/>
              <a:gd name="T92" fmla="*/ 552 w 1956"/>
              <a:gd name="T93" fmla="*/ 645 h 795"/>
              <a:gd name="T94" fmla="*/ 437 w 1956"/>
              <a:gd name="T95" fmla="*/ 589 h 795"/>
              <a:gd name="T96" fmla="*/ 404 w 1956"/>
              <a:gd name="T97" fmla="*/ 474 h 795"/>
              <a:gd name="T98" fmla="*/ 284 w 1956"/>
              <a:gd name="T99" fmla="*/ 455 h 795"/>
              <a:gd name="T100" fmla="*/ 178 w 1956"/>
              <a:gd name="T101" fmla="*/ 411 h 795"/>
              <a:gd name="T102" fmla="*/ 58 w 1956"/>
              <a:gd name="T103" fmla="*/ 442 h 795"/>
              <a:gd name="T104" fmla="*/ 11 w 1956"/>
              <a:gd name="T105" fmla="*/ 412 h 795"/>
              <a:gd name="T106" fmla="*/ 70 w 1956"/>
              <a:gd name="T107" fmla="*/ 281 h 795"/>
              <a:gd name="T108" fmla="*/ 93 w 1956"/>
              <a:gd name="T109" fmla="*/ 210 h 795"/>
              <a:gd name="T110" fmla="*/ 51 w 1956"/>
              <a:gd name="T111" fmla="*/ 84 h 795"/>
              <a:gd name="T112" fmla="*/ 70 w 1956"/>
              <a:gd name="T113"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56" h="795">
                <a:moveTo>
                  <a:pt x="161" y="28"/>
                </a:moveTo>
                <a:lnTo>
                  <a:pt x="235" y="32"/>
                </a:lnTo>
                <a:lnTo>
                  <a:pt x="235" y="72"/>
                </a:lnTo>
                <a:lnTo>
                  <a:pt x="214" y="84"/>
                </a:lnTo>
                <a:lnTo>
                  <a:pt x="223" y="116"/>
                </a:lnTo>
                <a:lnTo>
                  <a:pt x="259" y="81"/>
                </a:lnTo>
                <a:lnTo>
                  <a:pt x="287" y="111"/>
                </a:lnTo>
                <a:lnTo>
                  <a:pt x="296" y="138"/>
                </a:lnTo>
                <a:lnTo>
                  <a:pt x="260" y="148"/>
                </a:lnTo>
                <a:lnTo>
                  <a:pt x="240" y="180"/>
                </a:lnTo>
                <a:lnTo>
                  <a:pt x="277" y="180"/>
                </a:lnTo>
                <a:lnTo>
                  <a:pt x="289" y="212"/>
                </a:lnTo>
                <a:lnTo>
                  <a:pt x="310" y="202"/>
                </a:lnTo>
                <a:lnTo>
                  <a:pt x="343" y="219"/>
                </a:lnTo>
                <a:lnTo>
                  <a:pt x="371" y="190"/>
                </a:lnTo>
                <a:lnTo>
                  <a:pt x="415" y="195"/>
                </a:lnTo>
                <a:lnTo>
                  <a:pt x="377" y="165"/>
                </a:lnTo>
                <a:lnTo>
                  <a:pt x="384" y="119"/>
                </a:lnTo>
                <a:lnTo>
                  <a:pt x="421" y="97"/>
                </a:lnTo>
                <a:lnTo>
                  <a:pt x="426" y="138"/>
                </a:lnTo>
                <a:lnTo>
                  <a:pt x="457" y="200"/>
                </a:lnTo>
                <a:lnTo>
                  <a:pt x="524" y="251"/>
                </a:lnTo>
                <a:lnTo>
                  <a:pt x="662" y="239"/>
                </a:lnTo>
                <a:lnTo>
                  <a:pt x="741" y="195"/>
                </a:lnTo>
                <a:lnTo>
                  <a:pt x="856" y="148"/>
                </a:lnTo>
                <a:lnTo>
                  <a:pt x="982" y="163"/>
                </a:lnTo>
                <a:lnTo>
                  <a:pt x="988" y="163"/>
                </a:lnTo>
                <a:lnTo>
                  <a:pt x="1029" y="121"/>
                </a:lnTo>
                <a:lnTo>
                  <a:pt x="1035" y="160"/>
                </a:lnTo>
                <a:lnTo>
                  <a:pt x="995" y="190"/>
                </a:lnTo>
                <a:lnTo>
                  <a:pt x="1009" y="217"/>
                </a:lnTo>
                <a:lnTo>
                  <a:pt x="1042" y="190"/>
                </a:lnTo>
                <a:lnTo>
                  <a:pt x="1059" y="229"/>
                </a:lnTo>
                <a:lnTo>
                  <a:pt x="1165" y="172"/>
                </a:lnTo>
                <a:lnTo>
                  <a:pt x="1175" y="126"/>
                </a:lnTo>
                <a:lnTo>
                  <a:pt x="1152" y="86"/>
                </a:lnTo>
                <a:lnTo>
                  <a:pt x="1142" y="123"/>
                </a:lnTo>
                <a:lnTo>
                  <a:pt x="1117" y="163"/>
                </a:lnTo>
                <a:lnTo>
                  <a:pt x="1086" y="163"/>
                </a:lnTo>
                <a:lnTo>
                  <a:pt x="1079" y="128"/>
                </a:lnTo>
                <a:lnTo>
                  <a:pt x="1047" y="109"/>
                </a:lnTo>
                <a:lnTo>
                  <a:pt x="1081" y="69"/>
                </a:lnTo>
                <a:lnTo>
                  <a:pt x="1103" y="13"/>
                </a:lnTo>
                <a:lnTo>
                  <a:pt x="1140" y="42"/>
                </a:lnTo>
                <a:lnTo>
                  <a:pt x="1159" y="18"/>
                </a:lnTo>
                <a:lnTo>
                  <a:pt x="1211" y="18"/>
                </a:lnTo>
                <a:lnTo>
                  <a:pt x="1229" y="42"/>
                </a:lnTo>
                <a:lnTo>
                  <a:pt x="1280" y="13"/>
                </a:lnTo>
                <a:lnTo>
                  <a:pt x="1367" y="20"/>
                </a:lnTo>
                <a:lnTo>
                  <a:pt x="1386" y="40"/>
                </a:lnTo>
                <a:lnTo>
                  <a:pt x="1320" y="48"/>
                </a:lnTo>
                <a:lnTo>
                  <a:pt x="1273" y="69"/>
                </a:lnTo>
                <a:lnTo>
                  <a:pt x="1280" y="95"/>
                </a:lnTo>
                <a:lnTo>
                  <a:pt x="1339" y="95"/>
                </a:lnTo>
                <a:lnTo>
                  <a:pt x="1394" y="60"/>
                </a:lnTo>
                <a:lnTo>
                  <a:pt x="1488" y="58"/>
                </a:lnTo>
                <a:lnTo>
                  <a:pt x="1507" y="95"/>
                </a:lnTo>
                <a:lnTo>
                  <a:pt x="1539" y="81"/>
                </a:lnTo>
                <a:lnTo>
                  <a:pt x="1572" y="114"/>
                </a:lnTo>
                <a:lnTo>
                  <a:pt x="1623" y="104"/>
                </a:lnTo>
                <a:lnTo>
                  <a:pt x="1637" y="114"/>
                </a:lnTo>
                <a:lnTo>
                  <a:pt x="1655" y="119"/>
                </a:lnTo>
                <a:lnTo>
                  <a:pt x="1660" y="175"/>
                </a:lnTo>
                <a:lnTo>
                  <a:pt x="1693" y="156"/>
                </a:lnTo>
                <a:lnTo>
                  <a:pt x="1719" y="175"/>
                </a:lnTo>
                <a:lnTo>
                  <a:pt x="1746" y="193"/>
                </a:lnTo>
                <a:lnTo>
                  <a:pt x="1729" y="224"/>
                </a:lnTo>
                <a:lnTo>
                  <a:pt x="1749" y="254"/>
                </a:lnTo>
                <a:lnTo>
                  <a:pt x="1758" y="232"/>
                </a:lnTo>
                <a:lnTo>
                  <a:pt x="1781" y="235"/>
                </a:lnTo>
                <a:lnTo>
                  <a:pt x="1812" y="271"/>
                </a:lnTo>
                <a:lnTo>
                  <a:pt x="1808" y="298"/>
                </a:lnTo>
                <a:lnTo>
                  <a:pt x="1845" y="284"/>
                </a:lnTo>
                <a:lnTo>
                  <a:pt x="1877" y="293"/>
                </a:lnTo>
                <a:lnTo>
                  <a:pt x="1875" y="298"/>
                </a:lnTo>
                <a:lnTo>
                  <a:pt x="1854" y="309"/>
                </a:lnTo>
                <a:lnTo>
                  <a:pt x="1870" y="327"/>
                </a:lnTo>
                <a:lnTo>
                  <a:pt x="1852" y="352"/>
                </a:lnTo>
                <a:lnTo>
                  <a:pt x="1826" y="352"/>
                </a:lnTo>
                <a:lnTo>
                  <a:pt x="1820" y="376"/>
                </a:lnTo>
                <a:lnTo>
                  <a:pt x="1840" y="378"/>
                </a:lnTo>
                <a:lnTo>
                  <a:pt x="1870" y="394"/>
                </a:lnTo>
                <a:lnTo>
                  <a:pt x="1864" y="449"/>
                </a:lnTo>
                <a:lnTo>
                  <a:pt x="1893" y="449"/>
                </a:lnTo>
                <a:lnTo>
                  <a:pt x="1919" y="469"/>
                </a:lnTo>
                <a:lnTo>
                  <a:pt x="1931" y="516"/>
                </a:lnTo>
                <a:lnTo>
                  <a:pt x="1955" y="530"/>
                </a:lnTo>
                <a:lnTo>
                  <a:pt x="1925" y="548"/>
                </a:lnTo>
                <a:lnTo>
                  <a:pt x="1882" y="554"/>
                </a:lnTo>
                <a:lnTo>
                  <a:pt x="1870" y="597"/>
                </a:lnTo>
                <a:lnTo>
                  <a:pt x="1907" y="627"/>
                </a:lnTo>
                <a:lnTo>
                  <a:pt x="1870" y="639"/>
                </a:lnTo>
                <a:lnTo>
                  <a:pt x="1826" y="645"/>
                </a:lnTo>
                <a:lnTo>
                  <a:pt x="1808" y="664"/>
                </a:lnTo>
                <a:lnTo>
                  <a:pt x="1782" y="664"/>
                </a:lnTo>
                <a:lnTo>
                  <a:pt x="1758" y="621"/>
                </a:lnTo>
                <a:lnTo>
                  <a:pt x="1734" y="621"/>
                </a:lnTo>
                <a:lnTo>
                  <a:pt x="1729" y="658"/>
                </a:lnTo>
                <a:lnTo>
                  <a:pt x="1764" y="694"/>
                </a:lnTo>
                <a:lnTo>
                  <a:pt x="1721" y="700"/>
                </a:lnTo>
                <a:lnTo>
                  <a:pt x="1697" y="727"/>
                </a:lnTo>
                <a:lnTo>
                  <a:pt x="1721" y="767"/>
                </a:lnTo>
                <a:lnTo>
                  <a:pt x="1689" y="768"/>
                </a:lnTo>
                <a:lnTo>
                  <a:pt x="1682" y="734"/>
                </a:lnTo>
                <a:lnTo>
                  <a:pt x="1665" y="738"/>
                </a:lnTo>
                <a:lnTo>
                  <a:pt x="1642" y="738"/>
                </a:lnTo>
                <a:lnTo>
                  <a:pt x="1640" y="694"/>
                </a:lnTo>
                <a:lnTo>
                  <a:pt x="1621" y="701"/>
                </a:lnTo>
                <a:lnTo>
                  <a:pt x="1598" y="682"/>
                </a:lnTo>
                <a:lnTo>
                  <a:pt x="1604" y="650"/>
                </a:lnTo>
                <a:lnTo>
                  <a:pt x="1564" y="645"/>
                </a:lnTo>
                <a:lnTo>
                  <a:pt x="1557" y="559"/>
                </a:lnTo>
                <a:lnTo>
                  <a:pt x="1515" y="545"/>
                </a:lnTo>
                <a:lnTo>
                  <a:pt x="1502" y="496"/>
                </a:lnTo>
                <a:lnTo>
                  <a:pt x="1527" y="461"/>
                </a:lnTo>
                <a:lnTo>
                  <a:pt x="1532" y="490"/>
                </a:lnTo>
                <a:lnTo>
                  <a:pt x="1566" y="510"/>
                </a:lnTo>
                <a:lnTo>
                  <a:pt x="1570" y="479"/>
                </a:lnTo>
                <a:lnTo>
                  <a:pt x="1544" y="442"/>
                </a:lnTo>
                <a:lnTo>
                  <a:pt x="1572" y="414"/>
                </a:lnTo>
                <a:lnTo>
                  <a:pt x="1600" y="425"/>
                </a:lnTo>
                <a:lnTo>
                  <a:pt x="1612" y="408"/>
                </a:lnTo>
                <a:lnTo>
                  <a:pt x="1631" y="408"/>
                </a:lnTo>
                <a:lnTo>
                  <a:pt x="1648" y="450"/>
                </a:lnTo>
                <a:lnTo>
                  <a:pt x="1685" y="450"/>
                </a:lnTo>
                <a:lnTo>
                  <a:pt x="1705" y="493"/>
                </a:lnTo>
                <a:lnTo>
                  <a:pt x="1745" y="506"/>
                </a:lnTo>
                <a:lnTo>
                  <a:pt x="1719" y="446"/>
                </a:lnTo>
                <a:lnTo>
                  <a:pt x="1681" y="421"/>
                </a:lnTo>
                <a:lnTo>
                  <a:pt x="1655" y="387"/>
                </a:lnTo>
                <a:lnTo>
                  <a:pt x="1625" y="376"/>
                </a:lnTo>
                <a:lnTo>
                  <a:pt x="1636" y="324"/>
                </a:lnTo>
                <a:lnTo>
                  <a:pt x="1617" y="310"/>
                </a:lnTo>
                <a:lnTo>
                  <a:pt x="1600" y="367"/>
                </a:lnTo>
                <a:lnTo>
                  <a:pt x="1552" y="384"/>
                </a:lnTo>
                <a:lnTo>
                  <a:pt x="1532" y="367"/>
                </a:lnTo>
                <a:lnTo>
                  <a:pt x="1532" y="400"/>
                </a:lnTo>
                <a:lnTo>
                  <a:pt x="1502" y="414"/>
                </a:lnTo>
                <a:lnTo>
                  <a:pt x="1478" y="370"/>
                </a:lnTo>
                <a:lnTo>
                  <a:pt x="1486" y="304"/>
                </a:lnTo>
                <a:lnTo>
                  <a:pt x="1387" y="278"/>
                </a:lnTo>
                <a:lnTo>
                  <a:pt x="1344" y="225"/>
                </a:lnTo>
                <a:lnTo>
                  <a:pt x="1275" y="199"/>
                </a:lnTo>
                <a:lnTo>
                  <a:pt x="1195" y="218"/>
                </a:lnTo>
                <a:lnTo>
                  <a:pt x="1152" y="244"/>
                </a:lnTo>
                <a:lnTo>
                  <a:pt x="1097" y="255"/>
                </a:lnTo>
                <a:lnTo>
                  <a:pt x="1090" y="304"/>
                </a:lnTo>
                <a:lnTo>
                  <a:pt x="1073" y="316"/>
                </a:lnTo>
                <a:lnTo>
                  <a:pt x="1105" y="340"/>
                </a:lnTo>
                <a:lnTo>
                  <a:pt x="1144" y="321"/>
                </a:lnTo>
                <a:lnTo>
                  <a:pt x="1144" y="353"/>
                </a:lnTo>
                <a:lnTo>
                  <a:pt x="1065" y="370"/>
                </a:lnTo>
                <a:lnTo>
                  <a:pt x="1029" y="408"/>
                </a:lnTo>
                <a:lnTo>
                  <a:pt x="999" y="444"/>
                </a:lnTo>
                <a:lnTo>
                  <a:pt x="952" y="431"/>
                </a:lnTo>
                <a:lnTo>
                  <a:pt x="897" y="436"/>
                </a:lnTo>
                <a:lnTo>
                  <a:pt x="870" y="479"/>
                </a:lnTo>
                <a:lnTo>
                  <a:pt x="894" y="536"/>
                </a:lnTo>
                <a:lnTo>
                  <a:pt x="933" y="542"/>
                </a:lnTo>
                <a:lnTo>
                  <a:pt x="958" y="575"/>
                </a:lnTo>
                <a:lnTo>
                  <a:pt x="988" y="597"/>
                </a:lnTo>
                <a:lnTo>
                  <a:pt x="999" y="645"/>
                </a:lnTo>
                <a:lnTo>
                  <a:pt x="1035" y="662"/>
                </a:lnTo>
                <a:lnTo>
                  <a:pt x="1042" y="712"/>
                </a:lnTo>
                <a:lnTo>
                  <a:pt x="1007" y="712"/>
                </a:lnTo>
                <a:lnTo>
                  <a:pt x="982" y="744"/>
                </a:lnTo>
                <a:lnTo>
                  <a:pt x="928" y="733"/>
                </a:lnTo>
                <a:lnTo>
                  <a:pt x="930" y="768"/>
                </a:lnTo>
                <a:lnTo>
                  <a:pt x="914" y="774"/>
                </a:lnTo>
                <a:lnTo>
                  <a:pt x="881" y="768"/>
                </a:lnTo>
                <a:lnTo>
                  <a:pt x="868" y="783"/>
                </a:lnTo>
                <a:lnTo>
                  <a:pt x="834" y="790"/>
                </a:lnTo>
                <a:lnTo>
                  <a:pt x="801" y="768"/>
                </a:lnTo>
                <a:lnTo>
                  <a:pt x="769" y="790"/>
                </a:lnTo>
                <a:lnTo>
                  <a:pt x="746" y="794"/>
                </a:lnTo>
                <a:lnTo>
                  <a:pt x="707" y="771"/>
                </a:lnTo>
                <a:lnTo>
                  <a:pt x="686" y="790"/>
                </a:lnTo>
                <a:lnTo>
                  <a:pt x="640" y="780"/>
                </a:lnTo>
                <a:lnTo>
                  <a:pt x="643" y="760"/>
                </a:lnTo>
                <a:lnTo>
                  <a:pt x="624" y="725"/>
                </a:lnTo>
                <a:lnTo>
                  <a:pt x="624" y="695"/>
                </a:lnTo>
                <a:lnTo>
                  <a:pt x="643" y="651"/>
                </a:lnTo>
                <a:lnTo>
                  <a:pt x="613" y="634"/>
                </a:lnTo>
                <a:lnTo>
                  <a:pt x="613" y="559"/>
                </a:lnTo>
                <a:lnTo>
                  <a:pt x="590" y="581"/>
                </a:lnTo>
                <a:lnTo>
                  <a:pt x="574" y="581"/>
                </a:lnTo>
                <a:lnTo>
                  <a:pt x="582" y="634"/>
                </a:lnTo>
                <a:lnTo>
                  <a:pt x="552" y="645"/>
                </a:lnTo>
                <a:lnTo>
                  <a:pt x="528" y="619"/>
                </a:lnTo>
                <a:lnTo>
                  <a:pt x="506" y="627"/>
                </a:lnTo>
                <a:lnTo>
                  <a:pt x="456" y="608"/>
                </a:lnTo>
                <a:lnTo>
                  <a:pt x="437" y="589"/>
                </a:lnTo>
                <a:lnTo>
                  <a:pt x="440" y="564"/>
                </a:lnTo>
                <a:lnTo>
                  <a:pt x="410" y="558"/>
                </a:lnTo>
                <a:lnTo>
                  <a:pt x="407" y="502"/>
                </a:lnTo>
                <a:lnTo>
                  <a:pt x="404" y="474"/>
                </a:lnTo>
                <a:lnTo>
                  <a:pt x="380" y="480"/>
                </a:lnTo>
                <a:lnTo>
                  <a:pt x="379" y="470"/>
                </a:lnTo>
                <a:lnTo>
                  <a:pt x="312" y="450"/>
                </a:lnTo>
                <a:lnTo>
                  <a:pt x="284" y="455"/>
                </a:lnTo>
                <a:lnTo>
                  <a:pt x="254" y="442"/>
                </a:lnTo>
                <a:lnTo>
                  <a:pt x="248" y="389"/>
                </a:lnTo>
                <a:lnTo>
                  <a:pt x="218" y="389"/>
                </a:lnTo>
                <a:lnTo>
                  <a:pt x="178" y="411"/>
                </a:lnTo>
                <a:lnTo>
                  <a:pt x="150" y="395"/>
                </a:lnTo>
                <a:lnTo>
                  <a:pt x="96" y="421"/>
                </a:lnTo>
                <a:lnTo>
                  <a:pt x="52" y="408"/>
                </a:lnTo>
                <a:lnTo>
                  <a:pt x="58" y="442"/>
                </a:lnTo>
                <a:lnTo>
                  <a:pt x="25" y="463"/>
                </a:lnTo>
                <a:lnTo>
                  <a:pt x="28" y="442"/>
                </a:lnTo>
                <a:lnTo>
                  <a:pt x="5" y="414"/>
                </a:lnTo>
                <a:lnTo>
                  <a:pt x="11" y="412"/>
                </a:lnTo>
                <a:lnTo>
                  <a:pt x="0" y="367"/>
                </a:lnTo>
                <a:lnTo>
                  <a:pt x="29" y="362"/>
                </a:lnTo>
                <a:lnTo>
                  <a:pt x="70" y="341"/>
                </a:lnTo>
                <a:lnTo>
                  <a:pt x="70" y="281"/>
                </a:lnTo>
                <a:lnTo>
                  <a:pt x="54" y="269"/>
                </a:lnTo>
                <a:lnTo>
                  <a:pt x="47" y="239"/>
                </a:lnTo>
                <a:lnTo>
                  <a:pt x="66" y="227"/>
                </a:lnTo>
                <a:lnTo>
                  <a:pt x="93" y="210"/>
                </a:lnTo>
                <a:lnTo>
                  <a:pt x="88" y="169"/>
                </a:lnTo>
                <a:lnTo>
                  <a:pt x="41" y="139"/>
                </a:lnTo>
                <a:lnTo>
                  <a:pt x="33" y="101"/>
                </a:lnTo>
                <a:lnTo>
                  <a:pt x="51" y="84"/>
                </a:lnTo>
                <a:lnTo>
                  <a:pt x="51" y="67"/>
                </a:lnTo>
                <a:lnTo>
                  <a:pt x="34" y="52"/>
                </a:lnTo>
                <a:lnTo>
                  <a:pt x="34" y="18"/>
                </a:lnTo>
                <a:lnTo>
                  <a:pt x="70" y="0"/>
                </a:lnTo>
                <a:lnTo>
                  <a:pt x="100" y="4"/>
                </a:lnTo>
                <a:lnTo>
                  <a:pt x="132" y="30"/>
                </a:lnTo>
                <a:lnTo>
                  <a:pt x="161" y="28"/>
                </a:lnTo>
              </a:path>
            </a:pathLst>
          </a:custGeom>
          <a:solidFill>
            <a:schemeClr val="bg1"/>
          </a:solidFill>
          <a:ln w="12700" cap="rnd" cmpd="sng">
            <a:solidFill>
              <a:srgbClr val="000000"/>
            </a:solidFill>
            <a:prstDash val="solid"/>
            <a:round/>
            <a:headEnd type="none" w="sm" len="sm"/>
            <a:tailEnd type="none" w="sm" len="sm"/>
          </a:ln>
          <a:effectLst/>
        </p:spPr>
        <p:txBody>
          <a:bodyPr/>
          <a:lstStyle/>
          <a:p>
            <a:endParaRPr lang="en-US" sz="2265"/>
          </a:p>
        </p:txBody>
      </p:sp>
      <p:sp>
        <p:nvSpPr>
          <p:cNvPr id="151" name="Freeform 5"/>
          <p:cNvSpPr>
            <a:spLocks/>
          </p:cNvSpPr>
          <p:nvPr/>
        </p:nvSpPr>
        <p:spPr bwMode="auto">
          <a:xfrm>
            <a:off x="10156230" y="4673271"/>
            <a:ext cx="2034466" cy="2219122"/>
          </a:xfrm>
          <a:custGeom>
            <a:avLst/>
            <a:gdLst>
              <a:gd name="T0" fmla="*/ 689 w 734"/>
              <a:gd name="T1" fmla="*/ 33 h 1247"/>
              <a:gd name="T2" fmla="*/ 698 w 734"/>
              <a:gd name="T3" fmla="*/ 133 h 1247"/>
              <a:gd name="T4" fmla="*/ 687 w 734"/>
              <a:gd name="T5" fmla="*/ 206 h 1247"/>
              <a:gd name="T6" fmla="*/ 721 w 734"/>
              <a:gd name="T7" fmla="*/ 271 h 1247"/>
              <a:gd name="T8" fmla="*/ 701 w 734"/>
              <a:gd name="T9" fmla="*/ 323 h 1247"/>
              <a:gd name="T10" fmla="*/ 648 w 734"/>
              <a:gd name="T11" fmla="*/ 316 h 1247"/>
              <a:gd name="T12" fmla="*/ 534 w 734"/>
              <a:gd name="T13" fmla="*/ 368 h 1247"/>
              <a:gd name="T14" fmla="*/ 519 w 734"/>
              <a:gd name="T15" fmla="*/ 444 h 1247"/>
              <a:gd name="T16" fmla="*/ 481 w 734"/>
              <a:gd name="T17" fmla="*/ 477 h 1247"/>
              <a:gd name="T18" fmla="*/ 440 w 734"/>
              <a:gd name="T19" fmla="*/ 508 h 1247"/>
              <a:gd name="T20" fmla="*/ 387 w 734"/>
              <a:gd name="T21" fmla="*/ 533 h 1247"/>
              <a:gd name="T22" fmla="*/ 323 w 734"/>
              <a:gd name="T23" fmla="*/ 565 h 1247"/>
              <a:gd name="T24" fmla="*/ 290 w 734"/>
              <a:gd name="T25" fmla="*/ 600 h 1247"/>
              <a:gd name="T26" fmla="*/ 330 w 734"/>
              <a:gd name="T27" fmla="*/ 618 h 1247"/>
              <a:gd name="T28" fmla="*/ 363 w 734"/>
              <a:gd name="T29" fmla="*/ 643 h 1247"/>
              <a:gd name="T30" fmla="*/ 384 w 734"/>
              <a:gd name="T31" fmla="*/ 697 h 1247"/>
              <a:gd name="T32" fmla="*/ 380 w 734"/>
              <a:gd name="T33" fmla="*/ 757 h 1247"/>
              <a:gd name="T34" fmla="*/ 347 w 734"/>
              <a:gd name="T35" fmla="*/ 814 h 1247"/>
              <a:gd name="T36" fmla="*/ 305 w 734"/>
              <a:gd name="T37" fmla="*/ 773 h 1247"/>
              <a:gd name="T38" fmla="*/ 338 w 734"/>
              <a:gd name="T39" fmla="*/ 748 h 1247"/>
              <a:gd name="T40" fmla="*/ 306 w 734"/>
              <a:gd name="T41" fmla="*/ 718 h 1247"/>
              <a:gd name="T42" fmla="*/ 288 w 734"/>
              <a:gd name="T43" fmla="*/ 691 h 1247"/>
              <a:gd name="T44" fmla="*/ 258 w 734"/>
              <a:gd name="T45" fmla="*/ 651 h 1247"/>
              <a:gd name="T46" fmla="*/ 227 w 734"/>
              <a:gd name="T47" fmla="*/ 632 h 1247"/>
              <a:gd name="T48" fmla="*/ 191 w 734"/>
              <a:gd name="T49" fmla="*/ 614 h 1247"/>
              <a:gd name="T50" fmla="*/ 155 w 734"/>
              <a:gd name="T51" fmla="*/ 625 h 1247"/>
              <a:gd name="T52" fmla="*/ 123 w 734"/>
              <a:gd name="T53" fmla="*/ 649 h 1247"/>
              <a:gd name="T54" fmla="*/ 173 w 734"/>
              <a:gd name="T55" fmla="*/ 667 h 1247"/>
              <a:gd name="T56" fmla="*/ 196 w 734"/>
              <a:gd name="T57" fmla="*/ 722 h 1247"/>
              <a:gd name="T58" fmla="*/ 234 w 734"/>
              <a:gd name="T59" fmla="*/ 789 h 1247"/>
              <a:gd name="T60" fmla="*/ 228 w 734"/>
              <a:gd name="T61" fmla="*/ 821 h 1247"/>
              <a:gd name="T62" fmla="*/ 173 w 734"/>
              <a:gd name="T63" fmla="*/ 870 h 1247"/>
              <a:gd name="T64" fmla="*/ 173 w 734"/>
              <a:gd name="T65" fmla="*/ 912 h 1247"/>
              <a:gd name="T66" fmla="*/ 111 w 734"/>
              <a:gd name="T67" fmla="*/ 937 h 1247"/>
              <a:gd name="T68" fmla="*/ 61 w 734"/>
              <a:gd name="T69" fmla="*/ 894 h 1247"/>
              <a:gd name="T70" fmla="*/ 32 w 734"/>
              <a:gd name="T71" fmla="*/ 931 h 1247"/>
              <a:gd name="T72" fmla="*/ 24 w 734"/>
              <a:gd name="T73" fmla="*/ 973 h 1247"/>
              <a:gd name="T74" fmla="*/ 24 w 734"/>
              <a:gd name="T75" fmla="*/ 1040 h 1247"/>
              <a:gd name="T76" fmla="*/ 65 w 734"/>
              <a:gd name="T77" fmla="*/ 1094 h 1247"/>
              <a:gd name="T78" fmla="*/ 45 w 734"/>
              <a:gd name="T79" fmla="*/ 1138 h 1247"/>
              <a:gd name="T80" fmla="*/ 93 w 734"/>
              <a:gd name="T81" fmla="*/ 1159 h 1247"/>
              <a:gd name="T82" fmla="*/ 125 w 734"/>
              <a:gd name="T83" fmla="*/ 1208 h 1247"/>
              <a:gd name="T84" fmla="*/ 185 w 734"/>
              <a:gd name="T85" fmla="*/ 1246 h 1247"/>
              <a:gd name="T86" fmla="*/ 733 w 734"/>
              <a:gd name="T87" fmla="*/ 0 h 1247"/>
              <a:gd name="connsiteX0" fmla="*/ 9986 w 13056"/>
              <a:gd name="connsiteY0" fmla="*/ 0 h 10152"/>
              <a:gd name="connsiteX1" fmla="*/ 9387 w 13056"/>
              <a:gd name="connsiteY1" fmla="*/ 265 h 10152"/>
              <a:gd name="connsiteX2" fmla="*/ 9210 w 13056"/>
              <a:gd name="connsiteY2" fmla="*/ 642 h 10152"/>
              <a:gd name="connsiteX3" fmla="*/ 9510 w 13056"/>
              <a:gd name="connsiteY3" fmla="*/ 1067 h 10152"/>
              <a:gd name="connsiteX4" fmla="*/ 9768 w 13056"/>
              <a:gd name="connsiteY4" fmla="*/ 1203 h 10152"/>
              <a:gd name="connsiteX5" fmla="*/ 9360 w 13056"/>
              <a:gd name="connsiteY5" fmla="*/ 1652 h 10152"/>
              <a:gd name="connsiteX6" fmla="*/ 9428 w 13056"/>
              <a:gd name="connsiteY6" fmla="*/ 1909 h 10152"/>
              <a:gd name="connsiteX7" fmla="*/ 9823 w 13056"/>
              <a:gd name="connsiteY7" fmla="*/ 2173 h 10152"/>
              <a:gd name="connsiteX8" fmla="*/ 9619 w 13056"/>
              <a:gd name="connsiteY8" fmla="*/ 2430 h 10152"/>
              <a:gd name="connsiteX9" fmla="*/ 9550 w 13056"/>
              <a:gd name="connsiteY9" fmla="*/ 2590 h 10152"/>
              <a:gd name="connsiteX10" fmla="*/ 9128 w 13056"/>
              <a:gd name="connsiteY10" fmla="*/ 2767 h 10152"/>
              <a:gd name="connsiteX11" fmla="*/ 8828 w 13056"/>
              <a:gd name="connsiteY11" fmla="*/ 2534 h 10152"/>
              <a:gd name="connsiteX12" fmla="*/ 7439 w 13056"/>
              <a:gd name="connsiteY12" fmla="*/ 2871 h 10152"/>
              <a:gd name="connsiteX13" fmla="*/ 7275 w 13056"/>
              <a:gd name="connsiteY13" fmla="*/ 2951 h 10152"/>
              <a:gd name="connsiteX14" fmla="*/ 7003 w 13056"/>
              <a:gd name="connsiteY14" fmla="*/ 3264 h 10152"/>
              <a:gd name="connsiteX15" fmla="*/ 7071 w 13056"/>
              <a:gd name="connsiteY15" fmla="*/ 3561 h 10152"/>
              <a:gd name="connsiteX16" fmla="*/ 6499 w 13056"/>
              <a:gd name="connsiteY16" fmla="*/ 3761 h 10152"/>
              <a:gd name="connsiteX17" fmla="*/ 6553 w 13056"/>
              <a:gd name="connsiteY17" fmla="*/ 3825 h 10152"/>
              <a:gd name="connsiteX18" fmla="*/ 6213 w 13056"/>
              <a:gd name="connsiteY18" fmla="*/ 3937 h 10152"/>
              <a:gd name="connsiteX19" fmla="*/ 5995 w 13056"/>
              <a:gd name="connsiteY19" fmla="*/ 4074 h 10152"/>
              <a:gd name="connsiteX20" fmla="*/ 5913 w 13056"/>
              <a:gd name="connsiteY20" fmla="*/ 4122 h 10152"/>
              <a:gd name="connsiteX21" fmla="*/ 5272 w 13056"/>
              <a:gd name="connsiteY21" fmla="*/ 4274 h 10152"/>
              <a:gd name="connsiteX22" fmla="*/ 5177 w 13056"/>
              <a:gd name="connsiteY22" fmla="*/ 4531 h 10152"/>
              <a:gd name="connsiteX23" fmla="*/ 4401 w 13056"/>
              <a:gd name="connsiteY23" fmla="*/ 4531 h 10152"/>
              <a:gd name="connsiteX24" fmla="*/ 4346 w 13056"/>
              <a:gd name="connsiteY24" fmla="*/ 4667 h 10152"/>
              <a:gd name="connsiteX25" fmla="*/ 3951 w 13056"/>
              <a:gd name="connsiteY25" fmla="*/ 4812 h 10152"/>
              <a:gd name="connsiteX26" fmla="*/ 4114 w 13056"/>
              <a:gd name="connsiteY26" fmla="*/ 4956 h 10152"/>
              <a:gd name="connsiteX27" fmla="*/ 4496 w 13056"/>
              <a:gd name="connsiteY27" fmla="*/ 4956 h 10152"/>
              <a:gd name="connsiteX28" fmla="*/ 4605 w 13056"/>
              <a:gd name="connsiteY28" fmla="*/ 5116 h 10152"/>
              <a:gd name="connsiteX29" fmla="*/ 4946 w 13056"/>
              <a:gd name="connsiteY29" fmla="*/ 5156 h 10152"/>
              <a:gd name="connsiteX30" fmla="*/ 5014 w 13056"/>
              <a:gd name="connsiteY30" fmla="*/ 5405 h 10152"/>
              <a:gd name="connsiteX31" fmla="*/ 5232 w 13056"/>
              <a:gd name="connsiteY31" fmla="*/ 5589 h 10152"/>
              <a:gd name="connsiteX32" fmla="*/ 5027 w 13056"/>
              <a:gd name="connsiteY32" fmla="*/ 5806 h 10152"/>
              <a:gd name="connsiteX33" fmla="*/ 5177 w 13056"/>
              <a:gd name="connsiteY33" fmla="*/ 6071 h 10152"/>
              <a:gd name="connsiteX34" fmla="*/ 5150 w 13056"/>
              <a:gd name="connsiteY34" fmla="*/ 6399 h 10152"/>
              <a:gd name="connsiteX35" fmla="*/ 4728 w 13056"/>
              <a:gd name="connsiteY35" fmla="*/ 6528 h 10152"/>
              <a:gd name="connsiteX36" fmla="*/ 4278 w 13056"/>
              <a:gd name="connsiteY36" fmla="*/ 6464 h 10152"/>
              <a:gd name="connsiteX37" fmla="*/ 4155 w 13056"/>
              <a:gd name="connsiteY37" fmla="*/ 6199 h 10152"/>
              <a:gd name="connsiteX38" fmla="*/ 4414 w 13056"/>
              <a:gd name="connsiteY38" fmla="*/ 6183 h 10152"/>
              <a:gd name="connsiteX39" fmla="*/ 4605 w 13056"/>
              <a:gd name="connsiteY39" fmla="*/ 5998 h 10152"/>
              <a:gd name="connsiteX40" fmla="*/ 4414 w 13056"/>
              <a:gd name="connsiteY40" fmla="*/ 5758 h 10152"/>
              <a:gd name="connsiteX41" fmla="*/ 4169 w 13056"/>
              <a:gd name="connsiteY41" fmla="*/ 5758 h 10152"/>
              <a:gd name="connsiteX42" fmla="*/ 4155 w 13056"/>
              <a:gd name="connsiteY42" fmla="*/ 5589 h 10152"/>
              <a:gd name="connsiteX43" fmla="*/ 3924 w 13056"/>
              <a:gd name="connsiteY43" fmla="*/ 5541 h 10152"/>
              <a:gd name="connsiteX44" fmla="*/ 3610 w 13056"/>
              <a:gd name="connsiteY44" fmla="*/ 5662 h 10152"/>
              <a:gd name="connsiteX45" fmla="*/ 3515 w 13056"/>
              <a:gd name="connsiteY45" fmla="*/ 5221 h 10152"/>
              <a:gd name="connsiteX46" fmla="*/ 3270 w 13056"/>
              <a:gd name="connsiteY46" fmla="*/ 5172 h 10152"/>
              <a:gd name="connsiteX47" fmla="*/ 3093 w 13056"/>
              <a:gd name="connsiteY47" fmla="*/ 5068 h 10152"/>
              <a:gd name="connsiteX48" fmla="*/ 2766 w 13056"/>
              <a:gd name="connsiteY48" fmla="*/ 5068 h 10152"/>
              <a:gd name="connsiteX49" fmla="*/ 2602 w 13056"/>
              <a:gd name="connsiteY49" fmla="*/ 4924 h 10152"/>
              <a:gd name="connsiteX50" fmla="*/ 2357 w 13056"/>
              <a:gd name="connsiteY50" fmla="*/ 4812 h 10152"/>
              <a:gd name="connsiteX51" fmla="*/ 2112 w 13056"/>
              <a:gd name="connsiteY51" fmla="*/ 5012 h 10152"/>
              <a:gd name="connsiteX52" fmla="*/ 1757 w 13056"/>
              <a:gd name="connsiteY52" fmla="*/ 5012 h 10152"/>
              <a:gd name="connsiteX53" fmla="*/ 1676 w 13056"/>
              <a:gd name="connsiteY53" fmla="*/ 5204 h 10152"/>
              <a:gd name="connsiteX54" fmla="*/ 1948 w 13056"/>
              <a:gd name="connsiteY54" fmla="*/ 5221 h 10152"/>
              <a:gd name="connsiteX55" fmla="*/ 2357 w 13056"/>
              <a:gd name="connsiteY55" fmla="*/ 5349 h 10152"/>
              <a:gd name="connsiteX56" fmla="*/ 2275 w 13056"/>
              <a:gd name="connsiteY56" fmla="*/ 5790 h 10152"/>
              <a:gd name="connsiteX57" fmla="*/ 2670 w 13056"/>
              <a:gd name="connsiteY57" fmla="*/ 5790 h 10152"/>
              <a:gd name="connsiteX58" fmla="*/ 3025 w 13056"/>
              <a:gd name="connsiteY58" fmla="*/ 5950 h 10152"/>
              <a:gd name="connsiteX59" fmla="*/ 3188 w 13056"/>
              <a:gd name="connsiteY59" fmla="*/ 6327 h 10152"/>
              <a:gd name="connsiteX60" fmla="*/ 3515 w 13056"/>
              <a:gd name="connsiteY60" fmla="*/ 6439 h 10152"/>
              <a:gd name="connsiteX61" fmla="*/ 3106 w 13056"/>
              <a:gd name="connsiteY61" fmla="*/ 6584 h 10152"/>
              <a:gd name="connsiteX62" fmla="*/ 2520 w 13056"/>
              <a:gd name="connsiteY62" fmla="*/ 6632 h 10152"/>
              <a:gd name="connsiteX63" fmla="*/ 2357 w 13056"/>
              <a:gd name="connsiteY63" fmla="*/ 6977 h 10152"/>
              <a:gd name="connsiteX64" fmla="*/ 2861 w 13056"/>
              <a:gd name="connsiteY64" fmla="*/ 7217 h 10152"/>
              <a:gd name="connsiteX65" fmla="*/ 2357 w 13056"/>
              <a:gd name="connsiteY65" fmla="*/ 7314 h 10152"/>
              <a:gd name="connsiteX66" fmla="*/ 1757 w 13056"/>
              <a:gd name="connsiteY66" fmla="*/ 7362 h 10152"/>
              <a:gd name="connsiteX67" fmla="*/ 1512 w 13056"/>
              <a:gd name="connsiteY67" fmla="*/ 7514 h 10152"/>
              <a:gd name="connsiteX68" fmla="*/ 1158 w 13056"/>
              <a:gd name="connsiteY68" fmla="*/ 7514 h 10152"/>
              <a:gd name="connsiteX69" fmla="*/ 831 w 13056"/>
              <a:gd name="connsiteY69" fmla="*/ 7169 h 10152"/>
              <a:gd name="connsiteX70" fmla="*/ 504 w 13056"/>
              <a:gd name="connsiteY70" fmla="*/ 7169 h 10152"/>
              <a:gd name="connsiteX71" fmla="*/ 436 w 13056"/>
              <a:gd name="connsiteY71" fmla="*/ 7466 h 10152"/>
              <a:gd name="connsiteX72" fmla="*/ 913 w 13056"/>
              <a:gd name="connsiteY72" fmla="*/ 7755 h 10152"/>
              <a:gd name="connsiteX73" fmla="*/ 327 w 13056"/>
              <a:gd name="connsiteY73" fmla="*/ 7803 h 10152"/>
              <a:gd name="connsiteX74" fmla="*/ 0 w 13056"/>
              <a:gd name="connsiteY74" fmla="*/ 8019 h 10152"/>
              <a:gd name="connsiteX75" fmla="*/ 327 w 13056"/>
              <a:gd name="connsiteY75" fmla="*/ 8340 h 10152"/>
              <a:gd name="connsiteX76" fmla="*/ 708 w 13056"/>
              <a:gd name="connsiteY76" fmla="*/ 8709 h 10152"/>
              <a:gd name="connsiteX77" fmla="*/ 886 w 13056"/>
              <a:gd name="connsiteY77" fmla="*/ 8773 h 10152"/>
              <a:gd name="connsiteX78" fmla="*/ 886 w 13056"/>
              <a:gd name="connsiteY78" fmla="*/ 9022 h 10152"/>
              <a:gd name="connsiteX79" fmla="*/ 613 w 13056"/>
              <a:gd name="connsiteY79" fmla="*/ 9126 h 10152"/>
              <a:gd name="connsiteX80" fmla="*/ 804 w 13056"/>
              <a:gd name="connsiteY80" fmla="*/ 9270 h 10152"/>
              <a:gd name="connsiteX81" fmla="*/ 1267 w 13056"/>
              <a:gd name="connsiteY81" fmla="*/ 9294 h 10152"/>
              <a:gd name="connsiteX82" fmla="*/ 1431 w 13056"/>
              <a:gd name="connsiteY82" fmla="*/ 9543 h 10152"/>
              <a:gd name="connsiteX83" fmla="*/ 1703 w 13056"/>
              <a:gd name="connsiteY83" fmla="*/ 9687 h 10152"/>
              <a:gd name="connsiteX84" fmla="*/ 2343 w 13056"/>
              <a:gd name="connsiteY84" fmla="*/ 9703 h 10152"/>
              <a:gd name="connsiteX85" fmla="*/ 2520 w 13056"/>
              <a:gd name="connsiteY85" fmla="*/ 9992 h 10152"/>
              <a:gd name="connsiteX86" fmla="*/ 13056 w 13056"/>
              <a:gd name="connsiteY86" fmla="*/ 10152 h 10152"/>
              <a:gd name="connsiteX87" fmla="*/ 9986 w 13056"/>
              <a:gd name="connsiteY87" fmla="*/ 0 h 10152"/>
              <a:gd name="connsiteX0" fmla="*/ 9986 w 13056"/>
              <a:gd name="connsiteY0" fmla="*/ 0 h 10152"/>
              <a:gd name="connsiteX1" fmla="*/ 9387 w 13056"/>
              <a:gd name="connsiteY1" fmla="*/ 265 h 10152"/>
              <a:gd name="connsiteX2" fmla="*/ 9210 w 13056"/>
              <a:gd name="connsiteY2" fmla="*/ 642 h 10152"/>
              <a:gd name="connsiteX3" fmla="*/ 9510 w 13056"/>
              <a:gd name="connsiteY3" fmla="*/ 1067 h 10152"/>
              <a:gd name="connsiteX4" fmla="*/ 9768 w 13056"/>
              <a:gd name="connsiteY4" fmla="*/ 1203 h 10152"/>
              <a:gd name="connsiteX5" fmla="*/ 9360 w 13056"/>
              <a:gd name="connsiteY5" fmla="*/ 1652 h 10152"/>
              <a:gd name="connsiteX6" fmla="*/ 9428 w 13056"/>
              <a:gd name="connsiteY6" fmla="*/ 1909 h 10152"/>
              <a:gd name="connsiteX7" fmla="*/ 9823 w 13056"/>
              <a:gd name="connsiteY7" fmla="*/ 2173 h 10152"/>
              <a:gd name="connsiteX8" fmla="*/ 9619 w 13056"/>
              <a:gd name="connsiteY8" fmla="*/ 2430 h 10152"/>
              <a:gd name="connsiteX9" fmla="*/ 9550 w 13056"/>
              <a:gd name="connsiteY9" fmla="*/ 2590 h 10152"/>
              <a:gd name="connsiteX10" fmla="*/ 9128 w 13056"/>
              <a:gd name="connsiteY10" fmla="*/ 2767 h 10152"/>
              <a:gd name="connsiteX11" fmla="*/ 8828 w 13056"/>
              <a:gd name="connsiteY11" fmla="*/ 2534 h 10152"/>
              <a:gd name="connsiteX12" fmla="*/ 7439 w 13056"/>
              <a:gd name="connsiteY12" fmla="*/ 2871 h 10152"/>
              <a:gd name="connsiteX13" fmla="*/ 7275 w 13056"/>
              <a:gd name="connsiteY13" fmla="*/ 2951 h 10152"/>
              <a:gd name="connsiteX14" fmla="*/ 7003 w 13056"/>
              <a:gd name="connsiteY14" fmla="*/ 3264 h 10152"/>
              <a:gd name="connsiteX15" fmla="*/ 7071 w 13056"/>
              <a:gd name="connsiteY15" fmla="*/ 3561 h 10152"/>
              <a:gd name="connsiteX16" fmla="*/ 6499 w 13056"/>
              <a:gd name="connsiteY16" fmla="*/ 3761 h 10152"/>
              <a:gd name="connsiteX17" fmla="*/ 6553 w 13056"/>
              <a:gd name="connsiteY17" fmla="*/ 3825 h 10152"/>
              <a:gd name="connsiteX18" fmla="*/ 6213 w 13056"/>
              <a:gd name="connsiteY18" fmla="*/ 3937 h 10152"/>
              <a:gd name="connsiteX19" fmla="*/ 5995 w 13056"/>
              <a:gd name="connsiteY19" fmla="*/ 4074 h 10152"/>
              <a:gd name="connsiteX20" fmla="*/ 5913 w 13056"/>
              <a:gd name="connsiteY20" fmla="*/ 4122 h 10152"/>
              <a:gd name="connsiteX21" fmla="*/ 5272 w 13056"/>
              <a:gd name="connsiteY21" fmla="*/ 4274 h 10152"/>
              <a:gd name="connsiteX22" fmla="*/ 5177 w 13056"/>
              <a:gd name="connsiteY22" fmla="*/ 4531 h 10152"/>
              <a:gd name="connsiteX23" fmla="*/ 4401 w 13056"/>
              <a:gd name="connsiteY23" fmla="*/ 4531 h 10152"/>
              <a:gd name="connsiteX24" fmla="*/ 4346 w 13056"/>
              <a:gd name="connsiteY24" fmla="*/ 4667 h 10152"/>
              <a:gd name="connsiteX25" fmla="*/ 3951 w 13056"/>
              <a:gd name="connsiteY25" fmla="*/ 4812 h 10152"/>
              <a:gd name="connsiteX26" fmla="*/ 4114 w 13056"/>
              <a:gd name="connsiteY26" fmla="*/ 4956 h 10152"/>
              <a:gd name="connsiteX27" fmla="*/ 4496 w 13056"/>
              <a:gd name="connsiteY27" fmla="*/ 4956 h 10152"/>
              <a:gd name="connsiteX28" fmla="*/ 4605 w 13056"/>
              <a:gd name="connsiteY28" fmla="*/ 5116 h 10152"/>
              <a:gd name="connsiteX29" fmla="*/ 4946 w 13056"/>
              <a:gd name="connsiteY29" fmla="*/ 5156 h 10152"/>
              <a:gd name="connsiteX30" fmla="*/ 5014 w 13056"/>
              <a:gd name="connsiteY30" fmla="*/ 5405 h 10152"/>
              <a:gd name="connsiteX31" fmla="*/ 5232 w 13056"/>
              <a:gd name="connsiteY31" fmla="*/ 5589 h 10152"/>
              <a:gd name="connsiteX32" fmla="*/ 5027 w 13056"/>
              <a:gd name="connsiteY32" fmla="*/ 5806 h 10152"/>
              <a:gd name="connsiteX33" fmla="*/ 5177 w 13056"/>
              <a:gd name="connsiteY33" fmla="*/ 6071 h 10152"/>
              <a:gd name="connsiteX34" fmla="*/ 5150 w 13056"/>
              <a:gd name="connsiteY34" fmla="*/ 6399 h 10152"/>
              <a:gd name="connsiteX35" fmla="*/ 4728 w 13056"/>
              <a:gd name="connsiteY35" fmla="*/ 6528 h 10152"/>
              <a:gd name="connsiteX36" fmla="*/ 4278 w 13056"/>
              <a:gd name="connsiteY36" fmla="*/ 6464 h 10152"/>
              <a:gd name="connsiteX37" fmla="*/ 4155 w 13056"/>
              <a:gd name="connsiteY37" fmla="*/ 6199 h 10152"/>
              <a:gd name="connsiteX38" fmla="*/ 4414 w 13056"/>
              <a:gd name="connsiteY38" fmla="*/ 6183 h 10152"/>
              <a:gd name="connsiteX39" fmla="*/ 4605 w 13056"/>
              <a:gd name="connsiteY39" fmla="*/ 5998 h 10152"/>
              <a:gd name="connsiteX40" fmla="*/ 4414 w 13056"/>
              <a:gd name="connsiteY40" fmla="*/ 5758 h 10152"/>
              <a:gd name="connsiteX41" fmla="*/ 4169 w 13056"/>
              <a:gd name="connsiteY41" fmla="*/ 5758 h 10152"/>
              <a:gd name="connsiteX42" fmla="*/ 4155 w 13056"/>
              <a:gd name="connsiteY42" fmla="*/ 5589 h 10152"/>
              <a:gd name="connsiteX43" fmla="*/ 3924 w 13056"/>
              <a:gd name="connsiteY43" fmla="*/ 5541 h 10152"/>
              <a:gd name="connsiteX44" fmla="*/ 3610 w 13056"/>
              <a:gd name="connsiteY44" fmla="*/ 5662 h 10152"/>
              <a:gd name="connsiteX45" fmla="*/ 3515 w 13056"/>
              <a:gd name="connsiteY45" fmla="*/ 5221 h 10152"/>
              <a:gd name="connsiteX46" fmla="*/ 3270 w 13056"/>
              <a:gd name="connsiteY46" fmla="*/ 5172 h 10152"/>
              <a:gd name="connsiteX47" fmla="*/ 3093 w 13056"/>
              <a:gd name="connsiteY47" fmla="*/ 5068 h 10152"/>
              <a:gd name="connsiteX48" fmla="*/ 2766 w 13056"/>
              <a:gd name="connsiteY48" fmla="*/ 5068 h 10152"/>
              <a:gd name="connsiteX49" fmla="*/ 2602 w 13056"/>
              <a:gd name="connsiteY49" fmla="*/ 4924 h 10152"/>
              <a:gd name="connsiteX50" fmla="*/ 2357 w 13056"/>
              <a:gd name="connsiteY50" fmla="*/ 4812 h 10152"/>
              <a:gd name="connsiteX51" fmla="*/ 2112 w 13056"/>
              <a:gd name="connsiteY51" fmla="*/ 5012 h 10152"/>
              <a:gd name="connsiteX52" fmla="*/ 1757 w 13056"/>
              <a:gd name="connsiteY52" fmla="*/ 5012 h 10152"/>
              <a:gd name="connsiteX53" fmla="*/ 1676 w 13056"/>
              <a:gd name="connsiteY53" fmla="*/ 5204 h 10152"/>
              <a:gd name="connsiteX54" fmla="*/ 1948 w 13056"/>
              <a:gd name="connsiteY54" fmla="*/ 5221 h 10152"/>
              <a:gd name="connsiteX55" fmla="*/ 2357 w 13056"/>
              <a:gd name="connsiteY55" fmla="*/ 5349 h 10152"/>
              <a:gd name="connsiteX56" fmla="*/ 2275 w 13056"/>
              <a:gd name="connsiteY56" fmla="*/ 5790 h 10152"/>
              <a:gd name="connsiteX57" fmla="*/ 2670 w 13056"/>
              <a:gd name="connsiteY57" fmla="*/ 5790 h 10152"/>
              <a:gd name="connsiteX58" fmla="*/ 3025 w 13056"/>
              <a:gd name="connsiteY58" fmla="*/ 5950 h 10152"/>
              <a:gd name="connsiteX59" fmla="*/ 3188 w 13056"/>
              <a:gd name="connsiteY59" fmla="*/ 6327 h 10152"/>
              <a:gd name="connsiteX60" fmla="*/ 3515 w 13056"/>
              <a:gd name="connsiteY60" fmla="*/ 6439 h 10152"/>
              <a:gd name="connsiteX61" fmla="*/ 3106 w 13056"/>
              <a:gd name="connsiteY61" fmla="*/ 6584 h 10152"/>
              <a:gd name="connsiteX62" fmla="*/ 2520 w 13056"/>
              <a:gd name="connsiteY62" fmla="*/ 6632 h 10152"/>
              <a:gd name="connsiteX63" fmla="*/ 2357 w 13056"/>
              <a:gd name="connsiteY63" fmla="*/ 6977 h 10152"/>
              <a:gd name="connsiteX64" fmla="*/ 2861 w 13056"/>
              <a:gd name="connsiteY64" fmla="*/ 7217 h 10152"/>
              <a:gd name="connsiteX65" fmla="*/ 2357 w 13056"/>
              <a:gd name="connsiteY65" fmla="*/ 7314 h 10152"/>
              <a:gd name="connsiteX66" fmla="*/ 1757 w 13056"/>
              <a:gd name="connsiteY66" fmla="*/ 7362 h 10152"/>
              <a:gd name="connsiteX67" fmla="*/ 1512 w 13056"/>
              <a:gd name="connsiteY67" fmla="*/ 7514 h 10152"/>
              <a:gd name="connsiteX68" fmla="*/ 1158 w 13056"/>
              <a:gd name="connsiteY68" fmla="*/ 7514 h 10152"/>
              <a:gd name="connsiteX69" fmla="*/ 831 w 13056"/>
              <a:gd name="connsiteY69" fmla="*/ 7169 h 10152"/>
              <a:gd name="connsiteX70" fmla="*/ 504 w 13056"/>
              <a:gd name="connsiteY70" fmla="*/ 7169 h 10152"/>
              <a:gd name="connsiteX71" fmla="*/ 436 w 13056"/>
              <a:gd name="connsiteY71" fmla="*/ 7466 h 10152"/>
              <a:gd name="connsiteX72" fmla="*/ 913 w 13056"/>
              <a:gd name="connsiteY72" fmla="*/ 7755 h 10152"/>
              <a:gd name="connsiteX73" fmla="*/ 327 w 13056"/>
              <a:gd name="connsiteY73" fmla="*/ 7803 h 10152"/>
              <a:gd name="connsiteX74" fmla="*/ 0 w 13056"/>
              <a:gd name="connsiteY74" fmla="*/ 8019 h 10152"/>
              <a:gd name="connsiteX75" fmla="*/ 327 w 13056"/>
              <a:gd name="connsiteY75" fmla="*/ 8340 h 10152"/>
              <a:gd name="connsiteX76" fmla="*/ 708 w 13056"/>
              <a:gd name="connsiteY76" fmla="*/ 8709 h 10152"/>
              <a:gd name="connsiteX77" fmla="*/ 886 w 13056"/>
              <a:gd name="connsiteY77" fmla="*/ 8773 h 10152"/>
              <a:gd name="connsiteX78" fmla="*/ 886 w 13056"/>
              <a:gd name="connsiteY78" fmla="*/ 9022 h 10152"/>
              <a:gd name="connsiteX79" fmla="*/ 613 w 13056"/>
              <a:gd name="connsiteY79" fmla="*/ 9126 h 10152"/>
              <a:gd name="connsiteX80" fmla="*/ 804 w 13056"/>
              <a:gd name="connsiteY80" fmla="*/ 9270 h 10152"/>
              <a:gd name="connsiteX81" fmla="*/ 1267 w 13056"/>
              <a:gd name="connsiteY81" fmla="*/ 9294 h 10152"/>
              <a:gd name="connsiteX82" fmla="*/ 1431 w 13056"/>
              <a:gd name="connsiteY82" fmla="*/ 9543 h 10152"/>
              <a:gd name="connsiteX83" fmla="*/ 1703 w 13056"/>
              <a:gd name="connsiteY83" fmla="*/ 9687 h 10152"/>
              <a:gd name="connsiteX84" fmla="*/ 2343 w 13056"/>
              <a:gd name="connsiteY84" fmla="*/ 9703 h 10152"/>
              <a:gd name="connsiteX85" fmla="*/ 2520 w 13056"/>
              <a:gd name="connsiteY85" fmla="*/ 9992 h 10152"/>
              <a:gd name="connsiteX86" fmla="*/ 13056 w 13056"/>
              <a:gd name="connsiteY86" fmla="*/ 10152 h 10152"/>
              <a:gd name="connsiteX87" fmla="*/ 12894 w 13056"/>
              <a:gd name="connsiteY87" fmla="*/ 0 h 10152"/>
              <a:gd name="connsiteX0" fmla="*/ 12733 w 13056"/>
              <a:gd name="connsiteY0" fmla="*/ 107 h 10152"/>
              <a:gd name="connsiteX1" fmla="*/ 9387 w 13056"/>
              <a:gd name="connsiteY1" fmla="*/ 265 h 10152"/>
              <a:gd name="connsiteX2" fmla="*/ 9210 w 13056"/>
              <a:gd name="connsiteY2" fmla="*/ 642 h 10152"/>
              <a:gd name="connsiteX3" fmla="*/ 9510 w 13056"/>
              <a:gd name="connsiteY3" fmla="*/ 1067 h 10152"/>
              <a:gd name="connsiteX4" fmla="*/ 9768 w 13056"/>
              <a:gd name="connsiteY4" fmla="*/ 1203 h 10152"/>
              <a:gd name="connsiteX5" fmla="*/ 9360 w 13056"/>
              <a:gd name="connsiteY5" fmla="*/ 1652 h 10152"/>
              <a:gd name="connsiteX6" fmla="*/ 9428 w 13056"/>
              <a:gd name="connsiteY6" fmla="*/ 1909 h 10152"/>
              <a:gd name="connsiteX7" fmla="*/ 9823 w 13056"/>
              <a:gd name="connsiteY7" fmla="*/ 2173 h 10152"/>
              <a:gd name="connsiteX8" fmla="*/ 9619 w 13056"/>
              <a:gd name="connsiteY8" fmla="*/ 2430 h 10152"/>
              <a:gd name="connsiteX9" fmla="*/ 9550 w 13056"/>
              <a:gd name="connsiteY9" fmla="*/ 2590 h 10152"/>
              <a:gd name="connsiteX10" fmla="*/ 9128 w 13056"/>
              <a:gd name="connsiteY10" fmla="*/ 2767 h 10152"/>
              <a:gd name="connsiteX11" fmla="*/ 8828 w 13056"/>
              <a:gd name="connsiteY11" fmla="*/ 2534 h 10152"/>
              <a:gd name="connsiteX12" fmla="*/ 7439 w 13056"/>
              <a:gd name="connsiteY12" fmla="*/ 2871 h 10152"/>
              <a:gd name="connsiteX13" fmla="*/ 7275 w 13056"/>
              <a:gd name="connsiteY13" fmla="*/ 2951 h 10152"/>
              <a:gd name="connsiteX14" fmla="*/ 7003 w 13056"/>
              <a:gd name="connsiteY14" fmla="*/ 3264 h 10152"/>
              <a:gd name="connsiteX15" fmla="*/ 7071 w 13056"/>
              <a:gd name="connsiteY15" fmla="*/ 3561 h 10152"/>
              <a:gd name="connsiteX16" fmla="*/ 6499 w 13056"/>
              <a:gd name="connsiteY16" fmla="*/ 3761 h 10152"/>
              <a:gd name="connsiteX17" fmla="*/ 6553 w 13056"/>
              <a:gd name="connsiteY17" fmla="*/ 3825 h 10152"/>
              <a:gd name="connsiteX18" fmla="*/ 6213 w 13056"/>
              <a:gd name="connsiteY18" fmla="*/ 3937 h 10152"/>
              <a:gd name="connsiteX19" fmla="*/ 5995 w 13056"/>
              <a:gd name="connsiteY19" fmla="*/ 4074 h 10152"/>
              <a:gd name="connsiteX20" fmla="*/ 5913 w 13056"/>
              <a:gd name="connsiteY20" fmla="*/ 4122 h 10152"/>
              <a:gd name="connsiteX21" fmla="*/ 5272 w 13056"/>
              <a:gd name="connsiteY21" fmla="*/ 4274 h 10152"/>
              <a:gd name="connsiteX22" fmla="*/ 5177 w 13056"/>
              <a:gd name="connsiteY22" fmla="*/ 4531 h 10152"/>
              <a:gd name="connsiteX23" fmla="*/ 4401 w 13056"/>
              <a:gd name="connsiteY23" fmla="*/ 4531 h 10152"/>
              <a:gd name="connsiteX24" fmla="*/ 4346 w 13056"/>
              <a:gd name="connsiteY24" fmla="*/ 4667 h 10152"/>
              <a:gd name="connsiteX25" fmla="*/ 3951 w 13056"/>
              <a:gd name="connsiteY25" fmla="*/ 4812 h 10152"/>
              <a:gd name="connsiteX26" fmla="*/ 4114 w 13056"/>
              <a:gd name="connsiteY26" fmla="*/ 4956 h 10152"/>
              <a:gd name="connsiteX27" fmla="*/ 4496 w 13056"/>
              <a:gd name="connsiteY27" fmla="*/ 4956 h 10152"/>
              <a:gd name="connsiteX28" fmla="*/ 4605 w 13056"/>
              <a:gd name="connsiteY28" fmla="*/ 5116 h 10152"/>
              <a:gd name="connsiteX29" fmla="*/ 4946 w 13056"/>
              <a:gd name="connsiteY29" fmla="*/ 5156 h 10152"/>
              <a:gd name="connsiteX30" fmla="*/ 5014 w 13056"/>
              <a:gd name="connsiteY30" fmla="*/ 5405 h 10152"/>
              <a:gd name="connsiteX31" fmla="*/ 5232 w 13056"/>
              <a:gd name="connsiteY31" fmla="*/ 5589 h 10152"/>
              <a:gd name="connsiteX32" fmla="*/ 5027 w 13056"/>
              <a:gd name="connsiteY32" fmla="*/ 5806 h 10152"/>
              <a:gd name="connsiteX33" fmla="*/ 5177 w 13056"/>
              <a:gd name="connsiteY33" fmla="*/ 6071 h 10152"/>
              <a:gd name="connsiteX34" fmla="*/ 5150 w 13056"/>
              <a:gd name="connsiteY34" fmla="*/ 6399 h 10152"/>
              <a:gd name="connsiteX35" fmla="*/ 4728 w 13056"/>
              <a:gd name="connsiteY35" fmla="*/ 6528 h 10152"/>
              <a:gd name="connsiteX36" fmla="*/ 4278 w 13056"/>
              <a:gd name="connsiteY36" fmla="*/ 6464 h 10152"/>
              <a:gd name="connsiteX37" fmla="*/ 4155 w 13056"/>
              <a:gd name="connsiteY37" fmla="*/ 6199 h 10152"/>
              <a:gd name="connsiteX38" fmla="*/ 4414 w 13056"/>
              <a:gd name="connsiteY38" fmla="*/ 6183 h 10152"/>
              <a:gd name="connsiteX39" fmla="*/ 4605 w 13056"/>
              <a:gd name="connsiteY39" fmla="*/ 5998 h 10152"/>
              <a:gd name="connsiteX40" fmla="*/ 4414 w 13056"/>
              <a:gd name="connsiteY40" fmla="*/ 5758 h 10152"/>
              <a:gd name="connsiteX41" fmla="*/ 4169 w 13056"/>
              <a:gd name="connsiteY41" fmla="*/ 5758 h 10152"/>
              <a:gd name="connsiteX42" fmla="*/ 4155 w 13056"/>
              <a:gd name="connsiteY42" fmla="*/ 5589 h 10152"/>
              <a:gd name="connsiteX43" fmla="*/ 3924 w 13056"/>
              <a:gd name="connsiteY43" fmla="*/ 5541 h 10152"/>
              <a:gd name="connsiteX44" fmla="*/ 3610 w 13056"/>
              <a:gd name="connsiteY44" fmla="*/ 5662 h 10152"/>
              <a:gd name="connsiteX45" fmla="*/ 3515 w 13056"/>
              <a:gd name="connsiteY45" fmla="*/ 5221 h 10152"/>
              <a:gd name="connsiteX46" fmla="*/ 3270 w 13056"/>
              <a:gd name="connsiteY46" fmla="*/ 5172 h 10152"/>
              <a:gd name="connsiteX47" fmla="*/ 3093 w 13056"/>
              <a:gd name="connsiteY47" fmla="*/ 5068 h 10152"/>
              <a:gd name="connsiteX48" fmla="*/ 2766 w 13056"/>
              <a:gd name="connsiteY48" fmla="*/ 5068 h 10152"/>
              <a:gd name="connsiteX49" fmla="*/ 2602 w 13056"/>
              <a:gd name="connsiteY49" fmla="*/ 4924 h 10152"/>
              <a:gd name="connsiteX50" fmla="*/ 2357 w 13056"/>
              <a:gd name="connsiteY50" fmla="*/ 4812 h 10152"/>
              <a:gd name="connsiteX51" fmla="*/ 2112 w 13056"/>
              <a:gd name="connsiteY51" fmla="*/ 5012 h 10152"/>
              <a:gd name="connsiteX52" fmla="*/ 1757 w 13056"/>
              <a:gd name="connsiteY52" fmla="*/ 5012 h 10152"/>
              <a:gd name="connsiteX53" fmla="*/ 1676 w 13056"/>
              <a:gd name="connsiteY53" fmla="*/ 5204 h 10152"/>
              <a:gd name="connsiteX54" fmla="*/ 1948 w 13056"/>
              <a:gd name="connsiteY54" fmla="*/ 5221 h 10152"/>
              <a:gd name="connsiteX55" fmla="*/ 2357 w 13056"/>
              <a:gd name="connsiteY55" fmla="*/ 5349 h 10152"/>
              <a:gd name="connsiteX56" fmla="*/ 2275 w 13056"/>
              <a:gd name="connsiteY56" fmla="*/ 5790 h 10152"/>
              <a:gd name="connsiteX57" fmla="*/ 2670 w 13056"/>
              <a:gd name="connsiteY57" fmla="*/ 5790 h 10152"/>
              <a:gd name="connsiteX58" fmla="*/ 3025 w 13056"/>
              <a:gd name="connsiteY58" fmla="*/ 5950 h 10152"/>
              <a:gd name="connsiteX59" fmla="*/ 3188 w 13056"/>
              <a:gd name="connsiteY59" fmla="*/ 6327 h 10152"/>
              <a:gd name="connsiteX60" fmla="*/ 3515 w 13056"/>
              <a:gd name="connsiteY60" fmla="*/ 6439 h 10152"/>
              <a:gd name="connsiteX61" fmla="*/ 3106 w 13056"/>
              <a:gd name="connsiteY61" fmla="*/ 6584 h 10152"/>
              <a:gd name="connsiteX62" fmla="*/ 2520 w 13056"/>
              <a:gd name="connsiteY62" fmla="*/ 6632 h 10152"/>
              <a:gd name="connsiteX63" fmla="*/ 2357 w 13056"/>
              <a:gd name="connsiteY63" fmla="*/ 6977 h 10152"/>
              <a:gd name="connsiteX64" fmla="*/ 2861 w 13056"/>
              <a:gd name="connsiteY64" fmla="*/ 7217 h 10152"/>
              <a:gd name="connsiteX65" fmla="*/ 2357 w 13056"/>
              <a:gd name="connsiteY65" fmla="*/ 7314 h 10152"/>
              <a:gd name="connsiteX66" fmla="*/ 1757 w 13056"/>
              <a:gd name="connsiteY66" fmla="*/ 7362 h 10152"/>
              <a:gd name="connsiteX67" fmla="*/ 1512 w 13056"/>
              <a:gd name="connsiteY67" fmla="*/ 7514 h 10152"/>
              <a:gd name="connsiteX68" fmla="*/ 1158 w 13056"/>
              <a:gd name="connsiteY68" fmla="*/ 7514 h 10152"/>
              <a:gd name="connsiteX69" fmla="*/ 831 w 13056"/>
              <a:gd name="connsiteY69" fmla="*/ 7169 h 10152"/>
              <a:gd name="connsiteX70" fmla="*/ 504 w 13056"/>
              <a:gd name="connsiteY70" fmla="*/ 7169 h 10152"/>
              <a:gd name="connsiteX71" fmla="*/ 436 w 13056"/>
              <a:gd name="connsiteY71" fmla="*/ 7466 h 10152"/>
              <a:gd name="connsiteX72" fmla="*/ 913 w 13056"/>
              <a:gd name="connsiteY72" fmla="*/ 7755 h 10152"/>
              <a:gd name="connsiteX73" fmla="*/ 327 w 13056"/>
              <a:gd name="connsiteY73" fmla="*/ 7803 h 10152"/>
              <a:gd name="connsiteX74" fmla="*/ 0 w 13056"/>
              <a:gd name="connsiteY74" fmla="*/ 8019 h 10152"/>
              <a:gd name="connsiteX75" fmla="*/ 327 w 13056"/>
              <a:gd name="connsiteY75" fmla="*/ 8340 h 10152"/>
              <a:gd name="connsiteX76" fmla="*/ 708 w 13056"/>
              <a:gd name="connsiteY76" fmla="*/ 8709 h 10152"/>
              <a:gd name="connsiteX77" fmla="*/ 886 w 13056"/>
              <a:gd name="connsiteY77" fmla="*/ 8773 h 10152"/>
              <a:gd name="connsiteX78" fmla="*/ 886 w 13056"/>
              <a:gd name="connsiteY78" fmla="*/ 9022 h 10152"/>
              <a:gd name="connsiteX79" fmla="*/ 613 w 13056"/>
              <a:gd name="connsiteY79" fmla="*/ 9126 h 10152"/>
              <a:gd name="connsiteX80" fmla="*/ 804 w 13056"/>
              <a:gd name="connsiteY80" fmla="*/ 9270 h 10152"/>
              <a:gd name="connsiteX81" fmla="*/ 1267 w 13056"/>
              <a:gd name="connsiteY81" fmla="*/ 9294 h 10152"/>
              <a:gd name="connsiteX82" fmla="*/ 1431 w 13056"/>
              <a:gd name="connsiteY82" fmla="*/ 9543 h 10152"/>
              <a:gd name="connsiteX83" fmla="*/ 1703 w 13056"/>
              <a:gd name="connsiteY83" fmla="*/ 9687 h 10152"/>
              <a:gd name="connsiteX84" fmla="*/ 2343 w 13056"/>
              <a:gd name="connsiteY84" fmla="*/ 9703 h 10152"/>
              <a:gd name="connsiteX85" fmla="*/ 2520 w 13056"/>
              <a:gd name="connsiteY85" fmla="*/ 9992 h 10152"/>
              <a:gd name="connsiteX86" fmla="*/ 13056 w 13056"/>
              <a:gd name="connsiteY86" fmla="*/ 10152 h 10152"/>
              <a:gd name="connsiteX87" fmla="*/ 12894 w 13056"/>
              <a:gd name="connsiteY87" fmla="*/ 0 h 10152"/>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886 w 13056"/>
              <a:gd name="connsiteY79" fmla="*/ 9424 h 10554"/>
              <a:gd name="connsiteX80" fmla="*/ 613 w 13056"/>
              <a:gd name="connsiteY80" fmla="*/ 9528 h 10554"/>
              <a:gd name="connsiteX81" fmla="*/ 804 w 13056"/>
              <a:gd name="connsiteY81" fmla="*/ 9672 h 10554"/>
              <a:gd name="connsiteX82" fmla="*/ 1267 w 13056"/>
              <a:gd name="connsiteY82" fmla="*/ 9696 h 10554"/>
              <a:gd name="connsiteX83" fmla="*/ 1431 w 13056"/>
              <a:gd name="connsiteY83" fmla="*/ 9945 h 10554"/>
              <a:gd name="connsiteX84" fmla="*/ 1703 w 13056"/>
              <a:gd name="connsiteY84" fmla="*/ 10089 h 10554"/>
              <a:gd name="connsiteX85" fmla="*/ 2343 w 13056"/>
              <a:gd name="connsiteY85" fmla="*/ 10105 h 10554"/>
              <a:gd name="connsiteX86" fmla="*/ 2520 w 13056"/>
              <a:gd name="connsiteY86" fmla="*/ 10394 h 10554"/>
              <a:gd name="connsiteX87" fmla="*/ 13056 w 13056"/>
              <a:gd name="connsiteY87" fmla="*/ 10554 h 10554"/>
              <a:gd name="connsiteX88" fmla="*/ 12894 w 13056"/>
              <a:gd name="connsiteY88"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804 w 13056"/>
              <a:gd name="connsiteY80" fmla="*/ 9672 h 10554"/>
              <a:gd name="connsiteX81" fmla="*/ 1267 w 13056"/>
              <a:gd name="connsiteY81" fmla="*/ 9696 h 10554"/>
              <a:gd name="connsiteX82" fmla="*/ 1431 w 13056"/>
              <a:gd name="connsiteY82" fmla="*/ 9945 h 10554"/>
              <a:gd name="connsiteX83" fmla="*/ 1703 w 13056"/>
              <a:gd name="connsiteY83" fmla="*/ 10089 h 10554"/>
              <a:gd name="connsiteX84" fmla="*/ 2343 w 13056"/>
              <a:gd name="connsiteY84" fmla="*/ 10105 h 10554"/>
              <a:gd name="connsiteX85" fmla="*/ 2520 w 13056"/>
              <a:gd name="connsiteY85" fmla="*/ 10394 h 10554"/>
              <a:gd name="connsiteX86" fmla="*/ 13056 w 13056"/>
              <a:gd name="connsiteY86" fmla="*/ 10554 h 10554"/>
              <a:gd name="connsiteX87" fmla="*/ 12894 w 13056"/>
              <a:gd name="connsiteY87"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804 w 13056"/>
              <a:gd name="connsiteY80" fmla="*/ 9672 h 10554"/>
              <a:gd name="connsiteX81" fmla="*/ 1267 w 13056"/>
              <a:gd name="connsiteY81" fmla="*/ 9696 h 10554"/>
              <a:gd name="connsiteX82" fmla="*/ 1703 w 13056"/>
              <a:gd name="connsiteY82" fmla="*/ 10089 h 10554"/>
              <a:gd name="connsiteX83" fmla="*/ 2343 w 13056"/>
              <a:gd name="connsiteY83" fmla="*/ 10105 h 10554"/>
              <a:gd name="connsiteX84" fmla="*/ 2520 w 13056"/>
              <a:gd name="connsiteY84" fmla="*/ 10394 h 10554"/>
              <a:gd name="connsiteX85" fmla="*/ 13056 w 13056"/>
              <a:gd name="connsiteY85" fmla="*/ 10554 h 10554"/>
              <a:gd name="connsiteX86" fmla="*/ 12894 w 13056"/>
              <a:gd name="connsiteY86"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1267 w 13056"/>
              <a:gd name="connsiteY80" fmla="*/ 9696 h 10554"/>
              <a:gd name="connsiteX81" fmla="*/ 1703 w 13056"/>
              <a:gd name="connsiteY81" fmla="*/ 10089 h 10554"/>
              <a:gd name="connsiteX82" fmla="*/ 2343 w 13056"/>
              <a:gd name="connsiteY82" fmla="*/ 10105 h 10554"/>
              <a:gd name="connsiteX83" fmla="*/ 2520 w 13056"/>
              <a:gd name="connsiteY83" fmla="*/ 10394 h 10554"/>
              <a:gd name="connsiteX84" fmla="*/ 13056 w 13056"/>
              <a:gd name="connsiteY84" fmla="*/ 10554 h 10554"/>
              <a:gd name="connsiteX85" fmla="*/ 12894 w 13056"/>
              <a:gd name="connsiteY85"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1703 w 13056"/>
              <a:gd name="connsiteY80" fmla="*/ 10089 h 10554"/>
              <a:gd name="connsiteX81" fmla="*/ 2343 w 13056"/>
              <a:gd name="connsiteY81" fmla="*/ 10105 h 10554"/>
              <a:gd name="connsiteX82" fmla="*/ 2520 w 13056"/>
              <a:gd name="connsiteY82" fmla="*/ 10394 h 10554"/>
              <a:gd name="connsiteX83" fmla="*/ 13056 w 13056"/>
              <a:gd name="connsiteY83" fmla="*/ 10554 h 10554"/>
              <a:gd name="connsiteX84" fmla="*/ 12894 w 13056"/>
              <a:gd name="connsiteY84"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2343 w 13056"/>
              <a:gd name="connsiteY80" fmla="*/ 10105 h 10554"/>
              <a:gd name="connsiteX81" fmla="*/ 2520 w 13056"/>
              <a:gd name="connsiteY81" fmla="*/ 10394 h 10554"/>
              <a:gd name="connsiteX82" fmla="*/ 13056 w 13056"/>
              <a:gd name="connsiteY82" fmla="*/ 10554 h 10554"/>
              <a:gd name="connsiteX83" fmla="*/ 12894 w 13056"/>
              <a:gd name="connsiteY83"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613 w 13056"/>
              <a:gd name="connsiteY79" fmla="*/ 9528 h 10554"/>
              <a:gd name="connsiteX80" fmla="*/ 2520 w 13056"/>
              <a:gd name="connsiteY80" fmla="*/ 10394 h 10554"/>
              <a:gd name="connsiteX81" fmla="*/ 13056 w 13056"/>
              <a:gd name="connsiteY81" fmla="*/ 10554 h 10554"/>
              <a:gd name="connsiteX82" fmla="*/ 12894 w 13056"/>
              <a:gd name="connsiteY82"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2520 w 13056"/>
              <a:gd name="connsiteY79" fmla="*/ 10394 h 10554"/>
              <a:gd name="connsiteX80" fmla="*/ 13056 w 13056"/>
              <a:gd name="connsiteY80" fmla="*/ 10554 h 10554"/>
              <a:gd name="connsiteX81" fmla="*/ 12894 w 13056"/>
              <a:gd name="connsiteY81" fmla="*/ 402 h 10554"/>
              <a:gd name="connsiteX0" fmla="*/ 12733 w 13056"/>
              <a:gd name="connsiteY0" fmla="*/ 509 h 10554"/>
              <a:gd name="connsiteX1" fmla="*/ 11166 w 13056"/>
              <a:gd name="connsiteY1" fmla="*/ 0 h 10554"/>
              <a:gd name="connsiteX2" fmla="*/ 9387 w 13056"/>
              <a:gd name="connsiteY2" fmla="*/ 667 h 10554"/>
              <a:gd name="connsiteX3" fmla="*/ 9210 w 13056"/>
              <a:gd name="connsiteY3" fmla="*/ 1044 h 10554"/>
              <a:gd name="connsiteX4" fmla="*/ 9510 w 13056"/>
              <a:gd name="connsiteY4" fmla="*/ 1469 h 10554"/>
              <a:gd name="connsiteX5" fmla="*/ 9768 w 13056"/>
              <a:gd name="connsiteY5" fmla="*/ 1605 h 10554"/>
              <a:gd name="connsiteX6" fmla="*/ 9360 w 13056"/>
              <a:gd name="connsiteY6" fmla="*/ 2054 h 10554"/>
              <a:gd name="connsiteX7" fmla="*/ 9428 w 13056"/>
              <a:gd name="connsiteY7" fmla="*/ 2311 h 10554"/>
              <a:gd name="connsiteX8" fmla="*/ 9823 w 13056"/>
              <a:gd name="connsiteY8" fmla="*/ 2575 h 10554"/>
              <a:gd name="connsiteX9" fmla="*/ 9619 w 13056"/>
              <a:gd name="connsiteY9" fmla="*/ 2832 h 10554"/>
              <a:gd name="connsiteX10" fmla="*/ 9550 w 13056"/>
              <a:gd name="connsiteY10" fmla="*/ 2992 h 10554"/>
              <a:gd name="connsiteX11" fmla="*/ 9128 w 13056"/>
              <a:gd name="connsiteY11" fmla="*/ 3169 h 10554"/>
              <a:gd name="connsiteX12" fmla="*/ 8828 w 13056"/>
              <a:gd name="connsiteY12" fmla="*/ 2936 h 10554"/>
              <a:gd name="connsiteX13" fmla="*/ 7439 w 13056"/>
              <a:gd name="connsiteY13" fmla="*/ 3273 h 10554"/>
              <a:gd name="connsiteX14" fmla="*/ 7275 w 13056"/>
              <a:gd name="connsiteY14" fmla="*/ 3353 h 10554"/>
              <a:gd name="connsiteX15" fmla="*/ 7003 w 13056"/>
              <a:gd name="connsiteY15" fmla="*/ 3666 h 10554"/>
              <a:gd name="connsiteX16" fmla="*/ 7071 w 13056"/>
              <a:gd name="connsiteY16" fmla="*/ 3963 h 10554"/>
              <a:gd name="connsiteX17" fmla="*/ 6499 w 13056"/>
              <a:gd name="connsiteY17" fmla="*/ 4163 h 10554"/>
              <a:gd name="connsiteX18" fmla="*/ 6553 w 13056"/>
              <a:gd name="connsiteY18" fmla="*/ 4227 h 10554"/>
              <a:gd name="connsiteX19" fmla="*/ 6213 w 13056"/>
              <a:gd name="connsiteY19" fmla="*/ 4339 h 10554"/>
              <a:gd name="connsiteX20" fmla="*/ 5995 w 13056"/>
              <a:gd name="connsiteY20" fmla="*/ 4476 h 10554"/>
              <a:gd name="connsiteX21" fmla="*/ 5913 w 13056"/>
              <a:gd name="connsiteY21" fmla="*/ 4524 h 10554"/>
              <a:gd name="connsiteX22" fmla="*/ 5272 w 13056"/>
              <a:gd name="connsiteY22" fmla="*/ 4676 h 10554"/>
              <a:gd name="connsiteX23" fmla="*/ 5177 w 13056"/>
              <a:gd name="connsiteY23" fmla="*/ 4933 h 10554"/>
              <a:gd name="connsiteX24" fmla="*/ 4401 w 13056"/>
              <a:gd name="connsiteY24" fmla="*/ 4933 h 10554"/>
              <a:gd name="connsiteX25" fmla="*/ 4346 w 13056"/>
              <a:gd name="connsiteY25" fmla="*/ 5069 h 10554"/>
              <a:gd name="connsiteX26" fmla="*/ 3951 w 13056"/>
              <a:gd name="connsiteY26" fmla="*/ 5214 h 10554"/>
              <a:gd name="connsiteX27" fmla="*/ 4114 w 13056"/>
              <a:gd name="connsiteY27" fmla="*/ 5358 h 10554"/>
              <a:gd name="connsiteX28" fmla="*/ 4496 w 13056"/>
              <a:gd name="connsiteY28" fmla="*/ 5358 h 10554"/>
              <a:gd name="connsiteX29" fmla="*/ 4605 w 13056"/>
              <a:gd name="connsiteY29" fmla="*/ 5518 h 10554"/>
              <a:gd name="connsiteX30" fmla="*/ 4946 w 13056"/>
              <a:gd name="connsiteY30" fmla="*/ 5558 h 10554"/>
              <a:gd name="connsiteX31" fmla="*/ 5014 w 13056"/>
              <a:gd name="connsiteY31" fmla="*/ 5807 h 10554"/>
              <a:gd name="connsiteX32" fmla="*/ 5232 w 13056"/>
              <a:gd name="connsiteY32" fmla="*/ 5991 h 10554"/>
              <a:gd name="connsiteX33" fmla="*/ 5027 w 13056"/>
              <a:gd name="connsiteY33" fmla="*/ 6208 h 10554"/>
              <a:gd name="connsiteX34" fmla="*/ 5177 w 13056"/>
              <a:gd name="connsiteY34" fmla="*/ 6473 h 10554"/>
              <a:gd name="connsiteX35" fmla="*/ 5150 w 13056"/>
              <a:gd name="connsiteY35" fmla="*/ 6801 h 10554"/>
              <a:gd name="connsiteX36" fmla="*/ 4728 w 13056"/>
              <a:gd name="connsiteY36" fmla="*/ 6930 h 10554"/>
              <a:gd name="connsiteX37" fmla="*/ 4278 w 13056"/>
              <a:gd name="connsiteY37" fmla="*/ 6866 h 10554"/>
              <a:gd name="connsiteX38" fmla="*/ 4155 w 13056"/>
              <a:gd name="connsiteY38" fmla="*/ 6601 h 10554"/>
              <a:gd name="connsiteX39" fmla="*/ 4414 w 13056"/>
              <a:gd name="connsiteY39" fmla="*/ 6585 h 10554"/>
              <a:gd name="connsiteX40" fmla="*/ 4605 w 13056"/>
              <a:gd name="connsiteY40" fmla="*/ 6400 h 10554"/>
              <a:gd name="connsiteX41" fmla="*/ 4414 w 13056"/>
              <a:gd name="connsiteY41" fmla="*/ 6160 h 10554"/>
              <a:gd name="connsiteX42" fmla="*/ 4169 w 13056"/>
              <a:gd name="connsiteY42" fmla="*/ 6160 h 10554"/>
              <a:gd name="connsiteX43" fmla="*/ 4155 w 13056"/>
              <a:gd name="connsiteY43" fmla="*/ 5991 h 10554"/>
              <a:gd name="connsiteX44" fmla="*/ 3924 w 13056"/>
              <a:gd name="connsiteY44" fmla="*/ 5943 h 10554"/>
              <a:gd name="connsiteX45" fmla="*/ 3610 w 13056"/>
              <a:gd name="connsiteY45" fmla="*/ 6064 h 10554"/>
              <a:gd name="connsiteX46" fmla="*/ 3515 w 13056"/>
              <a:gd name="connsiteY46" fmla="*/ 5623 h 10554"/>
              <a:gd name="connsiteX47" fmla="*/ 3270 w 13056"/>
              <a:gd name="connsiteY47" fmla="*/ 5574 h 10554"/>
              <a:gd name="connsiteX48" fmla="*/ 3093 w 13056"/>
              <a:gd name="connsiteY48" fmla="*/ 5470 h 10554"/>
              <a:gd name="connsiteX49" fmla="*/ 2766 w 13056"/>
              <a:gd name="connsiteY49" fmla="*/ 5470 h 10554"/>
              <a:gd name="connsiteX50" fmla="*/ 2602 w 13056"/>
              <a:gd name="connsiteY50" fmla="*/ 5326 h 10554"/>
              <a:gd name="connsiteX51" fmla="*/ 2357 w 13056"/>
              <a:gd name="connsiteY51" fmla="*/ 5214 h 10554"/>
              <a:gd name="connsiteX52" fmla="*/ 2112 w 13056"/>
              <a:gd name="connsiteY52" fmla="*/ 5414 h 10554"/>
              <a:gd name="connsiteX53" fmla="*/ 1757 w 13056"/>
              <a:gd name="connsiteY53" fmla="*/ 5414 h 10554"/>
              <a:gd name="connsiteX54" fmla="*/ 1676 w 13056"/>
              <a:gd name="connsiteY54" fmla="*/ 5606 h 10554"/>
              <a:gd name="connsiteX55" fmla="*/ 1948 w 13056"/>
              <a:gd name="connsiteY55" fmla="*/ 5623 h 10554"/>
              <a:gd name="connsiteX56" fmla="*/ 2357 w 13056"/>
              <a:gd name="connsiteY56" fmla="*/ 5751 h 10554"/>
              <a:gd name="connsiteX57" fmla="*/ 2275 w 13056"/>
              <a:gd name="connsiteY57" fmla="*/ 6192 h 10554"/>
              <a:gd name="connsiteX58" fmla="*/ 2670 w 13056"/>
              <a:gd name="connsiteY58" fmla="*/ 6192 h 10554"/>
              <a:gd name="connsiteX59" fmla="*/ 3025 w 13056"/>
              <a:gd name="connsiteY59" fmla="*/ 6352 h 10554"/>
              <a:gd name="connsiteX60" fmla="*/ 3188 w 13056"/>
              <a:gd name="connsiteY60" fmla="*/ 6729 h 10554"/>
              <a:gd name="connsiteX61" fmla="*/ 3515 w 13056"/>
              <a:gd name="connsiteY61" fmla="*/ 6841 h 10554"/>
              <a:gd name="connsiteX62" fmla="*/ 3106 w 13056"/>
              <a:gd name="connsiteY62" fmla="*/ 6986 h 10554"/>
              <a:gd name="connsiteX63" fmla="*/ 2520 w 13056"/>
              <a:gd name="connsiteY63" fmla="*/ 7034 h 10554"/>
              <a:gd name="connsiteX64" fmla="*/ 2357 w 13056"/>
              <a:gd name="connsiteY64" fmla="*/ 7379 h 10554"/>
              <a:gd name="connsiteX65" fmla="*/ 2861 w 13056"/>
              <a:gd name="connsiteY65" fmla="*/ 7619 h 10554"/>
              <a:gd name="connsiteX66" fmla="*/ 2357 w 13056"/>
              <a:gd name="connsiteY66" fmla="*/ 7716 h 10554"/>
              <a:gd name="connsiteX67" fmla="*/ 1757 w 13056"/>
              <a:gd name="connsiteY67" fmla="*/ 7764 h 10554"/>
              <a:gd name="connsiteX68" fmla="*/ 1512 w 13056"/>
              <a:gd name="connsiteY68" fmla="*/ 7916 h 10554"/>
              <a:gd name="connsiteX69" fmla="*/ 1158 w 13056"/>
              <a:gd name="connsiteY69" fmla="*/ 7916 h 10554"/>
              <a:gd name="connsiteX70" fmla="*/ 831 w 13056"/>
              <a:gd name="connsiteY70" fmla="*/ 7571 h 10554"/>
              <a:gd name="connsiteX71" fmla="*/ 504 w 13056"/>
              <a:gd name="connsiteY71" fmla="*/ 7571 h 10554"/>
              <a:gd name="connsiteX72" fmla="*/ 436 w 13056"/>
              <a:gd name="connsiteY72" fmla="*/ 7868 h 10554"/>
              <a:gd name="connsiteX73" fmla="*/ 913 w 13056"/>
              <a:gd name="connsiteY73" fmla="*/ 8157 h 10554"/>
              <a:gd name="connsiteX74" fmla="*/ 327 w 13056"/>
              <a:gd name="connsiteY74" fmla="*/ 8205 h 10554"/>
              <a:gd name="connsiteX75" fmla="*/ 0 w 13056"/>
              <a:gd name="connsiteY75" fmla="*/ 8421 h 10554"/>
              <a:gd name="connsiteX76" fmla="*/ 327 w 13056"/>
              <a:gd name="connsiteY76" fmla="*/ 8742 h 10554"/>
              <a:gd name="connsiteX77" fmla="*/ 708 w 13056"/>
              <a:gd name="connsiteY77" fmla="*/ 9111 h 10554"/>
              <a:gd name="connsiteX78" fmla="*/ 886 w 13056"/>
              <a:gd name="connsiteY78" fmla="*/ 9175 h 10554"/>
              <a:gd name="connsiteX79" fmla="*/ 13056 w 13056"/>
              <a:gd name="connsiteY79" fmla="*/ 10554 h 10554"/>
              <a:gd name="connsiteX80" fmla="*/ 12894 w 13056"/>
              <a:gd name="connsiteY80" fmla="*/ 402 h 10554"/>
              <a:gd name="connsiteX0" fmla="*/ 12733 w 12945"/>
              <a:gd name="connsiteY0" fmla="*/ 509 h 9344"/>
              <a:gd name="connsiteX1" fmla="*/ 11166 w 12945"/>
              <a:gd name="connsiteY1" fmla="*/ 0 h 9344"/>
              <a:gd name="connsiteX2" fmla="*/ 9387 w 12945"/>
              <a:gd name="connsiteY2" fmla="*/ 667 h 9344"/>
              <a:gd name="connsiteX3" fmla="*/ 9210 w 12945"/>
              <a:gd name="connsiteY3" fmla="*/ 1044 h 9344"/>
              <a:gd name="connsiteX4" fmla="*/ 9510 w 12945"/>
              <a:gd name="connsiteY4" fmla="*/ 1469 h 9344"/>
              <a:gd name="connsiteX5" fmla="*/ 9768 w 12945"/>
              <a:gd name="connsiteY5" fmla="*/ 1605 h 9344"/>
              <a:gd name="connsiteX6" fmla="*/ 9360 w 12945"/>
              <a:gd name="connsiteY6" fmla="*/ 2054 h 9344"/>
              <a:gd name="connsiteX7" fmla="*/ 9428 w 12945"/>
              <a:gd name="connsiteY7" fmla="*/ 2311 h 9344"/>
              <a:gd name="connsiteX8" fmla="*/ 9823 w 12945"/>
              <a:gd name="connsiteY8" fmla="*/ 2575 h 9344"/>
              <a:gd name="connsiteX9" fmla="*/ 9619 w 12945"/>
              <a:gd name="connsiteY9" fmla="*/ 2832 h 9344"/>
              <a:gd name="connsiteX10" fmla="*/ 9550 w 12945"/>
              <a:gd name="connsiteY10" fmla="*/ 2992 h 9344"/>
              <a:gd name="connsiteX11" fmla="*/ 9128 w 12945"/>
              <a:gd name="connsiteY11" fmla="*/ 3169 h 9344"/>
              <a:gd name="connsiteX12" fmla="*/ 8828 w 12945"/>
              <a:gd name="connsiteY12" fmla="*/ 2936 h 9344"/>
              <a:gd name="connsiteX13" fmla="*/ 7439 w 12945"/>
              <a:gd name="connsiteY13" fmla="*/ 3273 h 9344"/>
              <a:gd name="connsiteX14" fmla="*/ 7275 w 12945"/>
              <a:gd name="connsiteY14" fmla="*/ 3353 h 9344"/>
              <a:gd name="connsiteX15" fmla="*/ 7003 w 12945"/>
              <a:gd name="connsiteY15" fmla="*/ 3666 h 9344"/>
              <a:gd name="connsiteX16" fmla="*/ 7071 w 12945"/>
              <a:gd name="connsiteY16" fmla="*/ 3963 h 9344"/>
              <a:gd name="connsiteX17" fmla="*/ 6499 w 12945"/>
              <a:gd name="connsiteY17" fmla="*/ 4163 h 9344"/>
              <a:gd name="connsiteX18" fmla="*/ 6553 w 12945"/>
              <a:gd name="connsiteY18" fmla="*/ 4227 h 9344"/>
              <a:gd name="connsiteX19" fmla="*/ 6213 w 12945"/>
              <a:gd name="connsiteY19" fmla="*/ 4339 h 9344"/>
              <a:gd name="connsiteX20" fmla="*/ 5995 w 12945"/>
              <a:gd name="connsiteY20" fmla="*/ 4476 h 9344"/>
              <a:gd name="connsiteX21" fmla="*/ 5913 w 12945"/>
              <a:gd name="connsiteY21" fmla="*/ 4524 h 9344"/>
              <a:gd name="connsiteX22" fmla="*/ 5272 w 12945"/>
              <a:gd name="connsiteY22" fmla="*/ 4676 h 9344"/>
              <a:gd name="connsiteX23" fmla="*/ 5177 w 12945"/>
              <a:gd name="connsiteY23" fmla="*/ 4933 h 9344"/>
              <a:gd name="connsiteX24" fmla="*/ 4401 w 12945"/>
              <a:gd name="connsiteY24" fmla="*/ 4933 h 9344"/>
              <a:gd name="connsiteX25" fmla="*/ 4346 w 12945"/>
              <a:gd name="connsiteY25" fmla="*/ 5069 h 9344"/>
              <a:gd name="connsiteX26" fmla="*/ 3951 w 12945"/>
              <a:gd name="connsiteY26" fmla="*/ 5214 h 9344"/>
              <a:gd name="connsiteX27" fmla="*/ 4114 w 12945"/>
              <a:gd name="connsiteY27" fmla="*/ 5358 h 9344"/>
              <a:gd name="connsiteX28" fmla="*/ 4496 w 12945"/>
              <a:gd name="connsiteY28" fmla="*/ 5358 h 9344"/>
              <a:gd name="connsiteX29" fmla="*/ 4605 w 12945"/>
              <a:gd name="connsiteY29" fmla="*/ 5518 h 9344"/>
              <a:gd name="connsiteX30" fmla="*/ 4946 w 12945"/>
              <a:gd name="connsiteY30" fmla="*/ 5558 h 9344"/>
              <a:gd name="connsiteX31" fmla="*/ 5014 w 12945"/>
              <a:gd name="connsiteY31" fmla="*/ 5807 h 9344"/>
              <a:gd name="connsiteX32" fmla="*/ 5232 w 12945"/>
              <a:gd name="connsiteY32" fmla="*/ 5991 h 9344"/>
              <a:gd name="connsiteX33" fmla="*/ 5027 w 12945"/>
              <a:gd name="connsiteY33" fmla="*/ 6208 h 9344"/>
              <a:gd name="connsiteX34" fmla="*/ 5177 w 12945"/>
              <a:gd name="connsiteY34" fmla="*/ 6473 h 9344"/>
              <a:gd name="connsiteX35" fmla="*/ 5150 w 12945"/>
              <a:gd name="connsiteY35" fmla="*/ 6801 h 9344"/>
              <a:gd name="connsiteX36" fmla="*/ 4728 w 12945"/>
              <a:gd name="connsiteY36" fmla="*/ 6930 h 9344"/>
              <a:gd name="connsiteX37" fmla="*/ 4278 w 12945"/>
              <a:gd name="connsiteY37" fmla="*/ 6866 h 9344"/>
              <a:gd name="connsiteX38" fmla="*/ 4155 w 12945"/>
              <a:gd name="connsiteY38" fmla="*/ 6601 h 9344"/>
              <a:gd name="connsiteX39" fmla="*/ 4414 w 12945"/>
              <a:gd name="connsiteY39" fmla="*/ 6585 h 9344"/>
              <a:gd name="connsiteX40" fmla="*/ 4605 w 12945"/>
              <a:gd name="connsiteY40" fmla="*/ 6400 h 9344"/>
              <a:gd name="connsiteX41" fmla="*/ 4414 w 12945"/>
              <a:gd name="connsiteY41" fmla="*/ 6160 h 9344"/>
              <a:gd name="connsiteX42" fmla="*/ 4169 w 12945"/>
              <a:gd name="connsiteY42" fmla="*/ 6160 h 9344"/>
              <a:gd name="connsiteX43" fmla="*/ 4155 w 12945"/>
              <a:gd name="connsiteY43" fmla="*/ 5991 h 9344"/>
              <a:gd name="connsiteX44" fmla="*/ 3924 w 12945"/>
              <a:gd name="connsiteY44" fmla="*/ 5943 h 9344"/>
              <a:gd name="connsiteX45" fmla="*/ 3610 w 12945"/>
              <a:gd name="connsiteY45" fmla="*/ 6064 h 9344"/>
              <a:gd name="connsiteX46" fmla="*/ 3515 w 12945"/>
              <a:gd name="connsiteY46" fmla="*/ 5623 h 9344"/>
              <a:gd name="connsiteX47" fmla="*/ 3270 w 12945"/>
              <a:gd name="connsiteY47" fmla="*/ 5574 h 9344"/>
              <a:gd name="connsiteX48" fmla="*/ 3093 w 12945"/>
              <a:gd name="connsiteY48" fmla="*/ 5470 h 9344"/>
              <a:gd name="connsiteX49" fmla="*/ 2766 w 12945"/>
              <a:gd name="connsiteY49" fmla="*/ 5470 h 9344"/>
              <a:gd name="connsiteX50" fmla="*/ 2602 w 12945"/>
              <a:gd name="connsiteY50" fmla="*/ 5326 h 9344"/>
              <a:gd name="connsiteX51" fmla="*/ 2357 w 12945"/>
              <a:gd name="connsiteY51" fmla="*/ 5214 h 9344"/>
              <a:gd name="connsiteX52" fmla="*/ 2112 w 12945"/>
              <a:gd name="connsiteY52" fmla="*/ 5414 h 9344"/>
              <a:gd name="connsiteX53" fmla="*/ 1757 w 12945"/>
              <a:gd name="connsiteY53" fmla="*/ 5414 h 9344"/>
              <a:gd name="connsiteX54" fmla="*/ 1676 w 12945"/>
              <a:gd name="connsiteY54" fmla="*/ 5606 h 9344"/>
              <a:gd name="connsiteX55" fmla="*/ 1948 w 12945"/>
              <a:gd name="connsiteY55" fmla="*/ 5623 h 9344"/>
              <a:gd name="connsiteX56" fmla="*/ 2357 w 12945"/>
              <a:gd name="connsiteY56" fmla="*/ 5751 h 9344"/>
              <a:gd name="connsiteX57" fmla="*/ 2275 w 12945"/>
              <a:gd name="connsiteY57" fmla="*/ 6192 h 9344"/>
              <a:gd name="connsiteX58" fmla="*/ 2670 w 12945"/>
              <a:gd name="connsiteY58" fmla="*/ 6192 h 9344"/>
              <a:gd name="connsiteX59" fmla="*/ 3025 w 12945"/>
              <a:gd name="connsiteY59" fmla="*/ 6352 h 9344"/>
              <a:gd name="connsiteX60" fmla="*/ 3188 w 12945"/>
              <a:gd name="connsiteY60" fmla="*/ 6729 h 9344"/>
              <a:gd name="connsiteX61" fmla="*/ 3515 w 12945"/>
              <a:gd name="connsiteY61" fmla="*/ 6841 h 9344"/>
              <a:gd name="connsiteX62" fmla="*/ 3106 w 12945"/>
              <a:gd name="connsiteY62" fmla="*/ 6986 h 9344"/>
              <a:gd name="connsiteX63" fmla="*/ 2520 w 12945"/>
              <a:gd name="connsiteY63" fmla="*/ 7034 h 9344"/>
              <a:gd name="connsiteX64" fmla="*/ 2357 w 12945"/>
              <a:gd name="connsiteY64" fmla="*/ 7379 h 9344"/>
              <a:gd name="connsiteX65" fmla="*/ 2861 w 12945"/>
              <a:gd name="connsiteY65" fmla="*/ 7619 h 9344"/>
              <a:gd name="connsiteX66" fmla="*/ 2357 w 12945"/>
              <a:gd name="connsiteY66" fmla="*/ 7716 h 9344"/>
              <a:gd name="connsiteX67" fmla="*/ 1757 w 12945"/>
              <a:gd name="connsiteY67" fmla="*/ 7764 h 9344"/>
              <a:gd name="connsiteX68" fmla="*/ 1512 w 12945"/>
              <a:gd name="connsiteY68" fmla="*/ 7916 h 9344"/>
              <a:gd name="connsiteX69" fmla="*/ 1158 w 12945"/>
              <a:gd name="connsiteY69" fmla="*/ 7916 h 9344"/>
              <a:gd name="connsiteX70" fmla="*/ 831 w 12945"/>
              <a:gd name="connsiteY70" fmla="*/ 7571 h 9344"/>
              <a:gd name="connsiteX71" fmla="*/ 504 w 12945"/>
              <a:gd name="connsiteY71" fmla="*/ 7571 h 9344"/>
              <a:gd name="connsiteX72" fmla="*/ 436 w 12945"/>
              <a:gd name="connsiteY72" fmla="*/ 7868 h 9344"/>
              <a:gd name="connsiteX73" fmla="*/ 913 w 12945"/>
              <a:gd name="connsiteY73" fmla="*/ 8157 h 9344"/>
              <a:gd name="connsiteX74" fmla="*/ 327 w 12945"/>
              <a:gd name="connsiteY74" fmla="*/ 8205 h 9344"/>
              <a:gd name="connsiteX75" fmla="*/ 0 w 12945"/>
              <a:gd name="connsiteY75" fmla="*/ 8421 h 9344"/>
              <a:gd name="connsiteX76" fmla="*/ 327 w 12945"/>
              <a:gd name="connsiteY76" fmla="*/ 8742 h 9344"/>
              <a:gd name="connsiteX77" fmla="*/ 708 w 12945"/>
              <a:gd name="connsiteY77" fmla="*/ 9111 h 9344"/>
              <a:gd name="connsiteX78" fmla="*/ 886 w 12945"/>
              <a:gd name="connsiteY78" fmla="*/ 9175 h 9344"/>
              <a:gd name="connsiteX79" fmla="*/ 12945 w 12945"/>
              <a:gd name="connsiteY79" fmla="*/ 9344 h 9344"/>
              <a:gd name="connsiteX80" fmla="*/ 12894 w 12945"/>
              <a:gd name="connsiteY80" fmla="*/ 402 h 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945" h="9344">
                <a:moveTo>
                  <a:pt x="12733" y="509"/>
                </a:moveTo>
                <a:cubicBezTo>
                  <a:pt x="12184" y="518"/>
                  <a:pt x="11715" y="-9"/>
                  <a:pt x="11166" y="0"/>
                </a:cubicBezTo>
                <a:lnTo>
                  <a:pt x="9387" y="667"/>
                </a:lnTo>
                <a:lnTo>
                  <a:pt x="9210" y="1044"/>
                </a:lnTo>
                <a:lnTo>
                  <a:pt x="9510" y="1469"/>
                </a:lnTo>
                <a:lnTo>
                  <a:pt x="9768" y="1605"/>
                </a:lnTo>
                <a:lnTo>
                  <a:pt x="9360" y="2054"/>
                </a:lnTo>
                <a:cubicBezTo>
                  <a:pt x="9383" y="2140"/>
                  <a:pt x="9405" y="2225"/>
                  <a:pt x="9428" y="2311"/>
                </a:cubicBezTo>
                <a:lnTo>
                  <a:pt x="9823" y="2575"/>
                </a:lnTo>
                <a:lnTo>
                  <a:pt x="9619" y="2832"/>
                </a:lnTo>
                <a:cubicBezTo>
                  <a:pt x="9596" y="2885"/>
                  <a:pt x="9573" y="2939"/>
                  <a:pt x="9550" y="2992"/>
                </a:cubicBezTo>
                <a:lnTo>
                  <a:pt x="9128" y="3169"/>
                </a:lnTo>
                <a:lnTo>
                  <a:pt x="8828" y="2936"/>
                </a:lnTo>
                <a:lnTo>
                  <a:pt x="7439" y="3273"/>
                </a:lnTo>
                <a:lnTo>
                  <a:pt x="7275" y="3353"/>
                </a:lnTo>
                <a:lnTo>
                  <a:pt x="7003" y="3666"/>
                </a:lnTo>
                <a:cubicBezTo>
                  <a:pt x="7026" y="3765"/>
                  <a:pt x="7048" y="3864"/>
                  <a:pt x="7071" y="3963"/>
                </a:cubicBezTo>
                <a:lnTo>
                  <a:pt x="6499" y="4163"/>
                </a:lnTo>
                <a:cubicBezTo>
                  <a:pt x="6517" y="4184"/>
                  <a:pt x="6535" y="4206"/>
                  <a:pt x="6553" y="4227"/>
                </a:cubicBezTo>
                <a:lnTo>
                  <a:pt x="6213" y="4339"/>
                </a:lnTo>
                <a:lnTo>
                  <a:pt x="5995" y="4476"/>
                </a:lnTo>
                <a:lnTo>
                  <a:pt x="5913" y="4524"/>
                </a:lnTo>
                <a:lnTo>
                  <a:pt x="5272" y="4676"/>
                </a:lnTo>
                <a:cubicBezTo>
                  <a:pt x="5240" y="4762"/>
                  <a:pt x="5209" y="4847"/>
                  <a:pt x="5177" y="4933"/>
                </a:cubicBezTo>
                <a:lnTo>
                  <a:pt x="4401" y="4933"/>
                </a:lnTo>
                <a:cubicBezTo>
                  <a:pt x="4383" y="4978"/>
                  <a:pt x="4364" y="5024"/>
                  <a:pt x="4346" y="5069"/>
                </a:cubicBezTo>
                <a:lnTo>
                  <a:pt x="3951" y="5214"/>
                </a:lnTo>
                <a:lnTo>
                  <a:pt x="4114" y="5358"/>
                </a:lnTo>
                <a:lnTo>
                  <a:pt x="4496" y="5358"/>
                </a:lnTo>
                <a:lnTo>
                  <a:pt x="4605" y="5518"/>
                </a:lnTo>
                <a:lnTo>
                  <a:pt x="4946" y="5558"/>
                </a:lnTo>
                <a:cubicBezTo>
                  <a:pt x="4969" y="5641"/>
                  <a:pt x="4991" y="5724"/>
                  <a:pt x="5014" y="5807"/>
                </a:cubicBezTo>
                <a:lnTo>
                  <a:pt x="5232" y="5991"/>
                </a:lnTo>
                <a:lnTo>
                  <a:pt x="5027" y="6208"/>
                </a:lnTo>
                <a:lnTo>
                  <a:pt x="5177" y="6473"/>
                </a:lnTo>
                <a:cubicBezTo>
                  <a:pt x="5168" y="6582"/>
                  <a:pt x="5159" y="6692"/>
                  <a:pt x="5150" y="6801"/>
                </a:cubicBezTo>
                <a:lnTo>
                  <a:pt x="4728" y="6930"/>
                </a:lnTo>
                <a:lnTo>
                  <a:pt x="4278" y="6866"/>
                </a:lnTo>
                <a:lnTo>
                  <a:pt x="4155" y="6601"/>
                </a:lnTo>
                <a:lnTo>
                  <a:pt x="4414" y="6585"/>
                </a:lnTo>
                <a:lnTo>
                  <a:pt x="4605" y="6400"/>
                </a:lnTo>
                <a:lnTo>
                  <a:pt x="4414" y="6160"/>
                </a:lnTo>
                <a:lnTo>
                  <a:pt x="4169" y="6160"/>
                </a:lnTo>
                <a:cubicBezTo>
                  <a:pt x="4164" y="6104"/>
                  <a:pt x="4160" y="6047"/>
                  <a:pt x="4155" y="5991"/>
                </a:cubicBezTo>
                <a:lnTo>
                  <a:pt x="3924" y="5943"/>
                </a:lnTo>
                <a:lnTo>
                  <a:pt x="3610" y="6064"/>
                </a:lnTo>
                <a:cubicBezTo>
                  <a:pt x="3578" y="5917"/>
                  <a:pt x="3547" y="5770"/>
                  <a:pt x="3515" y="5623"/>
                </a:cubicBezTo>
                <a:lnTo>
                  <a:pt x="3270" y="5574"/>
                </a:lnTo>
                <a:lnTo>
                  <a:pt x="3093" y="5470"/>
                </a:lnTo>
                <a:lnTo>
                  <a:pt x="2766" y="5470"/>
                </a:lnTo>
                <a:lnTo>
                  <a:pt x="2602" y="5326"/>
                </a:lnTo>
                <a:lnTo>
                  <a:pt x="2357" y="5214"/>
                </a:lnTo>
                <a:lnTo>
                  <a:pt x="2112" y="5414"/>
                </a:lnTo>
                <a:lnTo>
                  <a:pt x="1757" y="5414"/>
                </a:lnTo>
                <a:lnTo>
                  <a:pt x="1676" y="5606"/>
                </a:lnTo>
                <a:lnTo>
                  <a:pt x="1948" y="5623"/>
                </a:lnTo>
                <a:lnTo>
                  <a:pt x="2357" y="5751"/>
                </a:lnTo>
                <a:cubicBezTo>
                  <a:pt x="2330" y="5898"/>
                  <a:pt x="2302" y="6045"/>
                  <a:pt x="2275" y="6192"/>
                </a:cubicBezTo>
                <a:lnTo>
                  <a:pt x="2670" y="6192"/>
                </a:lnTo>
                <a:lnTo>
                  <a:pt x="3025" y="6352"/>
                </a:lnTo>
                <a:cubicBezTo>
                  <a:pt x="3079" y="6478"/>
                  <a:pt x="3134" y="6603"/>
                  <a:pt x="3188" y="6729"/>
                </a:cubicBezTo>
                <a:lnTo>
                  <a:pt x="3515" y="6841"/>
                </a:lnTo>
                <a:lnTo>
                  <a:pt x="3106" y="6986"/>
                </a:lnTo>
                <a:lnTo>
                  <a:pt x="2520" y="7034"/>
                </a:lnTo>
                <a:cubicBezTo>
                  <a:pt x="2466" y="7149"/>
                  <a:pt x="2411" y="7264"/>
                  <a:pt x="2357" y="7379"/>
                </a:cubicBezTo>
                <a:lnTo>
                  <a:pt x="2861" y="7619"/>
                </a:lnTo>
                <a:lnTo>
                  <a:pt x="2357" y="7716"/>
                </a:lnTo>
                <a:lnTo>
                  <a:pt x="1757" y="7764"/>
                </a:lnTo>
                <a:lnTo>
                  <a:pt x="1512" y="7916"/>
                </a:lnTo>
                <a:lnTo>
                  <a:pt x="1158" y="7916"/>
                </a:lnTo>
                <a:lnTo>
                  <a:pt x="831" y="7571"/>
                </a:lnTo>
                <a:lnTo>
                  <a:pt x="504" y="7571"/>
                </a:lnTo>
                <a:cubicBezTo>
                  <a:pt x="481" y="7670"/>
                  <a:pt x="459" y="7769"/>
                  <a:pt x="436" y="7868"/>
                </a:cubicBezTo>
                <a:lnTo>
                  <a:pt x="913" y="8157"/>
                </a:lnTo>
                <a:lnTo>
                  <a:pt x="327" y="8205"/>
                </a:lnTo>
                <a:lnTo>
                  <a:pt x="0" y="8421"/>
                </a:lnTo>
                <a:lnTo>
                  <a:pt x="327" y="8742"/>
                </a:lnTo>
                <a:lnTo>
                  <a:pt x="708" y="9111"/>
                </a:lnTo>
                <a:lnTo>
                  <a:pt x="886" y="9175"/>
                </a:lnTo>
                <a:lnTo>
                  <a:pt x="12945" y="9344"/>
                </a:lnTo>
                <a:cubicBezTo>
                  <a:pt x="12945" y="6013"/>
                  <a:pt x="12894" y="3733"/>
                  <a:pt x="12894" y="402"/>
                </a:cubicBezTo>
              </a:path>
            </a:pathLst>
          </a:custGeom>
          <a:solidFill>
            <a:schemeClr val="accent6">
              <a:lumMod val="40000"/>
              <a:lumOff val="60000"/>
            </a:schemeClr>
          </a:solidFill>
          <a:ln w="12700" cap="rnd" cmpd="sng">
            <a:solidFill>
              <a:srgbClr val="000000"/>
            </a:solidFill>
            <a:prstDash val="solid"/>
            <a:round/>
            <a:headEnd type="none" w="sm" len="sm"/>
            <a:tailEnd type="none" w="sm" len="sm"/>
          </a:ln>
          <a:effectLst/>
        </p:spPr>
        <p:txBody>
          <a:bodyPr/>
          <a:lstStyle/>
          <a:p>
            <a:endParaRPr lang="en-US" sz="2265"/>
          </a:p>
        </p:txBody>
      </p:sp>
      <p:sp>
        <p:nvSpPr>
          <p:cNvPr id="152" name="Freeform 11"/>
          <p:cNvSpPr>
            <a:spLocks/>
          </p:cNvSpPr>
          <p:nvPr/>
        </p:nvSpPr>
        <p:spPr bwMode="auto">
          <a:xfrm>
            <a:off x="2888934" y="-34226"/>
            <a:ext cx="847926" cy="1309378"/>
          </a:xfrm>
          <a:custGeom>
            <a:avLst/>
            <a:gdLst>
              <a:gd name="T0" fmla="*/ 323 w 432"/>
              <a:gd name="T1" fmla="*/ 54 h 805"/>
              <a:gd name="T2" fmla="*/ 287 w 432"/>
              <a:gd name="T3" fmla="*/ 7 h 805"/>
              <a:gd name="T4" fmla="*/ 323 w 432"/>
              <a:gd name="T5" fmla="*/ 0 h 805"/>
              <a:gd name="T6" fmla="*/ 364 w 432"/>
              <a:gd name="T7" fmla="*/ 43 h 805"/>
              <a:gd name="T8" fmla="*/ 375 w 432"/>
              <a:gd name="T9" fmla="*/ 42 h 805"/>
              <a:gd name="T10" fmla="*/ 392 w 432"/>
              <a:gd name="T11" fmla="*/ 55 h 805"/>
              <a:gd name="T12" fmla="*/ 399 w 432"/>
              <a:gd name="T13" fmla="*/ 62 h 805"/>
              <a:gd name="T14" fmla="*/ 411 w 432"/>
              <a:gd name="T15" fmla="*/ 55 h 805"/>
              <a:gd name="T16" fmla="*/ 426 w 432"/>
              <a:gd name="T17" fmla="*/ 45 h 805"/>
              <a:gd name="T18" fmla="*/ 431 w 432"/>
              <a:gd name="T19" fmla="*/ 50 h 805"/>
              <a:gd name="T20" fmla="*/ 429 w 432"/>
              <a:gd name="T21" fmla="*/ 64 h 805"/>
              <a:gd name="T22" fmla="*/ 389 w 432"/>
              <a:gd name="T23" fmla="*/ 135 h 805"/>
              <a:gd name="T24" fmla="*/ 389 w 432"/>
              <a:gd name="T25" fmla="*/ 172 h 805"/>
              <a:gd name="T26" fmla="*/ 396 w 432"/>
              <a:gd name="T27" fmla="*/ 188 h 805"/>
              <a:gd name="T28" fmla="*/ 396 w 432"/>
              <a:gd name="T29" fmla="*/ 216 h 805"/>
              <a:gd name="T30" fmla="*/ 354 w 432"/>
              <a:gd name="T31" fmla="*/ 241 h 805"/>
              <a:gd name="T32" fmla="*/ 352 w 432"/>
              <a:gd name="T33" fmla="*/ 239 h 805"/>
              <a:gd name="T34" fmla="*/ 340 w 432"/>
              <a:gd name="T35" fmla="*/ 256 h 805"/>
              <a:gd name="T36" fmla="*/ 338 w 432"/>
              <a:gd name="T37" fmla="*/ 298 h 805"/>
              <a:gd name="T38" fmla="*/ 352 w 432"/>
              <a:gd name="T39" fmla="*/ 307 h 805"/>
              <a:gd name="T40" fmla="*/ 370 w 432"/>
              <a:gd name="T41" fmla="*/ 305 h 805"/>
              <a:gd name="T42" fmla="*/ 380 w 432"/>
              <a:gd name="T43" fmla="*/ 312 h 805"/>
              <a:gd name="T44" fmla="*/ 365 w 432"/>
              <a:gd name="T45" fmla="*/ 347 h 805"/>
              <a:gd name="T46" fmla="*/ 347 w 432"/>
              <a:gd name="T47" fmla="*/ 356 h 805"/>
              <a:gd name="T48" fmla="*/ 335 w 432"/>
              <a:gd name="T49" fmla="*/ 354 h 805"/>
              <a:gd name="T50" fmla="*/ 321 w 432"/>
              <a:gd name="T51" fmla="*/ 377 h 805"/>
              <a:gd name="T52" fmla="*/ 317 w 432"/>
              <a:gd name="T53" fmla="*/ 414 h 805"/>
              <a:gd name="T54" fmla="*/ 330 w 432"/>
              <a:gd name="T55" fmla="*/ 435 h 805"/>
              <a:gd name="T56" fmla="*/ 362 w 432"/>
              <a:gd name="T57" fmla="*/ 458 h 805"/>
              <a:gd name="T58" fmla="*/ 362 w 432"/>
              <a:gd name="T59" fmla="*/ 484 h 805"/>
              <a:gd name="T60" fmla="*/ 335 w 432"/>
              <a:gd name="T61" fmla="*/ 536 h 805"/>
              <a:gd name="T62" fmla="*/ 321 w 432"/>
              <a:gd name="T63" fmla="*/ 536 h 805"/>
              <a:gd name="T64" fmla="*/ 310 w 432"/>
              <a:gd name="T65" fmla="*/ 549 h 805"/>
              <a:gd name="T66" fmla="*/ 320 w 432"/>
              <a:gd name="T67" fmla="*/ 578 h 805"/>
              <a:gd name="T68" fmla="*/ 317 w 432"/>
              <a:gd name="T69" fmla="*/ 592 h 805"/>
              <a:gd name="T70" fmla="*/ 312 w 432"/>
              <a:gd name="T71" fmla="*/ 596 h 805"/>
              <a:gd name="T72" fmla="*/ 293 w 432"/>
              <a:gd name="T73" fmla="*/ 596 h 805"/>
              <a:gd name="T74" fmla="*/ 279 w 432"/>
              <a:gd name="T75" fmla="*/ 620 h 805"/>
              <a:gd name="T76" fmla="*/ 275 w 432"/>
              <a:gd name="T77" fmla="*/ 639 h 805"/>
              <a:gd name="T78" fmla="*/ 270 w 432"/>
              <a:gd name="T79" fmla="*/ 650 h 805"/>
              <a:gd name="T80" fmla="*/ 251 w 432"/>
              <a:gd name="T81" fmla="*/ 685 h 805"/>
              <a:gd name="T82" fmla="*/ 170 w 432"/>
              <a:gd name="T83" fmla="*/ 685 h 805"/>
              <a:gd name="T84" fmla="*/ 141 w 432"/>
              <a:gd name="T85" fmla="*/ 738 h 805"/>
              <a:gd name="T86" fmla="*/ 125 w 432"/>
              <a:gd name="T87" fmla="*/ 750 h 805"/>
              <a:gd name="T88" fmla="*/ 113 w 432"/>
              <a:gd name="T89" fmla="*/ 750 h 805"/>
              <a:gd name="T90" fmla="*/ 111 w 432"/>
              <a:gd name="T91" fmla="*/ 804 h 805"/>
              <a:gd name="T92" fmla="*/ 90 w 432"/>
              <a:gd name="T93" fmla="*/ 786 h 805"/>
              <a:gd name="T94" fmla="*/ 76 w 432"/>
              <a:gd name="T95" fmla="*/ 791 h 805"/>
              <a:gd name="T96" fmla="*/ 64 w 432"/>
              <a:gd name="T97" fmla="*/ 758 h 805"/>
              <a:gd name="T98" fmla="*/ 40 w 432"/>
              <a:gd name="T99" fmla="*/ 791 h 805"/>
              <a:gd name="T100" fmla="*/ 0 w 432"/>
              <a:gd name="T101" fmla="*/ 791 h 805"/>
              <a:gd name="T102" fmla="*/ 58 w 432"/>
              <a:gd name="T103" fmla="*/ 481 h 805"/>
              <a:gd name="T104" fmla="*/ 69 w 432"/>
              <a:gd name="T105" fmla="*/ 164 h 805"/>
              <a:gd name="T106" fmla="*/ 93 w 432"/>
              <a:gd name="T107" fmla="*/ 140 h 805"/>
              <a:gd name="T108" fmla="*/ 134 w 432"/>
              <a:gd name="T109" fmla="*/ 170 h 805"/>
              <a:gd name="T110" fmla="*/ 164 w 432"/>
              <a:gd name="T111" fmla="*/ 158 h 805"/>
              <a:gd name="T112" fmla="*/ 163 w 432"/>
              <a:gd name="T113" fmla="*/ 112 h 805"/>
              <a:gd name="T114" fmla="*/ 209 w 432"/>
              <a:gd name="T115" fmla="*/ 103 h 805"/>
              <a:gd name="T116" fmla="*/ 257 w 432"/>
              <a:gd name="T117" fmla="*/ 30 h 805"/>
              <a:gd name="T118" fmla="*/ 323 w 432"/>
              <a:gd name="T119" fmla="*/ 54 h 805"/>
              <a:gd name="connsiteX0" fmla="*/ 7477 w 9977"/>
              <a:gd name="connsiteY0" fmla="*/ 584 h 9901"/>
              <a:gd name="connsiteX1" fmla="*/ 6644 w 9977"/>
              <a:gd name="connsiteY1" fmla="*/ 0 h 9901"/>
              <a:gd name="connsiteX2" fmla="*/ 8426 w 9977"/>
              <a:gd name="connsiteY2" fmla="*/ 447 h 9901"/>
              <a:gd name="connsiteX3" fmla="*/ 8681 w 9977"/>
              <a:gd name="connsiteY3" fmla="*/ 435 h 9901"/>
              <a:gd name="connsiteX4" fmla="*/ 9074 w 9977"/>
              <a:gd name="connsiteY4" fmla="*/ 596 h 9901"/>
              <a:gd name="connsiteX5" fmla="*/ 9236 w 9977"/>
              <a:gd name="connsiteY5" fmla="*/ 683 h 9901"/>
              <a:gd name="connsiteX6" fmla="*/ 9514 w 9977"/>
              <a:gd name="connsiteY6" fmla="*/ 596 h 9901"/>
              <a:gd name="connsiteX7" fmla="*/ 9861 w 9977"/>
              <a:gd name="connsiteY7" fmla="*/ 472 h 9901"/>
              <a:gd name="connsiteX8" fmla="*/ 9977 w 9977"/>
              <a:gd name="connsiteY8" fmla="*/ 534 h 9901"/>
              <a:gd name="connsiteX9" fmla="*/ 9931 w 9977"/>
              <a:gd name="connsiteY9" fmla="*/ 708 h 9901"/>
              <a:gd name="connsiteX10" fmla="*/ 9005 w 9977"/>
              <a:gd name="connsiteY10" fmla="*/ 1590 h 9901"/>
              <a:gd name="connsiteX11" fmla="*/ 9005 w 9977"/>
              <a:gd name="connsiteY11" fmla="*/ 2050 h 9901"/>
              <a:gd name="connsiteX12" fmla="*/ 9167 w 9977"/>
              <a:gd name="connsiteY12" fmla="*/ 2248 h 9901"/>
              <a:gd name="connsiteX13" fmla="*/ 9167 w 9977"/>
              <a:gd name="connsiteY13" fmla="*/ 2596 h 9901"/>
              <a:gd name="connsiteX14" fmla="*/ 8194 w 9977"/>
              <a:gd name="connsiteY14" fmla="*/ 2907 h 9901"/>
              <a:gd name="connsiteX15" fmla="*/ 8148 w 9977"/>
              <a:gd name="connsiteY15" fmla="*/ 2882 h 9901"/>
              <a:gd name="connsiteX16" fmla="*/ 7870 w 9977"/>
              <a:gd name="connsiteY16" fmla="*/ 3093 h 9901"/>
              <a:gd name="connsiteX17" fmla="*/ 7824 w 9977"/>
              <a:gd name="connsiteY17" fmla="*/ 3615 h 9901"/>
              <a:gd name="connsiteX18" fmla="*/ 8148 w 9977"/>
              <a:gd name="connsiteY18" fmla="*/ 3727 h 9901"/>
              <a:gd name="connsiteX19" fmla="*/ 8565 w 9977"/>
              <a:gd name="connsiteY19" fmla="*/ 3702 h 9901"/>
              <a:gd name="connsiteX20" fmla="*/ 8796 w 9977"/>
              <a:gd name="connsiteY20" fmla="*/ 3789 h 9901"/>
              <a:gd name="connsiteX21" fmla="*/ 8449 w 9977"/>
              <a:gd name="connsiteY21" fmla="*/ 4224 h 9901"/>
              <a:gd name="connsiteX22" fmla="*/ 8032 w 9977"/>
              <a:gd name="connsiteY22" fmla="*/ 4335 h 9901"/>
              <a:gd name="connsiteX23" fmla="*/ 7755 w 9977"/>
              <a:gd name="connsiteY23" fmla="*/ 4311 h 9901"/>
              <a:gd name="connsiteX24" fmla="*/ 7431 w 9977"/>
              <a:gd name="connsiteY24" fmla="*/ 4596 h 9901"/>
              <a:gd name="connsiteX25" fmla="*/ 7338 w 9977"/>
              <a:gd name="connsiteY25" fmla="*/ 5056 h 9901"/>
              <a:gd name="connsiteX26" fmla="*/ 7639 w 9977"/>
              <a:gd name="connsiteY26" fmla="*/ 5317 h 9901"/>
              <a:gd name="connsiteX27" fmla="*/ 8380 w 9977"/>
              <a:gd name="connsiteY27" fmla="*/ 5602 h 9901"/>
              <a:gd name="connsiteX28" fmla="*/ 8380 w 9977"/>
              <a:gd name="connsiteY28" fmla="*/ 5925 h 9901"/>
              <a:gd name="connsiteX29" fmla="*/ 7755 w 9977"/>
              <a:gd name="connsiteY29" fmla="*/ 6571 h 9901"/>
              <a:gd name="connsiteX30" fmla="*/ 7431 w 9977"/>
              <a:gd name="connsiteY30" fmla="*/ 6571 h 9901"/>
              <a:gd name="connsiteX31" fmla="*/ 7176 w 9977"/>
              <a:gd name="connsiteY31" fmla="*/ 6733 h 9901"/>
              <a:gd name="connsiteX32" fmla="*/ 7407 w 9977"/>
              <a:gd name="connsiteY32" fmla="*/ 7093 h 9901"/>
              <a:gd name="connsiteX33" fmla="*/ 7338 w 9977"/>
              <a:gd name="connsiteY33" fmla="*/ 7267 h 9901"/>
              <a:gd name="connsiteX34" fmla="*/ 7222 w 9977"/>
              <a:gd name="connsiteY34" fmla="*/ 7317 h 9901"/>
              <a:gd name="connsiteX35" fmla="*/ 6782 w 9977"/>
              <a:gd name="connsiteY35" fmla="*/ 7317 h 9901"/>
              <a:gd name="connsiteX36" fmla="*/ 6458 w 9977"/>
              <a:gd name="connsiteY36" fmla="*/ 7615 h 9901"/>
              <a:gd name="connsiteX37" fmla="*/ 6366 w 9977"/>
              <a:gd name="connsiteY37" fmla="*/ 7851 h 9901"/>
              <a:gd name="connsiteX38" fmla="*/ 6250 w 9977"/>
              <a:gd name="connsiteY38" fmla="*/ 7988 h 9901"/>
              <a:gd name="connsiteX39" fmla="*/ 5810 w 9977"/>
              <a:gd name="connsiteY39" fmla="*/ 8422 h 9901"/>
              <a:gd name="connsiteX40" fmla="*/ 3935 w 9977"/>
              <a:gd name="connsiteY40" fmla="*/ 8422 h 9901"/>
              <a:gd name="connsiteX41" fmla="*/ 3264 w 9977"/>
              <a:gd name="connsiteY41" fmla="*/ 9081 h 9901"/>
              <a:gd name="connsiteX42" fmla="*/ 2894 w 9977"/>
              <a:gd name="connsiteY42" fmla="*/ 9230 h 9901"/>
              <a:gd name="connsiteX43" fmla="*/ 2616 w 9977"/>
              <a:gd name="connsiteY43" fmla="*/ 9230 h 9901"/>
              <a:gd name="connsiteX44" fmla="*/ 2569 w 9977"/>
              <a:gd name="connsiteY44" fmla="*/ 9901 h 9901"/>
              <a:gd name="connsiteX45" fmla="*/ 2083 w 9977"/>
              <a:gd name="connsiteY45" fmla="*/ 9677 h 9901"/>
              <a:gd name="connsiteX46" fmla="*/ 1759 w 9977"/>
              <a:gd name="connsiteY46" fmla="*/ 9739 h 9901"/>
              <a:gd name="connsiteX47" fmla="*/ 1481 w 9977"/>
              <a:gd name="connsiteY47" fmla="*/ 9329 h 9901"/>
              <a:gd name="connsiteX48" fmla="*/ 926 w 9977"/>
              <a:gd name="connsiteY48" fmla="*/ 9739 h 9901"/>
              <a:gd name="connsiteX49" fmla="*/ 0 w 9977"/>
              <a:gd name="connsiteY49" fmla="*/ 9739 h 9901"/>
              <a:gd name="connsiteX50" fmla="*/ 1343 w 9977"/>
              <a:gd name="connsiteY50" fmla="*/ 5888 h 9901"/>
              <a:gd name="connsiteX51" fmla="*/ 1597 w 9977"/>
              <a:gd name="connsiteY51" fmla="*/ 1950 h 9901"/>
              <a:gd name="connsiteX52" fmla="*/ 2153 w 9977"/>
              <a:gd name="connsiteY52" fmla="*/ 1652 h 9901"/>
              <a:gd name="connsiteX53" fmla="*/ 3102 w 9977"/>
              <a:gd name="connsiteY53" fmla="*/ 2025 h 9901"/>
              <a:gd name="connsiteX54" fmla="*/ 3796 w 9977"/>
              <a:gd name="connsiteY54" fmla="*/ 1876 h 9901"/>
              <a:gd name="connsiteX55" fmla="*/ 3773 w 9977"/>
              <a:gd name="connsiteY55" fmla="*/ 1304 h 9901"/>
              <a:gd name="connsiteX56" fmla="*/ 4838 w 9977"/>
              <a:gd name="connsiteY56" fmla="*/ 1193 h 9901"/>
              <a:gd name="connsiteX57" fmla="*/ 5949 w 9977"/>
              <a:gd name="connsiteY57" fmla="*/ 286 h 9901"/>
              <a:gd name="connsiteX58" fmla="*/ 7477 w 9977"/>
              <a:gd name="connsiteY58" fmla="*/ 584 h 9901"/>
              <a:gd name="connsiteX0" fmla="*/ 7494 w 10000"/>
              <a:gd name="connsiteY0" fmla="*/ 590 h 10000"/>
              <a:gd name="connsiteX1" fmla="*/ 6659 w 10000"/>
              <a:gd name="connsiteY1" fmla="*/ 0 h 10000"/>
              <a:gd name="connsiteX2" fmla="*/ 8445 w 10000"/>
              <a:gd name="connsiteY2" fmla="*/ 451 h 10000"/>
              <a:gd name="connsiteX3" fmla="*/ 8701 w 10000"/>
              <a:gd name="connsiteY3" fmla="*/ 439 h 10000"/>
              <a:gd name="connsiteX4" fmla="*/ 9095 w 10000"/>
              <a:gd name="connsiteY4" fmla="*/ 602 h 10000"/>
              <a:gd name="connsiteX5" fmla="*/ 9257 w 10000"/>
              <a:gd name="connsiteY5" fmla="*/ 690 h 10000"/>
              <a:gd name="connsiteX6" fmla="*/ 9536 w 10000"/>
              <a:gd name="connsiteY6" fmla="*/ 602 h 10000"/>
              <a:gd name="connsiteX7" fmla="*/ 9884 w 10000"/>
              <a:gd name="connsiteY7" fmla="*/ 477 h 10000"/>
              <a:gd name="connsiteX8" fmla="*/ 10000 w 10000"/>
              <a:gd name="connsiteY8" fmla="*/ 539 h 10000"/>
              <a:gd name="connsiteX9" fmla="*/ 9954 w 10000"/>
              <a:gd name="connsiteY9" fmla="*/ 715 h 10000"/>
              <a:gd name="connsiteX10" fmla="*/ 9026 w 10000"/>
              <a:gd name="connsiteY10" fmla="*/ 1606 h 10000"/>
              <a:gd name="connsiteX11" fmla="*/ 9026 w 10000"/>
              <a:gd name="connsiteY11" fmla="*/ 2070 h 10000"/>
              <a:gd name="connsiteX12" fmla="*/ 9188 w 10000"/>
              <a:gd name="connsiteY12" fmla="*/ 2270 h 10000"/>
              <a:gd name="connsiteX13" fmla="*/ 9188 w 10000"/>
              <a:gd name="connsiteY13" fmla="*/ 2622 h 10000"/>
              <a:gd name="connsiteX14" fmla="*/ 8213 w 10000"/>
              <a:gd name="connsiteY14" fmla="*/ 2936 h 10000"/>
              <a:gd name="connsiteX15" fmla="*/ 8167 w 10000"/>
              <a:gd name="connsiteY15" fmla="*/ 2911 h 10000"/>
              <a:gd name="connsiteX16" fmla="*/ 7888 w 10000"/>
              <a:gd name="connsiteY16" fmla="*/ 3124 h 10000"/>
              <a:gd name="connsiteX17" fmla="*/ 7842 w 10000"/>
              <a:gd name="connsiteY17" fmla="*/ 3651 h 10000"/>
              <a:gd name="connsiteX18" fmla="*/ 8167 w 10000"/>
              <a:gd name="connsiteY18" fmla="*/ 3764 h 10000"/>
              <a:gd name="connsiteX19" fmla="*/ 8585 w 10000"/>
              <a:gd name="connsiteY19" fmla="*/ 3739 h 10000"/>
              <a:gd name="connsiteX20" fmla="*/ 8816 w 10000"/>
              <a:gd name="connsiteY20" fmla="*/ 3827 h 10000"/>
              <a:gd name="connsiteX21" fmla="*/ 8468 w 10000"/>
              <a:gd name="connsiteY21" fmla="*/ 4266 h 10000"/>
              <a:gd name="connsiteX22" fmla="*/ 8051 w 10000"/>
              <a:gd name="connsiteY22" fmla="*/ 4378 h 10000"/>
              <a:gd name="connsiteX23" fmla="*/ 7773 w 10000"/>
              <a:gd name="connsiteY23" fmla="*/ 4354 h 10000"/>
              <a:gd name="connsiteX24" fmla="*/ 7448 w 10000"/>
              <a:gd name="connsiteY24" fmla="*/ 4642 h 10000"/>
              <a:gd name="connsiteX25" fmla="*/ 7355 w 10000"/>
              <a:gd name="connsiteY25" fmla="*/ 5107 h 10000"/>
              <a:gd name="connsiteX26" fmla="*/ 7657 w 10000"/>
              <a:gd name="connsiteY26" fmla="*/ 5370 h 10000"/>
              <a:gd name="connsiteX27" fmla="*/ 8399 w 10000"/>
              <a:gd name="connsiteY27" fmla="*/ 5658 h 10000"/>
              <a:gd name="connsiteX28" fmla="*/ 8399 w 10000"/>
              <a:gd name="connsiteY28" fmla="*/ 5984 h 10000"/>
              <a:gd name="connsiteX29" fmla="*/ 7773 w 10000"/>
              <a:gd name="connsiteY29" fmla="*/ 6637 h 10000"/>
              <a:gd name="connsiteX30" fmla="*/ 7448 w 10000"/>
              <a:gd name="connsiteY30" fmla="*/ 6637 h 10000"/>
              <a:gd name="connsiteX31" fmla="*/ 7193 w 10000"/>
              <a:gd name="connsiteY31" fmla="*/ 6800 h 10000"/>
              <a:gd name="connsiteX32" fmla="*/ 7424 w 10000"/>
              <a:gd name="connsiteY32" fmla="*/ 7164 h 10000"/>
              <a:gd name="connsiteX33" fmla="*/ 7355 w 10000"/>
              <a:gd name="connsiteY33" fmla="*/ 7340 h 10000"/>
              <a:gd name="connsiteX34" fmla="*/ 7239 w 10000"/>
              <a:gd name="connsiteY34" fmla="*/ 7390 h 10000"/>
              <a:gd name="connsiteX35" fmla="*/ 6798 w 10000"/>
              <a:gd name="connsiteY35" fmla="*/ 7390 h 10000"/>
              <a:gd name="connsiteX36" fmla="*/ 6473 w 10000"/>
              <a:gd name="connsiteY36" fmla="*/ 7691 h 10000"/>
              <a:gd name="connsiteX37" fmla="*/ 6381 w 10000"/>
              <a:gd name="connsiteY37" fmla="*/ 7930 h 10000"/>
              <a:gd name="connsiteX38" fmla="*/ 6264 w 10000"/>
              <a:gd name="connsiteY38" fmla="*/ 8068 h 10000"/>
              <a:gd name="connsiteX39" fmla="*/ 5823 w 10000"/>
              <a:gd name="connsiteY39" fmla="*/ 8506 h 10000"/>
              <a:gd name="connsiteX40" fmla="*/ 3944 w 10000"/>
              <a:gd name="connsiteY40" fmla="*/ 8506 h 10000"/>
              <a:gd name="connsiteX41" fmla="*/ 3272 w 10000"/>
              <a:gd name="connsiteY41" fmla="*/ 9172 h 10000"/>
              <a:gd name="connsiteX42" fmla="*/ 2901 w 10000"/>
              <a:gd name="connsiteY42" fmla="*/ 9322 h 10000"/>
              <a:gd name="connsiteX43" fmla="*/ 2622 w 10000"/>
              <a:gd name="connsiteY43" fmla="*/ 9322 h 10000"/>
              <a:gd name="connsiteX44" fmla="*/ 2575 w 10000"/>
              <a:gd name="connsiteY44" fmla="*/ 10000 h 10000"/>
              <a:gd name="connsiteX45" fmla="*/ 2088 w 10000"/>
              <a:gd name="connsiteY45" fmla="*/ 9774 h 10000"/>
              <a:gd name="connsiteX46" fmla="*/ 1763 w 10000"/>
              <a:gd name="connsiteY46" fmla="*/ 9836 h 10000"/>
              <a:gd name="connsiteX47" fmla="*/ 1484 w 10000"/>
              <a:gd name="connsiteY47" fmla="*/ 9422 h 10000"/>
              <a:gd name="connsiteX48" fmla="*/ 928 w 10000"/>
              <a:gd name="connsiteY48" fmla="*/ 9836 h 10000"/>
              <a:gd name="connsiteX49" fmla="*/ 0 w 10000"/>
              <a:gd name="connsiteY49" fmla="*/ 9836 h 10000"/>
              <a:gd name="connsiteX50" fmla="*/ 1346 w 10000"/>
              <a:gd name="connsiteY50" fmla="*/ 5947 h 10000"/>
              <a:gd name="connsiteX51" fmla="*/ 1601 w 10000"/>
              <a:gd name="connsiteY51" fmla="*/ 1969 h 10000"/>
              <a:gd name="connsiteX52" fmla="*/ 2158 w 10000"/>
              <a:gd name="connsiteY52" fmla="*/ 1669 h 10000"/>
              <a:gd name="connsiteX53" fmla="*/ 3109 w 10000"/>
              <a:gd name="connsiteY53" fmla="*/ 2045 h 10000"/>
              <a:gd name="connsiteX54" fmla="*/ 3805 w 10000"/>
              <a:gd name="connsiteY54" fmla="*/ 1895 h 10000"/>
              <a:gd name="connsiteX55" fmla="*/ 3782 w 10000"/>
              <a:gd name="connsiteY55" fmla="*/ 1317 h 10000"/>
              <a:gd name="connsiteX56" fmla="*/ 4849 w 10000"/>
              <a:gd name="connsiteY56" fmla="*/ 1205 h 10000"/>
              <a:gd name="connsiteX57" fmla="*/ 5963 w 10000"/>
              <a:gd name="connsiteY57" fmla="*/ 289 h 10000"/>
              <a:gd name="connsiteX0" fmla="*/ 7494 w 10000"/>
              <a:gd name="connsiteY0" fmla="*/ 590 h 10000"/>
              <a:gd name="connsiteX1" fmla="*/ 6659 w 10000"/>
              <a:gd name="connsiteY1" fmla="*/ 0 h 10000"/>
              <a:gd name="connsiteX2" fmla="*/ 8445 w 10000"/>
              <a:gd name="connsiteY2" fmla="*/ 451 h 10000"/>
              <a:gd name="connsiteX3" fmla="*/ 8701 w 10000"/>
              <a:gd name="connsiteY3" fmla="*/ 439 h 10000"/>
              <a:gd name="connsiteX4" fmla="*/ 9095 w 10000"/>
              <a:gd name="connsiteY4" fmla="*/ 602 h 10000"/>
              <a:gd name="connsiteX5" fmla="*/ 9257 w 10000"/>
              <a:gd name="connsiteY5" fmla="*/ 690 h 10000"/>
              <a:gd name="connsiteX6" fmla="*/ 9536 w 10000"/>
              <a:gd name="connsiteY6" fmla="*/ 602 h 10000"/>
              <a:gd name="connsiteX7" fmla="*/ 9884 w 10000"/>
              <a:gd name="connsiteY7" fmla="*/ 477 h 10000"/>
              <a:gd name="connsiteX8" fmla="*/ 10000 w 10000"/>
              <a:gd name="connsiteY8" fmla="*/ 539 h 10000"/>
              <a:gd name="connsiteX9" fmla="*/ 9026 w 10000"/>
              <a:gd name="connsiteY9" fmla="*/ 1606 h 10000"/>
              <a:gd name="connsiteX10" fmla="*/ 9026 w 10000"/>
              <a:gd name="connsiteY10" fmla="*/ 2070 h 10000"/>
              <a:gd name="connsiteX11" fmla="*/ 9188 w 10000"/>
              <a:gd name="connsiteY11" fmla="*/ 2270 h 10000"/>
              <a:gd name="connsiteX12" fmla="*/ 9188 w 10000"/>
              <a:gd name="connsiteY12" fmla="*/ 2622 h 10000"/>
              <a:gd name="connsiteX13" fmla="*/ 8213 w 10000"/>
              <a:gd name="connsiteY13" fmla="*/ 2936 h 10000"/>
              <a:gd name="connsiteX14" fmla="*/ 8167 w 10000"/>
              <a:gd name="connsiteY14" fmla="*/ 2911 h 10000"/>
              <a:gd name="connsiteX15" fmla="*/ 7888 w 10000"/>
              <a:gd name="connsiteY15" fmla="*/ 3124 h 10000"/>
              <a:gd name="connsiteX16" fmla="*/ 7842 w 10000"/>
              <a:gd name="connsiteY16" fmla="*/ 3651 h 10000"/>
              <a:gd name="connsiteX17" fmla="*/ 8167 w 10000"/>
              <a:gd name="connsiteY17" fmla="*/ 3764 h 10000"/>
              <a:gd name="connsiteX18" fmla="*/ 8585 w 10000"/>
              <a:gd name="connsiteY18" fmla="*/ 3739 h 10000"/>
              <a:gd name="connsiteX19" fmla="*/ 8816 w 10000"/>
              <a:gd name="connsiteY19" fmla="*/ 3827 h 10000"/>
              <a:gd name="connsiteX20" fmla="*/ 8468 w 10000"/>
              <a:gd name="connsiteY20" fmla="*/ 4266 h 10000"/>
              <a:gd name="connsiteX21" fmla="*/ 8051 w 10000"/>
              <a:gd name="connsiteY21" fmla="*/ 4378 h 10000"/>
              <a:gd name="connsiteX22" fmla="*/ 7773 w 10000"/>
              <a:gd name="connsiteY22" fmla="*/ 4354 h 10000"/>
              <a:gd name="connsiteX23" fmla="*/ 7448 w 10000"/>
              <a:gd name="connsiteY23" fmla="*/ 4642 h 10000"/>
              <a:gd name="connsiteX24" fmla="*/ 7355 w 10000"/>
              <a:gd name="connsiteY24" fmla="*/ 5107 h 10000"/>
              <a:gd name="connsiteX25" fmla="*/ 7657 w 10000"/>
              <a:gd name="connsiteY25" fmla="*/ 5370 h 10000"/>
              <a:gd name="connsiteX26" fmla="*/ 8399 w 10000"/>
              <a:gd name="connsiteY26" fmla="*/ 5658 h 10000"/>
              <a:gd name="connsiteX27" fmla="*/ 8399 w 10000"/>
              <a:gd name="connsiteY27" fmla="*/ 5984 h 10000"/>
              <a:gd name="connsiteX28" fmla="*/ 7773 w 10000"/>
              <a:gd name="connsiteY28" fmla="*/ 6637 h 10000"/>
              <a:gd name="connsiteX29" fmla="*/ 7448 w 10000"/>
              <a:gd name="connsiteY29" fmla="*/ 6637 h 10000"/>
              <a:gd name="connsiteX30" fmla="*/ 7193 w 10000"/>
              <a:gd name="connsiteY30" fmla="*/ 6800 h 10000"/>
              <a:gd name="connsiteX31" fmla="*/ 7424 w 10000"/>
              <a:gd name="connsiteY31" fmla="*/ 7164 h 10000"/>
              <a:gd name="connsiteX32" fmla="*/ 7355 w 10000"/>
              <a:gd name="connsiteY32" fmla="*/ 7340 h 10000"/>
              <a:gd name="connsiteX33" fmla="*/ 7239 w 10000"/>
              <a:gd name="connsiteY33" fmla="*/ 7390 h 10000"/>
              <a:gd name="connsiteX34" fmla="*/ 6798 w 10000"/>
              <a:gd name="connsiteY34" fmla="*/ 7390 h 10000"/>
              <a:gd name="connsiteX35" fmla="*/ 6473 w 10000"/>
              <a:gd name="connsiteY35" fmla="*/ 7691 h 10000"/>
              <a:gd name="connsiteX36" fmla="*/ 6381 w 10000"/>
              <a:gd name="connsiteY36" fmla="*/ 7930 h 10000"/>
              <a:gd name="connsiteX37" fmla="*/ 6264 w 10000"/>
              <a:gd name="connsiteY37" fmla="*/ 8068 h 10000"/>
              <a:gd name="connsiteX38" fmla="*/ 5823 w 10000"/>
              <a:gd name="connsiteY38" fmla="*/ 8506 h 10000"/>
              <a:gd name="connsiteX39" fmla="*/ 3944 w 10000"/>
              <a:gd name="connsiteY39" fmla="*/ 8506 h 10000"/>
              <a:gd name="connsiteX40" fmla="*/ 3272 w 10000"/>
              <a:gd name="connsiteY40" fmla="*/ 9172 h 10000"/>
              <a:gd name="connsiteX41" fmla="*/ 2901 w 10000"/>
              <a:gd name="connsiteY41" fmla="*/ 9322 h 10000"/>
              <a:gd name="connsiteX42" fmla="*/ 2622 w 10000"/>
              <a:gd name="connsiteY42" fmla="*/ 9322 h 10000"/>
              <a:gd name="connsiteX43" fmla="*/ 2575 w 10000"/>
              <a:gd name="connsiteY43" fmla="*/ 10000 h 10000"/>
              <a:gd name="connsiteX44" fmla="*/ 2088 w 10000"/>
              <a:gd name="connsiteY44" fmla="*/ 9774 h 10000"/>
              <a:gd name="connsiteX45" fmla="*/ 1763 w 10000"/>
              <a:gd name="connsiteY45" fmla="*/ 9836 h 10000"/>
              <a:gd name="connsiteX46" fmla="*/ 1484 w 10000"/>
              <a:gd name="connsiteY46" fmla="*/ 9422 h 10000"/>
              <a:gd name="connsiteX47" fmla="*/ 928 w 10000"/>
              <a:gd name="connsiteY47" fmla="*/ 9836 h 10000"/>
              <a:gd name="connsiteX48" fmla="*/ 0 w 10000"/>
              <a:gd name="connsiteY48" fmla="*/ 9836 h 10000"/>
              <a:gd name="connsiteX49" fmla="*/ 1346 w 10000"/>
              <a:gd name="connsiteY49" fmla="*/ 5947 h 10000"/>
              <a:gd name="connsiteX50" fmla="*/ 1601 w 10000"/>
              <a:gd name="connsiteY50" fmla="*/ 1969 h 10000"/>
              <a:gd name="connsiteX51" fmla="*/ 2158 w 10000"/>
              <a:gd name="connsiteY51" fmla="*/ 1669 h 10000"/>
              <a:gd name="connsiteX52" fmla="*/ 3109 w 10000"/>
              <a:gd name="connsiteY52" fmla="*/ 2045 h 10000"/>
              <a:gd name="connsiteX53" fmla="*/ 3805 w 10000"/>
              <a:gd name="connsiteY53" fmla="*/ 1895 h 10000"/>
              <a:gd name="connsiteX54" fmla="*/ 3782 w 10000"/>
              <a:gd name="connsiteY54" fmla="*/ 1317 h 10000"/>
              <a:gd name="connsiteX55" fmla="*/ 4849 w 10000"/>
              <a:gd name="connsiteY55" fmla="*/ 1205 h 10000"/>
              <a:gd name="connsiteX56" fmla="*/ 5963 w 10000"/>
              <a:gd name="connsiteY56" fmla="*/ 289 h 10000"/>
              <a:gd name="connsiteX0" fmla="*/ 7494 w 10000"/>
              <a:gd name="connsiteY0" fmla="*/ 590 h 10000"/>
              <a:gd name="connsiteX1" fmla="*/ 6659 w 10000"/>
              <a:gd name="connsiteY1" fmla="*/ 0 h 10000"/>
              <a:gd name="connsiteX2" fmla="*/ 8445 w 10000"/>
              <a:gd name="connsiteY2" fmla="*/ 451 h 10000"/>
              <a:gd name="connsiteX3" fmla="*/ 8701 w 10000"/>
              <a:gd name="connsiteY3" fmla="*/ 439 h 10000"/>
              <a:gd name="connsiteX4" fmla="*/ 9095 w 10000"/>
              <a:gd name="connsiteY4" fmla="*/ 602 h 10000"/>
              <a:gd name="connsiteX5" fmla="*/ 9536 w 10000"/>
              <a:gd name="connsiteY5" fmla="*/ 602 h 10000"/>
              <a:gd name="connsiteX6" fmla="*/ 9884 w 10000"/>
              <a:gd name="connsiteY6" fmla="*/ 477 h 10000"/>
              <a:gd name="connsiteX7" fmla="*/ 10000 w 10000"/>
              <a:gd name="connsiteY7" fmla="*/ 539 h 10000"/>
              <a:gd name="connsiteX8" fmla="*/ 9026 w 10000"/>
              <a:gd name="connsiteY8" fmla="*/ 1606 h 10000"/>
              <a:gd name="connsiteX9" fmla="*/ 9026 w 10000"/>
              <a:gd name="connsiteY9" fmla="*/ 2070 h 10000"/>
              <a:gd name="connsiteX10" fmla="*/ 9188 w 10000"/>
              <a:gd name="connsiteY10" fmla="*/ 2270 h 10000"/>
              <a:gd name="connsiteX11" fmla="*/ 9188 w 10000"/>
              <a:gd name="connsiteY11" fmla="*/ 2622 h 10000"/>
              <a:gd name="connsiteX12" fmla="*/ 8213 w 10000"/>
              <a:gd name="connsiteY12" fmla="*/ 2936 h 10000"/>
              <a:gd name="connsiteX13" fmla="*/ 8167 w 10000"/>
              <a:gd name="connsiteY13" fmla="*/ 2911 h 10000"/>
              <a:gd name="connsiteX14" fmla="*/ 7888 w 10000"/>
              <a:gd name="connsiteY14" fmla="*/ 3124 h 10000"/>
              <a:gd name="connsiteX15" fmla="*/ 7842 w 10000"/>
              <a:gd name="connsiteY15" fmla="*/ 3651 h 10000"/>
              <a:gd name="connsiteX16" fmla="*/ 8167 w 10000"/>
              <a:gd name="connsiteY16" fmla="*/ 3764 h 10000"/>
              <a:gd name="connsiteX17" fmla="*/ 8585 w 10000"/>
              <a:gd name="connsiteY17" fmla="*/ 3739 h 10000"/>
              <a:gd name="connsiteX18" fmla="*/ 8816 w 10000"/>
              <a:gd name="connsiteY18" fmla="*/ 3827 h 10000"/>
              <a:gd name="connsiteX19" fmla="*/ 8468 w 10000"/>
              <a:gd name="connsiteY19" fmla="*/ 4266 h 10000"/>
              <a:gd name="connsiteX20" fmla="*/ 8051 w 10000"/>
              <a:gd name="connsiteY20" fmla="*/ 4378 h 10000"/>
              <a:gd name="connsiteX21" fmla="*/ 7773 w 10000"/>
              <a:gd name="connsiteY21" fmla="*/ 4354 h 10000"/>
              <a:gd name="connsiteX22" fmla="*/ 7448 w 10000"/>
              <a:gd name="connsiteY22" fmla="*/ 4642 h 10000"/>
              <a:gd name="connsiteX23" fmla="*/ 7355 w 10000"/>
              <a:gd name="connsiteY23" fmla="*/ 5107 h 10000"/>
              <a:gd name="connsiteX24" fmla="*/ 7657 w 10000"/>
              <a:gd name="connsiteY24" fmla="*/ 5370 h 10000"/>
              <a:gd name="connsiteX25" fmla="*/ 8399 w 10000"/>
              <a:gd name="connsiteY25" fmla="*/ 5658 h 10000"/>
              <a:gd name="connsiteX26" fmla="*/ 8399 w 10000"/>
              <a:gd name="connsiteY26" fmla="*/ 5984 h 10000"/>
              <a:gd name="connsiteX27" fmla="*/ 7773 w 10000"/>
              <a:gd name="connsiteY27" fmla="*/ 6637 h 10000"/>
              <a:gd name="connsiteX28" fmla="*/ 7448 w 10000"/>
              <a:gd name="connsiteY28" fmla="*/ 6637 h 10000"/>
              <a:gd name="connsiteX29" fmla="*/ 7193 w 10000"/>
              <a:gd name="connsiteY29" fmla="*/ 6800 h 10000"/>
              <a:gd name="connsiteX30" fmla="*/ 7424 w 10000"/>
              <a:gd name="connsiteY30" fmla="*/ 7164 h 10000"/>
              <a:gd name="connsiteX31" fmla="*/ 7355 w 10000"/>
              <a:gd name="connsiteY31" fmla="*/ 7340 h 10000"/>
              <a:gd name="connsiteX32" fmla="*/ 7239 w 10000"/>
              <a:gd name="connsiteY32" fmla="*/ 7390 h 10000"/>
              <a:gd name="connsiteX33" fmla="*/ 6798 w 10000"/>
              <a:gd name="connsiteY33" fmla="*/ 7390 h 10000"/>
              <a:gd name="connsiteX34" fmla="*/ 6473 w 10000"/>
              <a:gd name="connsiteY34" fmla="*/ 7691 h 10000"/>
              <a:gd name="connsiteX35" fmla="*/ 6381 w 10000"/>
              <a:gd name="connsiteY35" fmla="*/ 7930 h 10000"/>
              <a:gd name="connsiteX36" fmla="*/ 6264 w 10000"/>
              <a:gd name="connsiteY36" fmla="*/ 8068 h 10000"/>
              <a:gd name="connsiteX37" fmla="*/ 5823 w 10000"/>
              <a:gd name="connsiteY37" fmla="*/ 8506 h 10000"/>
              <a:gd name="connsiteX38" fmla="*/ 3944 w 10000"/>
              <a:gd name="connsiteY38" fmla="*/ 8506 h 10000"/>
              <a:gd name="connsiteX39" fmla="*/ 3272 w 10000"/>
              <a:gd name="connsiteY39" fmla="*/ 9172 h 10000"/>
              <a:gd name="connsiteX40" fmla="*/ 2901 w 10000"/>
              <a:gd name="connsiteY40" fmla="*/ 9322 h 10000"/>
              <a:gd name="connsiteX41" fmla="*/ 2622 w 10000"/>
              <a:gd name="connsiteY41" fmla="*/ 9322 h 10000"/>
              <a:gd name="connsiteX42" fmla="*/ 2575 w 10000"/>
              <a:gd name="connsiteY42" fmla="*/ 10000 h 10000"/>
              <a:gd name="connsiteX43" fmla="*/ 2088 w 10000"/>
              <a:gd name="connsiteY43" fmla="*/ 9774 h 10000"/>
              <a:gd name="connsiteX44" fmla="*/ 1763 w 10000"/>
              <a:gd name="connsiteY44" fmla="*/ 9836 h 10000"/>
              <a:gd name="connsiteX45" fmla="*/ 1484 w 10000"/>
              <a:gd name="connsiteY45" fmla="*/ 9422 h 10000"/>
              <a:gd name="connsiteX46" fmla="*/ 928 w 10000"/>
              <a:gd name="connsiteY46" fmla="*/ 9836 h 10000"/>
              <a:gd name="connsiteX47" fmla="*/ 0 w 10000"/>
              <a:gd name="connsiteY47" fmla="*/ 9836 h 10000"/>
              <a:gd name="connsiteX48" fmla="*/ 1346 w 10000"/>
              <a:gd name="connsiteY48" fmla="*/ 5947 h 10000"/>
              <a:gd name="connsiteX49" fmla="*/ 1601 w 10000"/>
              <a:gd name="connsiteY49" fmla="*/ 1969 h 10000"/>
              <a:gd name="connsiteX50" fmla="*/ 2158 w 10000"/>
              <a:gd name="connsiteY50" fmla="*/ 1669 h 10000"/>
              <a:gd name="connsiteX51" fmla="*/ 3109 w 10000"/>
              <a:gd name="connsiteY51" fmla="*/ 2045 h 10000"/>
              <a:gd name="connsiteX52" fmla="*/ 3805 w 10000"/>
              <a:gd name="connsiteY52" fmla="*/ 1895 h 10000"/>
              <a:gd name="connsiteX53" fmla="*/ 3782 w 10000"/>
              <a:gd name="connsiteY53" fmla="*/ 1317 h 10000"/>
              <a:gd name="connsiteX54" fmla="*/ 4849 w 10000"/>
              <a:gd name="connsiteY54" fmla="*/ 1205 h 10000"/>
              <a:gd name="connsiteX55" fmla="*/ 5963 w 10000"/>
              <a:gd name="connsiteY55" fmla="*/ 289 h 10000"/>
              <a:gd name="connsiteX0" fmla="*/ 7494 w 10000"/>
              <a:gd name="connsiteY0" fmla="*/ 590 h 10000"/>
              <a:gd name="connsiteX1" fmla="*/ 6659 w 10000"/>
              <a:gd name="connsiteY1" fmla="*/ 0 h 10000"/>
              <a:gd name="connsiteX2" fmla="*/ 8445 w 10000"/>
              <a:gd name="connsiteY2" fmla="*/ 451 h 10000"/>
              <a:gd name="connsiteX3" fmla="*/ 9095 w 10000"/>
              <a:gd name="connsiteY3" fmla="*/ 602 h 10000"/>
              <a:gd name="connsiteX4" fmla="*/ 9536 w 10000"/>
              <a:gd name="connsiteY4" fmla="*/ 602 h 10000"/>
              <a:gd name="connsiteX5" fmla="*/ 9884 w 10000"/>
              <a:gd name="connsiteY5" fmla="*/ 477 h 10000"/>
              <a:gd name="connsiteX6" fmla="*/ 10000 w 10000"/>
              <a:gd name="connsiteY6" fmla="*/ 539 h 10000"/>
              <a:gd name="connsiteX7" fmla="*/ 9026 w 10000"/>
              <a:gd name="connsiteY7" fmla="*/ 1606 h 10000"/>
              <a:gd name="connsiteX8" fmla="*/ 9026 w 10000"/>
              <a:gd name="connsiteY8" fmla="*/ 2070 h 10000"/>
              <a:gd name="connsiteX9" fmla="*/ 9188 w 10000"/>
              <a:gd name="connsiteY9" fmla="*/ 2270 h 10000"/>
              <a:gd name="connsiteX10" fmla="*/ 9188 w 10000"/>
              <a:gd name="connsiteY10" fmla="*/ 2622 h 10000"/>
              <a:gd name="connsiteX11" fmla="*/ 8213 w 10000"/>
              <a:gd name="connsiteY11" fmla="*/ 2936 h 10000"/>
              <a:gd name="connsiteX12" fmla="*/ 8167 w 10000"/>
              <a:gd name="connsiteY12" fmla="*/ 2911 h 10000"/>
              <a:gd name="connsiteX13" fmla="*/ 7888 w 10000"/>
              <a:gd name="connsiteY13" fmla="*/ 3124 h 10000"/>
              <a:gd name="connsiteX14" fmla="*/ 7842 w 10000"/>
              <a:gd name="connsiteY14" fmla="*/ 3651 h 10000"/>
              <a:gd name="connsiteX15" fmla="*/ 8167 w 10000"/>
              <a:gd name="connsiteY15" fmla="*/ 3764 h 10000"/>
              <a:gd name="connsiteX16" fmla="*/ 8585 w 10000"/>
              <a:gd name="connsiteY16" fmla="*/ 3739 h 10000"/>
              <a:gd name="connsiteX17" fmla="*/ 8816 w 10000"/>
              <a:gd name="connsiteY17" fmla="*/ 3827 h 10000"/>
              <a:gd name="connsiteX18" fmla="*/ 8468 w 10000"/>
              <a:gd name="connsiteY18" fmla="*/ 4266 h 10000"/>
              <a:gd name="connsiteX19" fmla="*/ 8051 w 10000"/>
              <a:gd name="connsiteY19" fmla="*/ 4378 h 10000"/>
              <a:gd name="connsiteX20" fmla="*/ 7773 w 10000"/>
              <a:gd name="connsiteY20" fmla="*/ 4354 h 10000"/>
              <a:gd name="connsiteX21" fmla="*/ 7448 w 10000"/>
              <a:gd name="connsiteY21" fmla="*/ 4642 h 10000"/>
              <a:gd name="connsiteX22" fmla="*/ 7355 w 10000"/>
              <a:gd name="connsiteY22" fmla="*/ 5107 h 10000"/>
              <a:gd name="connsiteX23" fmla="*/ 7657 w 10000"/>
              <a:gd name="connsiteY23" fmla="*/ 5370 h 10000"/>
              <a:gd name="connsiteX24" fmla="*/ 8399 w 10000"/>
              <a:gd name="connsiteY24" fmla="*/ 5658 h 10000"/>
              <a:gd name="connsiteX25" fmla="*/ 8399 w 10000"/>
              <a:gd name="connsiteY25" fmla="*/ 5984 h 10000"/>
              <a:gd name="connsiteX26" fmla="*/ 7773 w 10000"/>
              <a:gd name="connsiteY26" fmla="*/ 6637 h 10000"/>
              <a:gd name="connsiteX27" fmla="*/ 7448 w 10000"/>
              <a:gd name="connsiteY27" fmla="*/ 6637 h 10000"/>
              <a:gd name="connsiteX28" fmla="*/ 7193 w 10000"/>
              <a:gd name="connsiteY28" fmla="*/ 6800 h 10000"/>
              <a:gd name="connsiteX29" fmla="*/ 7424 w 10000"/>
              <a:gd name="connsiteY29" fmla="*/ 7164 h 10000"/>
              <a:gd name="connsiteX30" fmla="*/ 7355 w 10000"/>
              <a:gd name="connsiteY30" fmla="*/ 7340 h 10000"/>
              <a:gd name="connsiteX31" fmla="*/ 7239 w 10000"/>
              <a:gd name="connsiteY31" fmla="*/ 7390 h 10000"/>
              <a:gd name="connsiteX32" fmla="*/ 6798 w 10000"/>
              <a:gd name="connsiteY32" fmla="*/ 7390 h 10000"/>
              <a:gd name="connsiteX33" fmla="*/ 6473 w 10000"/>
              <a:gd name="connsiteY33" fmla="*/ 7691 h 10000"/>
              <a:gd name="connsiteX34" fmla="*/ 6381 w 10000"/>
              <a:gd name="connsiteY34" fmla="*/ 7930 h 10000"/>
              <a:gd name="connsiteX35" fmla="*/ 6264 w 10000"/>
              <a:gd name="connsiteY35" fmla="*/ 8068 h 10000"/>
              <a:gd name="connsiteX36" fmla="*/ 5823 w 10000"/>
              <a:gd name="connsiteY36" fmla="*/ 8506 h 10000"/>
              <a:gd name="connsiteX37" fmla="*/ 3944 w 10000"/>
              <a:gd name="connsiteY37" fmla="*/ 8506 h 10000"/>
              <a:gd name="connsiteX38" fmla="*/ 3272 w 10000"/>
              <a:gd name="connsiteY38" fmla="*/ 9172 h 10000"/>
              <a:gd name="connsiteX39" fmla="*/ 2901 w 10000"/>
              <a:gd name="connsiteY39" fmla="*/ 9322 h 10000"/>
              <a:gd name="connsiteX40" fmla="*/ 2622 w 10000"/>
              <a:gd name="connsiteY40" fmla="*/ 9322 h 10000"/>
              <a:gd name="connsiteX41" fmla="*/ 2575 w 10000"/>
              <a:gd name="connsiteY41" fmla="*/ 10000 h 10000"/>
              <a:gd name="connsiteX42" fmla="*/ 2088 w 10000"/>
              <a:gd name="connsiteY42" fmla="*/ 9774 h 10000"/>
              <a:gd name="connsiteX43" fmla="*/ 1763 w 10000"/>
              <a:gd name="connsiteY43" fmla="*/ 9836 h 10000"/>
              <a:gd name="connsiteX44" fmla="*/ 1484 w 10000"/>
              <a:gd name="connsiteY44" fmla="*/ 9422 h 10000"/>
              <a:gd name="connsiteX45" fmla="*/ 928 w 10000"/>
              <a:gd name="connsiteY45" fmla="*/ 9836 h 10000"/>
              <a:gd name="connsiteX46" fmla="*/ 0 w 10000"/>
              <a:gd name="connsiteY46" fmla="*/ 9836 h 10000"/>
              <a:gd name="connsiteX47" fmla="*/ 1346 w 10000"/>
              <a:gd name="connsiteY47" fmla="*/ 5947 h 10000"/>
              <a:gd name="connsiteX48" fmla="*/ 1601 w 10000"/>
              <a:gd name="connsiteY48" fmla="*/ 1969 h 10000"/>
              <a:gd name="connsiteX49" fmla="*/ 2158 w 10000"/>
              <a:gd name="connsiteY49" fmla="*/ 1669 h 10000"/>
              <a:gd name="connsiteX50" fmla="*/ 3109 w 10000"/>
              <a:gd name="connsiteY50" fmla="*/ 2045 h 10000"/>
              <a:gd name="connsiteX51" fmla="*/ 3805 w 10000"/>
              <a:gd name="connsiteY51" fmla="*/ 1895 h 10000"/>
              <a:gd name="connsiteX52" fmla="*/ 3782 w 10000"/>
              <a:gd name="connsiteY52" fmla="*/ 1317 h 10000"/>
              <a:gd name="connsiteX53" fmla="*/ 4849 w 10000"/>
              <a:gd name="connsiteY53" fmla="*/ 1205 h 10000"/>
              <a:gd name="connsiteX54" fmla="*/ 5963 w 10000"/>
              <a:gd name="connsiteY54" fmla="*/ 289 h 10000"/>
              <a:gd name="connsiteX0" fmla="*/ 6659 w 10000"/>
              <a:gd name="connsiteY0" fmla="*/ 0 h 10000"/>
              <a:gd name="connsiteX1" fmla="*/ 8445 w 10000"/>
              <a:gd name="connsiteY1" fmla="*/ 451 h 10000"/>
              <a:gd name="connsiteX2" fmla="*/ 9095 w 10000"/>
              <a:gd name="connsiteY2" fmla="*/ 602 h 10000"/>
              <a:gd name="connsiteX3" fmla="*/ 9536 w 10000"/>
              <a:gd name="connsiteY3" fmla="*/ 602 h 10000"/>
              <a:gd name="connsiteX4" fmla="*/ 9884 w 10000"/>
              <a:gd name="connsiteY4" fmla="*/ 477 h 10000"/>
              <a:gd name="connsiteX5" fmla="*/ 10000 w 10000"/>
              <a:gd name="connsiteY5" fmla="*/ 539 h 10000"/>
              <a:gd name="connsiteX6" fmla="*/ 9026 w 10000"/>
              <a:gd name="connsiteY6" fmla="*/ 1606 h 10000"/>
              <a:gd name="connsiteX7" fmla="*/ 9026 w 10000"/>
              <a:gd name="connsiteY7" fmla="*/ 2070 h 10000"/>
              <a:gd name="connsiteX8" fmla="*/ 9188 w 10000"/>
              <a:gd name="connsiteY8" fmla="*/ 2270 h 10000"/>
              <a:gd name="connsiteX9" fmla="*/ 9188 w 10000"/>
              <a:gd name="connsiteY9" fmla="*/ 2622 h 10000"/>
              <a:gd name="connsiteX10" fmla="*/ 8213 w 10000"/>
              <a:gd name="connsiteY10" fmla="*/ 2936 h 10000"/>
              <a:gd name="connsiteX11" fmla="*/ 8167 w 10000"/>
              <a:gd name="connsiteY11" fmla="*/ 2911 h 10000"/>
              <a:gd name="connsiteX12" fmla="*/ 7888 w 10000"/>
              <a:gd name="connsiteY12" fmla="*/ 3124 h 10000"/>
              <a:gd name="connsiteX13" fmla="*/ 7842 w 10000"/>
              <a:gd name="connsiteY13" fmla="*/ 3651 h 10000"/>
              <a:gd name="connsiteX14" fmla="*/ 8167 w 10000"/>
              <a:gd name="connsiteY14" fmla="*/ 3764 h 10000"/>
              <a:gd name="connsiteX15" fmla="*/ 8585 w 10000"/>
              <a:gd name="connsiteY15" fmla="*/ 3739 h 10000"/>
              <a:gd name="connsiteX16" fmla="*/ 8816 w 10000"/>
              <a:gd name="connsiteY16" fmla="*/ 3827 h 10000"/>
              <a:gd name="connsiteX17" fmla="*/ 8468 w 10000"/>
              <a:gd name="connsiteY17" fmla="*/ 4266 h 10000"/>
              <a:gd name="connsiteX18" fmla="*/ 8051 w 10000"/>
              <a:gd name="connsiteY18" fmla="*/ 4378 h 10000"/>
              <a:gd name="connsiteX19" fmla="*/ 7773 w 10000"/>
              <a:gd name="connsiteY19" fmla="*/ 4354 h 10000"/>
              <a:gd name="connsiteX20" fmla="*/ 7448 w 10000"/>
              <a:gd name="connsiteY20" fmla="*/ 4642 h 10000"/>
              <a:gd name="connsiteX21" fmla="*/ 7355 w 10000"/>
              <a:gd name="connsiteY21" fmla="*/ 5107 h 10000"/>
              <a:gd name="connsiteX22" fmla="*/ 7657 w 10000"/>
              <a:gd name="connsiteY22" fmla="*/ 5370 h 10000"/>
              <a:gd name="connsiteX23" fmla="*/ 8399 w 10000"/>
              <a:gd name="connsiteY23" fmla="*/ 5658 h 10000"/>
              <a:gd name="connsiteX24" fmla="*/ 8399 w 10000"/>
              <a:gd name="connsiteY24" fmla="*/ 5984 h 10000"/>
              <a:gd name="connsiteX25" fmla="*/ 7773 w 10000"/>
              <a:gd name="connsiteY25" fmla="*/ 6637 h 10000"/>
              <a:gd name="connsiteX26" fmla="*/ 7448 w 10000"/>
              <a:gd name="connsiteY26" fmla="*/ 6637 h 10000"/>
              <a:gd name="connsiteX27" fmla="*/ 7193 w 10000"/>
              <a:gd name="connsiteY27" fmla="*/ 6800 h 10000"/>
              <a:gd name="connsiteX28" fmla="*/ 7424 w 10000"/>
              <a:gd name="connsiteY28" fmla="*/ 7164 h 10000"/>
              <a:gd name="connsiteX29" fmla="*/ 7355 w 10000"/>
              <a:gd name="connsiteY29" fmla="*/ 7340 h 10000"/>
              <a:gd name="connsiteX30" fmla="*/ 7239 w 10000"/>
              <a:gd name="connsiteY30" fmla="*/ 7390 h 10000"/>
              <a:gd name="connsiteX31" fmla="*/ 6798 w 10000"/>
              <a:gd name="connsiteY31" fmla="*/ 7390 h 10000"/>
              <a:gd name="connsiteX32" fmla="*/ 6473 w 10000"/>
              <a:gd name="connsiteY32" fmla="*/ 7691 h 10000"/>
              <a:gd name="connsiteX33" fmla="*/ 6381 w 10000"/>
              <a:gd name="connsiteY33" fmla="*/ 7930 h 10000"/>
              <a:gd name="connsiteX34" fmla="*/ 6264 w 10000"/>
              <a:gd name="connsiteY34" fmla="*/ 8068 h 10000"/>
              <a:gd name="connsiteX35" fmla="*/ 5823 w 10000"/>
              <a:gd name="connsiteY35" fmla="*/ 8506 h 10000"/>
              <a:gd name="connsiteX36" fmla="*/ 3944 w 10000"/>
              <a:gd name="connsiteY36" fmla="*/ 8506 h 10000"/>
              <a:gd name="connsiteX37" fmla="*/ 3272 w 10000"/>
              <a:gd name="connsiteY37" fmla="*/ 9172 h 10000"/>
              <a:gd name="connsiteX38" fmla="*/ 2901 w 10000"/>
              <a:gd name="connsiteY38" fmla="*/ 9322 h 10000"/>
              <a:gd name="connsiteX39" fmla="*/ 2622 w 10000"/>
              <a:gd name="connsiteY39" fmla="*/ 9322 h 10000"/>
              <a:gd name="connsiteX40" fmla="*/ 2575 w 10000"/>
              <a:gd name="connsiteY40" fmla="*/ 10000 h 10000"/>
              <a:gd name="connsiteX41" fmla="*/ 2088 w 10000"/>
              <a:gd name="connsiteY41" fmla="*/ 9774 h 10000"/>
              <a:gd name="connsiteX42" fmla="*/ 1763 w 10000"/>
              <a:gd name="connsiteY42" fmla="*/ 9836 h 10000"/>
              <a:gd name="connsiteX43" fmla="*/ 1484 w 10000"/>
              <a:gd name="connsiteY43" fmla="*/ 9422 h 10000"/>
              <a:gd name="connsiteX44" fmla="*/ 928 w 10000"/>
              <a:gd name="connsiteY44" fmla="*/ 9836 h 10000"/>
              <a:gd name="connsiteX45" fmla="*/ 0 w 10000"/>
              <a:gd name="connsiteY45" fmla="*/ 9836 h 10000"/>
              <a:gd name="connsiteX46" fmla="*/ 1346 w 10000"/>
              <a:gd name="connsiteY46" fmla="*/ 5947 h 10000"/>
              <a:gd name="connsiteX47" fmla="*/ 1601 w 10000"/>
              <a:gd name="connsiteY47" fmla="*/ 1969 h 10000"/>
              <a:gd name="connsiteX48" fmla="*/ 2158 w 10000"/>
              <a:gd name="connsiteY48" fmla="*/ 1669 h 10000"/>
              <a:gd name="connsiteX49" fmla="*/ 3109 w 10000"/>
              <a:gd name="connsiteY49" fmla="*/ 2045 h 10000"/>
              <a:gd name="connsiteX50" fmla="*/ 3805 w 10000"/>
              <a:gd name="connsiteY50" fmla="*/ 1895 h 10000"/>
              <a:gd name="connsiteX51" fmla="*/ 3782 w 10000"/>
              <a:gd name="connsiteY51" fmla="*/ 1317 h 10000"/>
              <a:gd name="connsiteX52" fmla="*/ 4849 w 10000"/>
              <a:gd name="connsiteY52" fmla="*/ 1205 h 10000"/>
              <a:gd name="connsiteX53" fmla="*/ 5963 w 10000"/>
              <a:gd name="connsiteY53" fmla="*/ 289 h 10000"/>
              <a:gd name="connsiteX0" fmla="*/ 8445 w 10000"/>
              <a:gd name="connsiteY0" fmla="*/ 162 h 9711"/>
              <a:gd name="connsiteX1" fmla="*/ 9095 w 10000"/>
              <a:gd name="connsiteY1" fmla="*/ 313 h 9711"/>
              <a:gd name="connsiteX2" fmla="*/ 9536 w 10000"/>
              <a:gd name="connsiteY2" fmla="*/ 313 h 9711"/>
              <a:gd name="connsiteX3" fmla="*/ 9884 w 10000"/>
              <a:gd name="connsiteY3" fmla="*/ 188 h 9711"/>
              <a:gd name="connsiteX4" fmla="*/ 10000 w 10000"/>
              <a:gd name="connsiteY4" fmla="*/ 250 h 9711"/>
              <a:gd name="connsiteX5" fmla="*/ 9026 w 10000"/>
              <a:gd name="connsiteY5" fmla="*/ 1317 h 9711"/>
              <a:gd name="connsiteX6" fmla="*/ 9026 w 10000"/>
              <a:gd name="connsiteY6" fmla="*/ 1781 h 9711"/>
              <a:gd name="connsiteX7" fmla="*/ 9188 w 10000"/>
              <a:gd name="connsiteY7" fmla="*/ 1981 h 9711"/>
              <a:gd name="connsiteX8" fmla="*/ 9188 w 10000"/>
              <a:gd name="connsiteY8" fmla="*/ 2333 h 9711"/>
              <a:gd name="connsiteX9" fmla="*/ 8213 w 10000"/>
              <a:gd name="connsiteY9" fmla="*/ 2647 h 9711"/>
              <a:gd name="connsiteX10" fmla="*/ 8167 w 10000"/>
              <a:gd name="connsiteY10" fmla="*/ 2622 h 9711"/>
              <a:gd name="connsiteX11" fmla="*/ 7888 w 10000"/>
              <a:gd name="connsiteY11" fmla="*/ 2835 h 9711"/>
              <a:gd name="connsiteX12" fmla="*/ 7842 w 10000"/>
              <a:gd name="connsiteY12" fmla="*/ 3362 h 9711"/>
              <a:gd name="connsiteX13" fmla="*/ 8167 w 10000"/>
              <a:gd name="connsiteY13" fmla="*/ 3475 h 9711"/>
              <a:gd name="connsiteX14" fmla="*/ 8585 w 10000"/>
              <a:gd name="connsiteY14" fmla="*/ 3450 h 9711"/>
              <a:gd name="connsiteX15" fmla="*/ 8816 w 10000"/>
              <a:gd name="connsiteY15" fmla="*/ 3538 h 9711"/>
              <a:gd name="connsiteX16" fmla="*/ 8468 w 10000"/>
              <a:gd name="connsiteY16" fmla="*/ 3977 h 9711"/>
              <a:gd name="connsiteX17" fmla="*/ 8051 w 10000"/>
              <a:gd name="connsiteY17" fmla="*/ 4089 h 9711"/>
              <a:gd name="connsiteX18" fmla="*/ 7773 w 10000"/>
              <a:gd name="connsiteY18" fmla="*/ 4065 h 9711"/>
              <a:gd name="connsiteX19" fmla="*/ 7448 w 10000"/>
              <a:gd name="connsiteY19" fmla="*/ 4353 h 9711"/>
              <a:gd name="connsiteX20" fmla="*/ 7355 w 10000"/>
              <a:gd name="connsiteY20" fmla="*/ 4818 h 9711"/>
              <a:gd name="connsiteX21" fmla="*/ 7657 w 10000"/>
              <a:gd name="connsiteY21" fmla="*/ 5081 h 9711"/>
              <a:gd name="connsiteX22" fmla="*/ 8399 w 10000"/>
              <a:gd name="connsiteY22" fmla="*/ 5369 h 9711"/>
              <a:gd name="connsiteX23" fmla="*/ 8399 w 10000"/>
              <a:gd name="connsiteY23" fmla="*/ 5695 h 9711"/>
              <a:gd name="connsiteX24" fmla="*/ 7773 w 10000"/>
              <a:gd name="connsiteY24" fmla="*/ 6348 h 9711"/>
              <a:gd name="connsiteX25" fmla="*/ 7448 w 10000"/>
              <a:gd name="connsiteY25" fmla="*/ 6348 h 9711"/>
              <a:gd name="connsiteX26" fmla="*/ 7193 w 10000"/>
              <a:gd name="connsiteY26" fmla="*/ 6511 h 9711"/>
              <a:gd name="connsiteX27" fmla="*/ 7424 w 10000"/>
              <a:gd name="connsiteY27" fmla="*/ 6875 h 9711"/>
              <a:gd name="connsiteX28" fmla="*/ 7355 w 10000"/>
              <a:gd name="connsiteY28" fmla="*/ 7051 h 9711"/>
              <a:gd name="connsiteX29" fmla="*/ 7239 w 10000"/>
              <a:gd name="connsiteY29" fmla="*/ 7101 h 9711"/>
              <a:gd name="connsiteX30" fmla="*/ 6798 w 10000"/>
              <a:gd name="connsiteY30" fmla="*/ 7101 h 9711"/>
              <a:gd name="connsiteX31" fmla="*/ 6473 w 10000"/>
              <a:gd name="connsiteY31" fmla="*/ 7402 h 9711"/>
              <a:gd name="connsiteX32" fmla="*/ 6381 w 10000"/>
              <a:gd name="connsiteY32" fmla="*/ 7641 h 9711"/>
              <a:gd name="connsiteX33" fmla="*/ 6264 w 10000"/>
              <a:gd name="connsiteY33" fmla="*/ 7779 h 9711"/>
              <a:gd name="connsiteX34" fmla="*/ 5823 w 10000"/>
              <a:gd name="connsiteY34" fmla="*/ 8217 h 9711"/>
              <a:gd name="connsiteX35" fmla="*/ 3944 w 10000"/>
              <a:gd name="connsiteY35" fmla="*/ 8217 h 9711"/>
              <a:gd name="connsiteX36" fmla="*/ 3272 w 10000"/>
              <a:gd name="connsiteY36" fmla="*/ 8883 h 9711"/>
              <a:gd name="connsiteX37" fmla="*/ 2901 w 10000"/>
              <a:gd name="connsiteY37" fmla="*/ 9033 h 9711"/>
              <a:gd name="connsiteX38" fmla="*/ 2622 w 10000"/>
              <a:gd name="connsiteY38" fmla="*/ 9033 h 9711"/>
              <a:gd name="connsiteX39" fmla="*/ 2575 w 10000"/>
              <a:gd name="connsiteY39" fmla="*/ 9711 h 9711"/>
              <a:gd name="connsiteX40" fmla="*/ 2088 w 10000"/>
              <a:gd name="connsiteY40" fmla="*/ 9485 h 9711"/>
              <a:gd name="connsiteX41" fmla="*/ 1763 w 10000"/>
              <a:gd name="connsiteY41" fmla="*/ 9547 h 9711"/>
              <a:gd name="connsiteX42" fmla="*/ 1484 w 10000"/>
              <a:gd name="connsiteY42" fmla="*/ 9133 h 9711"/>
              <a:gd name="connsiteX43" fmla="*/ 928 w 10000"/>
              <a:gd name="connsiteY43" fmla="*/ 9547 h 9711"/>
              <a:gd name="connsiteX44" fmla="*/ 0 w 10000"/>
              <a:gd name="connsiteY44" fmla="*/ 9547 h 9711"/>
              <a:gd name="connsiteX45" fmla="*/ 1346 w 10000"/>
              <a:gd name="connsiteY45" fmla="*/ 5658 h 9711"/>
              <a:gd name="connsiteX46" fmla="*/ 1601 w 10000"/>
              <a:gd name="connsiteY46" fmla="*/ 1680 h 9711"/>
              <a:gd name="connsiteX47" fmla="*/ 2158 w 10000"/>
              <a:gd name="connsiteY47" fmla="*/ 1380 h 9711"/>
              <a:gd name="connsiteX48" fmla="*/ 3109 w 10000"/>
              <a:gd name="connsiteY48" fmla="*/ 1756 h 9711"/>
              <a:gd name="connsiteX49" fmla="*/ 3805 w 10000"/>
              <a:gd name="connsiteY49" fmla="*/ 1606 h 9711"/>
              <a:gd name="connsiteX50" fmla="*/ 3782 w 10000"/>
              <a:gd name="connsiteY50" fmla="*/ 1028 h 9711"/>
              <a:gd name="connsiteX51" fmla="*/ 4849 w 10000"/>
              <a:gd name="connsiteY51" fmla="*/ 916 h 9711"/>
              <a:gd name="connsiteX52" fmla="*/ 5963 w 10000"/>
              <a:gd name="connsiteY52" fmla="*/ 0 h 9711"/>
              <a:gd name="connsiteX0" fmla="*/ 8445 w 10000"/>
              <a:gd name="connsiteY0" fmla="*/ 0 h 9833"/>
              <a:gd name="connsiteX1" fmla="*/ 9095 w 10000"/>
              <a:gd name="connsiteY1" fmla="*/ 155 h 9833"/>
              <a:gd name="connsiteX2" fmla="*/ 9536 w 10000"/>
              <a:gd name="connsiteY2" fmla="*/ 155 h 9833"/>
              <a:gd name="connsiteX3" fmla="*/ 9884 w 10000"/>
              <a:gd name="connsiteY3" fmla="*/ 27 h 9833"/>
              <a:gd name="connsiteX4" fmla="*/ 10000 w 10000"/>
              <a:gd name="connsiteY4" fmla="*/ 90 h 9833"/>
              <a:gd name="connsiteX5" fmla="*/ 9026 w 10000"/>
              <a:gd name="connsiteY5" fmla="*/ 1189 h 9833"/>
              <a:gd name="connsiteX6" fmla="*/ 9026 w 10000"/>
              <a:gd name="connsiteY6" fmla="*/ 1667 h 9833"/>
              <a:gd name="connsiteX7" fmla="*/ 9188 w 10000"/>
              <a:gd name="connsiteY7" fmla="*/ 1873 h 9833"/>
              <a:gd name="connsiteX8" fmla="*/ 9188 w 10000"/>
              <a:gd name="connsiteY8" fmla="*/ 2235 h 9833"/>
              <a:gd name="connsiteX9" fmla="*/ 8213 w 10000"/>
              <a:gd name="connsiteY9" fmla="*/ 2559 h 9833"/>
              <a:gd name="connsiteX10" fmla="*/ 8167 w 10000"/>
              <a:gd name="connsiteY10" fmla="*/ 2533 h 9833"/>
              <a:gd name="connsiteX11" fmla="*/ 7888 w 10000"/>
              <a:gd name="connsiteY11" fmla="*/ 2752 h 9833"/>
              <a:gd name="connsiteX12" fmla="*/ 7842 w 10000"/>
              <a:gd name="connsiteY12" fmla="*/ 3295 h 9833"/>
              <a:gd name="connsiteX13" fmla="*/ 8167 w 10000"/>
              <a:gd name="connsiteY13" fmla="*/ 3411 h 9833"/>
              <a:gd name="connsiteX14" fmla="*/ 8585 w 10000"/>
              <a:gd name="connsiteY14" fmla="*/ 3386 h 9833"/>
              <a:gd name="connsiteX15" fmla="*/ 8816 w 10000"/>
              <a:gd name="connsiteY15" fmla="*/ 3476 h 9833"/>
              <a:gd name="connsiteX16" fmla="*/ 8468 w 10000"/>
              <a:gd name="connsiteY16" fmla="*/ 3928 h 9833"/>
              <a:gd name="connsiteX17" fmla="*/ 8051 w 10000"/>
              <a:gd name="connsiteY17" fmla="*/ 4044 h 9833"/>
              <a:gd name="connsiteX18" fmla="*/ 7773 w 10000"/>
              <a:gd name="connsiteY18" fmla="*/ 4019 h 9833"/>
              <a:gd name="connsiteX19" fmla="*/ 7448 w 10000"/>
              <a:gd name="connsiteY19" fmla="*/ 4316 h 9833"/>
              <a:gd name="connsiteX20" fmla="*/ 7355 w 10000"/>
              <a:gd name="connsiteY20" fmla="*/ 4794 h 9833"/>
              <a:gd name="connsiteX21" fmla="*/ 7657 w 10000"/>
              <a:gd name="connsiteY21" fmla="*/ 5065 h 9833"/>
              <a:gd name="connsiteX22" fmla="*/ 8399 w 10000"/>
              <a:gd name="connsiteY22" fmla="*/ 5362 h 9833"/>
              <a:gd name="connsiteX23" fmla="*/ 8399 w 10000"/>
              <a:gd name="connsiteY23" fmla="*/ 5697 h 9833"/>
              <a:gd name="connsiteX24" fmla="*/ 7773 w 10000"/>
              <a:gd name="connsiteY24" fmla="*/ 6370 h 9833"/>
              <a:gd name="connsiteX25" fmla="*/ 7448 w 10000"/>
              <a:gd name="connsiteY25" fmla="*/ 6370 h 9833"/>
              <a:gd name="connsiteX26" fmla="*/ 7193 w 10000"/>
              <a:gd name="connsiteY26" fmla="*/ 6538 h 9833"/>
              <a:gd name="connsiteX27" fmla="*/ 7424 w 10000"/>
              <a:gd name="connsiteY27" fmla="*/ 6913 h 9833"/>
              <a:gd name="connsiteX28" fmla="*/ 7355 w 10000"/>
              <a:gd name="connsiteY28" fmla="*/ 7094 h 9833"/>
              <a:gd name="connsiteX29" fmla="*/ 7239 w 10000"/>
              <a:gd name="connsiteY29" fmla="*/ 7145 h 9833"/>
              <a:gd name="connsiteX30" fmla="*/ 6798 w 10000"/>
              <a:gd name="connsiteY30" fmla="*/ 7145 h 9833"/>
              <a:gd name="connsiteX31" fmla="*/ 6473 w 10000"/>
              <a:gd name="connsiteY31" fmla="*/ 7455 h 9833"/>
              <a:gd name="connsiteX32" fmla="*/ 6381 w 10000"/>
              <a:gd name="connsiteY32" fmla="*/ 7701 h 9833"/>
              <a:gd name="connsiteX33" fmla="*/ 6264 w 10000"/>
              <a:gd name="connsiteY33" fmla="*/ 7844 h 9833"/>
              <a:gd name="connsiteX34" fmla="*/ 5823 w 10000"/>
              <a:gd name="connsiteY34" fmla="*/ 8295 h 9833"/>
              <a:gd name="connsiteX35" fmla="*/ 3944 w 10000"/>
              <a:gd name="connsiteY35" fmla="*/ 8295 h 9833"/>
              <a:gd name="connsiteX36" fmla="*/ 3272 w 10000"/>
              <a:gd name="connsiteY36" fmla="*/ 8980 h 9833"/>
              <a:gd name="connsiteX37" fmla="*/ 2901 w 10000"/>
              <a:gd name="connsiteY37" fmla="*/ 9135 h 9833"/>
              <a:gd name="connsiteX38" fmla="*/ 2622 w 10000"/>
              <a:gd name="connsiteY38" fmla="*/ 9135 h 9833"/>
              <a:gd name="connsiteX39" fmla="*/ 2575 w 10000"/>
              <a:gd name="connsiteY39" fmla="*/ 9833 h 9833"/>
              <a:gd name="connsiteX40" fmla="*/ 2088 w 10000"/>
              <a:gd name="connsiteY40" fmla="*/ 9600 h 9833"/>
              <a:gd name="connsiteX41" fmla="*/ 1763 w 10000"/>
              <a:gd name="connsiteY41" fmla="*/ 9664 h 9833"/>
              <a:gd name="connsiteX42" fmla="*/ 1484 w 10000"/>
              <a:gd name="connsiteY42" fmla="*/ 9238 h 9833"/>
              <a:gd name="connsiteX43" fmla="*/ 928 w 10000"/>
              <a:gd name="connsiteY43" fmla="*/ 9664 h 9833"/>
              <a:gd name="connsiteX44" fmla="*/ 0 w 10000"/>
              <a:gd name="connsiteY44" fmla="*/ 9664 h 9833"/>
              <a:gd name="connsiteX45" fmla="*/ 1346 w 10000"/>
              <a:gd name="connsiteY45" fmla="*/ 5659 h 9833"/>
              <a:gd name="connsiteX46" fmla="*/ 1601 w 10000"/>
              <a:gd name="connsiteY46" fmla="*/ 1563 h 9833"/>
              <a:gd name="connsiteX47" fmla="*/ 2158 w 10000"/>
              <a:gd name="connsiteY47" fmla="*/ 1254 h 9833"/>
              <a:gd name="connsiteX48" fmla="*/ 3109 w 10000"/>
              <a:gd name="connsiteY48" fmla="*/ 1641 h 9833"/>
              <a:gd name="connsiteX49" fmla="*/ 3805 w 10000"/>
              <a:gd name="connsiteY49" fmla="*/ 1487 h 9833"/>
              <a:gd name="connsiteX50" fmla="*/ 3782 w 10000"/>
              <a:gd name="connsiteY50" fmla="*/ 892 h 9833"/>
              <a:gd name="connsiteX51" fmla="*/ 4849 w 10000"/>
              <a:gd name="connsiteY51" fmla="*/ 776 h 9833"/>
              <a:gd name="connsiteX0" fmla="*/ 9095 w 10000"/>
              <a:gd name="connsiteY0" fmla="*/ 131 h 9973"/>
              <a:gd name="connsiteX1" fmla="*/ 9536 w 10000"/>
              <a:gd name="connsiteY1" fmla="*/ 131 h 9973"/>
              <a:gd name="connsiteX2" fmla="*/ 9884 w 10000"/>
              <a:gd name="connsiteY2" fmla="*/ 0 h 9973"/>
              <a:gd name="connsiteX3" fmla="*/ 10000 w 10000"/>
              <a:gd name="connsiteY3" fmla="*/ 65 h 9973"/>
              <a:gd name="connsiteX4" fmla="*/ 9026 w 10000"/>
              <a:gd name="connsiteY4" fmla="*/ 1182 h 9973"/>
              <a:gd name="connsiteX5" fmla="*/ 9026 w 10000"/>
              <a:gd name="connsiteY5" fmla="*/ 1668 h 9973"/>
              <a:gd name="connsiteX6" fmla="*/ 9188 w 10000"/>
              <a:gd name="connsiteY6" fmla="*/ 1878 h 9973"/>
              <a:gd name="connsiteX7" fmla="*/ 9188 w 10000"/>
              <a:gd name="connsiteY7" fmla="*/ 2246 h 9973"/>
              <a:gd name="connsiteX8" fmla="*/ 8213 w 10000"/>
              <a:gd name="connsiteY8" fmla="*/ 2575 h 9973"/>
              <a:gd name="connsiteX9" fmla="*/ 8167 w 10000"/>
              <a:gd name="connsiteY9" fmla="*/ 2549 h 9973"/>
              <a:gd name="connsiteX10" fmla="*/ 7888 w 10000"/>
              <a:gd name="connsiteY10" fmla="*/ 2772 h 9973"/>
              <a:gd name="connsiteX11" fmla="*/ 7842 w 10000"/>
              <a:gd name="connsiteY11" fmla="*/ 3324 h 9973"/>
              <a:gd name="connsiteX12" fmla="*/ 8167 w 10000"/>
              <a:gd name="connsiteY12" fmla="*/ 3442 h 9973"/>
              <a:gd name="connsiteX13" fmla="*/ 8585 w 10000"/>
              <a:gd name="connsiteY13" fmla="*/ 3417 h 9973"/>
              <a:gd name="connsiteX14" fmla="*/ 8816 w 10000"/>
              <a:gd name="connsiteY14" fmla="*/ 3508 h 9973"/>
              <a:gd name="connsiteX15" fmla="*/ 8468 w 10000"/>
              <a:gd name="connsiteY15" fmla="*/ 3968 h 9973"/>
              <a:gd name="connsiteX16" fmla="*/ 8051 w 10000"/>
              <a:gd name="connsiteY16" fmla="*/ 4086 h 9973"/>
              <a:gd name="connsiteX17" fmla="*/ 7773 w 10000"/>
              <a:gd name="connsiteY17" fmla="*/ 4060 h 9973"/>
              <a:gd name="connsiteX18" fmla="*/ 7448 w 10000"/>
              <a:gd name="connsiteY18" fmla="*/ 4362 h 9973"/>
              <a:gd name="connsiteX19" fmla="*/ 7355 w 10000"/>
              <a:gd name="connsiteY19" fmla="*/ 4848 h 9973"/>
              <a:gd name="connsiteX20" fmla="*/ 7657 w 10000"/>
              <a:gd name="connsiteY20" fmla="*/ 5124 h 9973"/>
              <a:gd name="connsiteX21" fmla="*/ 8399 w 10000"/>
              <a:gd name="connsiteY21" fmla="*/ 5426 h 9973"/>
              <a:gd name="connsiteX22" fmla="*/ 8399 w 10000"/>
              <a:gd name="connsiteY22" fmla="*/ 5767 h 9973"/>
              <a:gd name="connsiteX23" fmla="*/ 7773 w 10000"/>
              <a:gd name="connsiteY23" fmla="*/ 6451 h 9973"/>
              <a:gd name="connsiteX24" fmla="*/ 7448 w 10000"/>
              <a:gd name="connsiteY24" fmla="*/ 6451 h 9973"/>
              <a:gd name="connsiteX25" fmla="*/ 7193 w 10000"/>
              <a:gd name="connsiteY25" fmla="*/ 6622 h 9973"/>
              <a:gd name="connsiteX26" fmla="*/ 7424 w 10000"/>
              <a:gd name="connsiteY26" fmla="*/ 7003 h 9973"/>
              <a:gd name="connsiteX27" fmla="*/ 7355 w 10000"/>
              <a:gd name="connsiteY27" fmla="*/ 7187 h 9973"/>
              <a:gd name="connsiteX28" fmla="*/ 7239 w 10000"/>
              <a:gd name="connsiteY28" fmla="*/ 7239 h 9973"/>
              <a:gd name="connsiteX29" fmla="*/ 6798 w 10000"/>
              <a:gd name="connsiteY29" fmla="*/ 7239 h 9973"/>
              <a:gd name="connsiteX30" fmla="*/ 6473 w 10000"/>
              <a:gd name="connsiteY30" fmla="*/ 7555 h 9973"/>
              <a:gd name="connsiteX31" fmla="*/ 6381 w 10000"/>
              <a:gd name="connsiteY31" fmla="*/ 7805 h 9973"/>
              <a:gd name="connsiteX32" fmla="*/ 6264 w 10000"/>
              <a:gd name="connsiteY32" fmla="*/ 7950 h 9973"/>
              <a:gd name="connsiteX33" fmla="*/ 5823 w 10000"/>
              <a:gd name="connsiteY33" fmla="*/ 8409 h 9973"/>
              <a:gd name="connsiteX34" fmla="*/ 3944 w 10000"/>
              <a:gd name="connsiteY34" fmla="*/ 8409 h 9973"/>
              <a:gd name="connsiteX35" fmla="*/ 3272 w 10000"/>
              <a:gd name="connsiteY35" fmla="*/ 9106 h 9973"/>
              <a:gd name="connsiteX36" fmla="*/ 2901 w 10000"/>
              <a:gd name="connsiteY36" fmla="*/ 9263 h 9973"/>
              <a:gd name="connsiteX37" fmla="*/ 2622 w 10000"/>
              <a:gd name="connsiteY37" fmla="*/ 9263 h 9973"/>
              <a:gd name="connsiteX38" fmla="*/ 2575 w 10000"/>
              <a:gd name="connsiteY38" fmla="*/ 9973 h 9973"/>
              <a:gd name="connsiteX39" fmla="*/ 2088 w 10000"/>
              <a:gd name="connsiteY39" fmla="*/ 9736 h 9973"/>
              <a:gd name="connsiteX40" fmla="*/ 1763 w 10000"/>
              <a:gd name="connsiteY40" fmla="*/ 9801 h 9973"/>
              <a:gd name="connsiteX41" fmla="*/ 1484 w 10000"/>
              <a:gd name="connsiteY41" fmla="*/ 9368 h 9973"/>
              <a:gd name="connsiteX42" fmla="*/ 928 w 10000"/>
              <a:gd name="connsiteY42" fmla="*/ 9801 h 9973"/>
              <a:gd name="connsiteX43" fmla="*/ 0 w 10000"/>
              <a:gd name="connsiteY43" fmla="*/ 9801 h 9973"/>
              <a:gd name="connsiteX44" fmla="*/ 1346 w 10000"/>
              <a:gd name="connsiteY44" fmla="*/ 5728 h 9973"/>
              <a:gd name="connsiteX45" fmla="*/ 1601 w 10000"/>
              <a:gd name="connsiteY45" fmla="*/ 1563 h 9973"/>
              <a:gd name="connsiteX46" fmla="*/ 2158 w 10000"/>
              <a:gd name="connsiteY46" fmla="*/ 1248 h 9973"/>
              <a:gd name="connsiteX47" fmla="*/ 3109 w 10000"/>
              <a:gd name="connsiteY47" fmla="*/ 1642 h 9973"/>
              <a:gd name="connsiteX48" fmla="*/ 3805 w 10000"/>
              <a:gd name="connsiteY48" fmla="*/ 1485 h 9973"/>
              <a:gd name="connsiteX49" fmla="*/ 3782 w 10000"/>
              <a:gd name="connsiteY49" fmla="*/ 880 h 9973"/>
              <a:gd name="connsiteX50" fmla="*/ 4849 w 10000"/>
              <a:gd name="connsiteY50" fmla="*/ 762 h 9973"/>
              <a:gd name="connsiteX0" fmla="*/ 9095 w 9884"/>
              <a:gd name="connsiteY0" fmla="*/ 131 h 10000"/>
              <a:gd name="connsiteX1" fmla="*/ 9536 w 9884"/>
              <a:gd name="connsiteY1" fmla="*/ 131 h 10000"/>
              <a:gd name="connsiteX2" fmla="*/ 9884 w 9884"/>
              <a:gd name="connsiteY2" fmla="*/ 0 h 10000"/>
              <a:gd name="connsiteX3" fmla="*/ 9026 w 9884"/>
              <a:gd name="connsiteY3" fmla="*/ 1185 h 10000"/>
              <a:gd name="connsiteX4" fmla="*/ 9026 w 9884"/>
              <a:gd name="connsiteY4" fmla="*/ 1673 h 10000"/>
              <a:gd name="connsiteX5" fmla="*/ 9188 w 9884"/>
              <a:gd name="connsiteY5" fmla="*/ 1883 h 10000"/>
              <a:gd name="connsiteX6" fmla="*/ 9188 w 9884"/>
              <a:gd name="connsiteY6" fmla="*/ 2252 h 10000"/>
              <a:gd name="connsiteX7" fmla="*/ 8213 w 9884"/>
              <a:gd name="connsiteY7" fmla="*/ 2582 h 10000"/>
              <a:gd name="connsiteX8" fmla="*/ 8167 w 9884"/>
              <a:gd name="connsiteY8" fmla="*/ 2556 h 10000"/>
              <a:gd name="connsiteX9" fmla="*/ 7888 w 9884"/>
              <a:gd name="connsiteY9" fmla="*/ 2780 h 10000"/>
              <a:gd name="connsiteX10" fmla="*/ 7842 w 9884"/>
              <a:gd name="connsiteY10" fmla="*/ 3333 h 10000"/>
              <a:gd name="connsiteX11" fmla="*/ 8167 w 9884"/>
              <a:gd name="connsiteY11" fmla="*/ 3451 h 10000"/>
              <a:gd name="connsiteX12" fmla="*/ 8585 w 9884"/>
              <a:gd name="connsiteY12" fmla="*/ 3426 h 10000"/>
              <a:gd name="connsiteX13" fmla="*/ 8816 w 9884"/>
              <a:gd name="connsiteY13" fmla="*/ 3517 h 10000"/>
              <a:gd name="connsiteX14" fmla="*/ 8468 w 9884"/>
              <a:gd name="connsiteY14" fmla="*/ 3979 h 10000"/>
              <a:gd name="connsiteX15" fmla="*/ 8051 w 9884"/>
              <a:gd name="connsiteY15" fmla="*/ 4097 h 10000"/>
              <a:gd name="connsiteX16" fmla="*/ 7773 w 9884"/>
              <a:gd name="connsiteY16" fmla="*/ 4071 h 10000"/>
              <a:gd name="connsiteX17" fmla="*/ 7448 w 9884"/>
              <a:gd name="connsiteY17" fmla="*/ 4374 h 10000"/>
              <a:gd name="connsiteX18" fmla="*/ 7355 w 9884"/>
              <a:gd name="connsiteY18" fmla="*/ 4861 h 10000"/>
              <a:gd name="connsiteX19" fmla="*/ 7657 w 9884"/>
              <a:gd name="connsiteY19" fmla="*/ 5138 h 10000"/>
              <a:gd name="connsiteX20" fmla="*/ 8399 w 9884"/>
              <a:gd name="connsiteY20" fmla="*/ 5441 h 10000"/>
              <a:gd name="connsiteX21" fmla="*/ 8399 w 9884"/>
              <a:gd name="connsiteY21" fmla="*/ 5783 h 10000"/>
              <a:gd name="connsiteX22" fmla="*/ 7773 w 9884"/>
              <a:gd name="connsiteY22" fmla="*/ 6468 h 10000"/>
              <a:gd name="connsiteX23" fmla="*/ 7448 w 9884"/>
              <a:gd name="connsiteY23" fmla="*/ 6468 h 10000"/>
              <a:gd name="connsiteX24" fmla="*/ 7193 w 9884"/>
              <a:gd name="connsiteY24" fmla="*/ 6640 h 10000"/>
              <a:gd name="connsiteX25" fmla="*/ 7424 w 9884"/>
              <a:gd name="connsiteY25" fmla="*/ 7022 h 10000"/>
              <a:gd name="connsiteX26" fmla="*/ 7355 w 9884"/>
              <a:gd name="connsiteY26" fmla="*/ 7206 h 10000"/>
              <a:gd name="connsiteX27" fmla="*/ 7239 w 9884"/>
              <a:gd name="connsiteY27" fmla="*/ 7259 h 10000"/>
              <a:gd name="connsiteX28" fmla="*/ 6798 w 9884"/>
              <a:gd name="connsiteY28" fmla="*/ 7259 h 10000"/>
              <a:gd name="connsiteX29" fmla="*/ 6473 w 9884"/>
              <a:gd name="connsiteY29" fmla="*/ 7575 h 10000"/>
              <a:gd name="connsiteX30" fmla="*/ 6381 w 9884"/>
              <a:gd name="connsiteY30" fmla="*/ 7826 h 10000"/>
              <a:gd name="connsiteX31" fmla="*/ 6264 w 9884"/>
              <a:gd name="connsiteY31" fmla="*/ 7972 h 10000"/>
              <a:gd name="connsiteX32" fmla="*/ 5823 w 9884"/>
              <a:gd name="connsiteY32" fmla="*/ 8432 h 10000"/>
              <a:gd name="connsiteX33" fmla="*/ 3944 w 9884"/>
              <a:gd name="connsiteY33" fmla="*/ 8432 h 10000"/>
              <a:gd name="connsiteX34" fmla="*/ 3272 w 9884"/>
              <a:gd name="connsiteY34" fmla="*/ 9131 h 10000"/>
              <a:gd name="connsiteX35" fmla="*/ 2901 w 9884"/>
              <a:gd name="connsiteY35" fmla="*/ 9288 h 10000"/>
              <a:gd name="connsiteX36" fmla="*/ 2622 w 9884"/>
              <a:gd name="connsiteY36" fmla="*/ 9288 h 10000"/>
              <a:gd name="connsiteX37" fmla="*/ 2575 w 9884"/>
              <a:gd name="connsiteY37" fmla="*/ 10000 h 10000"/>
              <a:gd name="connsiteX38" fmla="*/ 2088 w 9884"/>
              <a:gd name="connsiteY38" fmla="*/ 9762 h 10000"/>
              <a:gd name="connsiteX39" fmla="*/ 1763 w 9884"/>
              <a:gd name="connsiteY39" fmla="*/ 9828 h 10000"/>
              <a:gd name="connsiteX40" fmla="*/ 1484 w 9884"/>
              <a:gd name="connsiteY40" fmla="*/ 9393 h 10000"/>
              <a:gd name="connsiteX41" fmla="*/ 928 w 9884"/>
              <a:gd name="connsiteY41" fmla="*/ 9828 h 10000"/>
              <a:gd name="connsiteX42" fmla="*/ 0 w 9884"/>
              <a:gd name="connsiteY42" fmla="*/ 9828 h 10000"/>
              <a:gd name="connsiteX43" fmla="*/ 1346 w 9884"/>
              <a:gd name="connsiteY43" fmla="*/ 5744 h 10000"/>
              <a:gd name="connsiteX44" fmla="*/ 1601 w 9884"/>
              <a:gd name="connsiteY44" fmla="*/ 1567 h 10000"/>
              <a:gd name="connsiteX45" fmla="*/ 2158 w 9884"/>
              <a:gd name="connsiteY45" fmla="*/ 1251 h 10000"/>
              <a:gd name="connsiteX46" fmla="*/ 3109 w 9884"/>
              <a:gd name="connsiteY46" fmla="*/ 1646 h 10000"/>
              <a:gd name="connsiteX47" fmla="*/ 3805 w 9884"/>
              <a:gd name="connsiteY47" fmla="*/ 1489 h 10000"/>
              <a:gd name="connsiteX48" fmla="*/ 3782 w 9884"/>
              <a:gd name="connsiteY48" fmla="*/ 882 h 10000"/>
              <a:gd name="connsiteX49" fmla="*/ 4849 w 9884"/>
              <a:gd name="connsiteY49" fmla="*/ 764 h 10000"/>
              <a:gd name="connsiteX0" fmla="*/ 9202 w 9648"/>
              <a:gd name="connsiteY0" fmla="*/ 0 h 9869"/>
              <a:gd name="connsiteX1" fmla="*/ 9648 w 9648"/>
              <a:gd name="connsiteY1" fmla="*/ 0 h 9869"/>
              <a:gd name="connsiteX2" fmla="*/ 9132 w 9648"/>
              <a:gd name="connsiteY2" fmla="*/ 1054 h 9869"/>
              <a:gd name="connsiteX3" fmla="*/ 9132 w 9648"/>
              <a:gd name="connsiteY3" fmla="*/ 1542 h 9869"/>
              <a:gd name="connsiteX4" fmla="*/ 9296 w 9648"/>
              <a:gd name="connsiteY4" fmla="*/ 1752 h 9869"/>
              <a:gd name="connsiteX5" fmla="*/ 9296 w 9648"/>
              <a:gd name="connsiteY5" fmla="*/ 2121 h 9869"/>
              <a:gd name="connsiteX6" fmla="*/ 8309 w 9648"/>
              <a:gd name="connsiteY6" fmla="*/ 2451 h 9869"/>
              <a:gd name="connsiteX7" fmla="*/ 8263 w 9648"/>
              <a:gd name="connsiteY7" fmla="*/ 2425 h 9869"/>
              <a:gd name="connsiteX8" fmla="*/ 7981 w 9648"/>
              <a:gd name="connsiteY8" fmla="*/ 2649 h 9869"/>
              <a:gd name="connsiteX9" fmla="*/ 7934 w 9648"/>
              <a:gd name="connsiteY9" fmla="*/ 3202 h 9869"/>
              <a:gd name="connsiteX10" fmla="*/ 8263 w 9648"/>
              <a:gd name="connsiteY10" fmla="*/ 3320 h 9869"/>
              <a:gd name="connsiteX11" fmla="*/ 8686 w 9648"/>
              <a:gd name="connsiteY11" fmla="*/ 3295 h 9869"/>
              <a:gd name="connsiteX12" fmla="*/ 8919 w 9648"/>
              <a:gd name="connsiteY12" fmla="*/ 3386 h 9869"/>
              <a:gd name="connsiteX13" fmla="*/ 8567 w 9648"/>
              <a:gd name="connsiteY13" fmla="*/ 3848 h 9869"/>
              <a:gd name="connsiteX14" fmla="*/ 8145 w 9648"/>
              <a:gd name="connsiteY14" fmla="*/ 3966 h 9869"/>
              <a:gd name="connsiteX15" fmla="*/ 7864 w 9648"/>
              <a:gd name="connsiteY15" fmla="*/ 3940 h 9869"/>
              <a:gd name="connsiteX16" fmla="*/ 7535 w 9648"/>
              <a:gd name="connsiteY16" fmla="*/ 4243 h 9869"/>
              <a:gd name="connsiteX17" fmla="*/ 7441 w 9648"/>
              <a:gd name="connsiteY17" fmla="*/ 4730 h 9869"/>
              <a:gd name="connsiteX18" fmla="*/ 7747 w 9648"/>
              <a:gd name="connsiteY18" fmla="*/ 5007 h 9869"/>
              <a:gd name="connsiteX19" fmla="*/ 8498 w 9648"/>
              <a:gd name="connsiteY19" fmla="*/ 5310 h 9869"/>
              <a:gd name="connsiteX20" fmla="*/ 8498 w 9648"/>
              <a:gd name="connsiteY20" fmla="*/ 5652 h 9869"/>
              <a:gd name="connsiteX21" fmla="*/ 7864 w 9648"/>
              <a:gd name="connsiteY21" fmla="*/ 6337 h 9869"/>
              <a:gd name="connsiteX22" fmla="*/ 7535 w 9648"/>
              <a:gd name="connsiteY22" fmla="*/ 6337 h 9869"/>
              <a:gd name="connsiteX23" fmla="*/ 7277 w 9648"/>
              <a:gd name="connsiteY23" fmla="*/ 6509 h 9869"/>
              <a:gd name="connsiteX24" fmla="*/ 7511 w 9648"/>
              <a:gd name="connsiteY24" fmla="*/ 6891 h 9869"/>
              <a:gd name="connsiteX25" fmla="*/ 7441 w 9648"/>
              <a:gd name="connsiteY25" fmla="*/ 7075 h 9869"/>
              <a:gd name="connsiteX26" fmla="*/ 7324 w 9648"/>
              <a:gd name="connsiteY26" fmla="*/ 7128 h 9869"/>
              <a:gd name="connsiteX27" fmla="*/ 6878 w 9648"/>
              <a:gd name="connsiteY27" fmla="*/ 7128 h 9869"/>
              <a:gd name="connsiteX28" fmla="*/ 6549 w 9648"/>
              <a:gd name="connsiteY28" fmla="*/ 7444 h 9869"/>
              <a:gd name="connsiteX29" fmla="*/ 6456 w 9648"/>
              <a:gd name="connsiteY29" fmla="*/ 7695 h 9869"/>
              <a:gd name="connsiteX30" fmla="*/ 6338 w 9648"/>
              <a:gd name="connsiteY30" fmla="*/ 7841 h 9869"/>
              <a:gd name="connsiteX31" fmla="*/ 5891 w 9648"/>
              <a:gd name="connsiteY31" fmla="*/ 8301 h 9869"/>
              <a:gd name="connsiteX32" fmla="*/ 3990 w 9648"/>
              <a:gd name="connsiteY32" fmla="*/ 8301 h 9869"/>
              <a:gd name="connsiteX33" fmla="*/ 3310 w 9648"/>
              <a:gd name="connsiteY33" fmla="*/ 9000 h 9869"/>
              <a:gd name="connsiteX34" fmla="*/ 2935 w 9648"/>
              <a:gd name="connsiteY34" fmla="*/ 9157 h 9869"/>
              <a:gd name="connsiteX35" fmla="*/ 2653 w 9648"/>
              <a:gd name="connsiteY35" fmla="*/ 9157 h 9869"/>
              <a:gd name="connsiteX36" fmla="*/ 2605 w 9648"/>
              <a:gd name="connsiteY36" fmla="*/ 9869 h 9869"/>
              <a:gd name="connsiteX37" fmla="*/ 2113 w 9648"/>
              <a:gd name="connsiteY37" fmla="*/ 9631 h 9869"/>
              <a:gd name="connsiteX38" fmla="*/ 1784 w 9648"/>
              <a:gd name="connsiteY38" fmla="*/ 9697 h 9869"/>
              <a:gd name="connsiteX39" fmla="*/ 1501 w 9648"/>
              <a:gd name="connsiteY39" fmla="*/ 9262 h 9869"/>
              <a:gd name="connsiteX40" fmla="*/ 939 w 9648"/>
              <a:gd name="connsiteY40" fmla="*/ 9697 h 9869"/>
              <a:gd name="connsiteX41" fmla="*/ 0 w 9648"/>
              <a:gd name="connsiteY41" fmla="*/ 9697 h 9869"/>
              <a:gd name="connsiteX42" fmla="*/ 1362 w 9648"/>
              <a:gd name="connsiteY42" fmla="*/ 5613 h 9869"/>
              <a:gd name="connsiteX43" fmla="*/ 1620 w 9648"/>
              <a:gd name="connsiteY43" fmla="*/ 1436 h 9869"/>
              <a:gd name="connsiteX44" fmla="*/ 2183 w 9648"/>
              <a:gd name="connsiteY44" fmla="*/ 1120 h 9869"/>
              <a:gd name="connsiteX45" fmla="*/ 3145 w 9648"/>
              <a:gd name="connsiteY45" fmla="*/ 1515 h 9869"/>
              <a:gd name="connsiteX46" fmla="*/ 3850 w 9648"/>
              <a:gd name="connsiteY46" fmla="*/ 1358 h 9869"/>
              <a:gd name="connsiteX47" fmla="*/ 3826 w 9648"/>
              <a:gd name="connsiteY47" fmla="*/ 751 h 9869"/>
              <a:gd name="connsiteX48" fmla="*/ 4906 w 9648"/>
              <a:gd name="connsiteY48" fmla="*/ 633 h 9869"/>
              <a:gd name="connsiteX0" fmla="*/ 9538 w 9635"/>
              <a:gd name="connsiteY0" fmla="*/ 0 h 10000"/>
              <a:gd name="connsiteX1" fmla="*/ 9465 w 9635"/>
              <a:gd name="connsiteY1" fmla="*/ 1068 h 10000"/>
              <a:gd name="connsiteX2" fmla="*/ 9465 w 9635"/>
              <a:gd name="connsiteY2" fmla="*/ 1562 h 10000"/>
              <a:gd name="connsiteX3" fmla="*/ 9635 w 9635"/>
              <a:gd name="connsiteY3" fmla="*/ 1775 h 10000"/>
              <a:gd name="connsiteX4" fmla="*/ 9635 w 9635"/>
              <a:gd name="connsiteY4" fmla="*/ 2149 h 10000"/>
              <a:gd name="connsiteX5" fmla="*/ 8612 w 9635"/>
              <a:gd name="connsiteY5" fmla="*/ 2484 h 10000"/>
              <a:gd name="connsiteX6" fmla="*/ 8564 w 9635"/>
              <a:gd name="connsiteY6" fmla="*/ 2457 h 10000"/>
              <a:gd name="connsiteX7" fmla="*/ 8272 w 9635"/>
              <a:gd name="connsiteY7" fmla="*/ 2684 h 10000"/>
              <a:gd name="connsiteX8" fmla="*/ 8223 w 9635"/>
              <a:gd name="connsiteY8" fmla="*/ 3245 h 10000"/>
              <a:gd name="connsiteX9" fmla="*/ 8564 w 9635"/>
              <a:gd name="connsiteY9" fmla="*/ 3364 h 10000"/>
              <a:gd name="connsiteX10" fmla="*/ 9003 w 9635"/>
              <a:gd name="connsiteY10" fmla="*/ 3339 h 10000"/>
              <a:gd name="connsiteX11" fmla="*/ 9244 w 9635"/>
              <a:gd name="connsiteY11" fmla="*/ 3431 h 10000"/>
              <a:gd name="connsiteX12" fmla="*/ 8880 w 9635"/>
              <a:gd name="connsiteY12" fmla="*/ 3899 h 10000"/>
              <a:gd name="connsiteX13" fmla="*/ 8442 w 9635"/>
              <a:gd name="connsiteY13" fmla="*/ 4019 h 10000"/>
              <a:gd name="connsiteX14" fmla="*/ 8151 w 9635"/>
              <a:gd name="connsiteY14" fmla="*/ 3992 h 10000"/>
              <a:gd name="connsiteX15" fmla="*/ 7810 w 9635"/>
              <a:gd name="connsiteY15" fmla="*/ 4299 h 10000"/>
              <a:gd name="connsiteX16" fmla="*/ 7712 w 9635"/>
              <a:gd name="connsiteY16" fmla="*/ 4793 h 10000"/>
              <a:gd name="connsiteX17" fmla="*/ 8030 w 9635"/>
              <a:gd name="connsiteY17" fmla="*/ 5073 h 10000"/>
              <a:gd name="connsiteX18" fmla="*/ 8808 w 9635"/>
              <a:gd name="connsiteY18" fmla="*/ 5380 h 10000"/>
              <a:gd name="connsiteX19" fmla="*/ 8808 w 9635"/>
              <a:gd name="connsiteY19" fmla="*/ 5727 h 10000"/>
              <a:gd name="connsiteX20" fmla="*/ 8151 w 9635"/>
              <a:gd name="connsiteY20" fmla="*/ 6421 h 10000"/>
              <a:gd name="connsiteX21" fmla="*/ 7810 w 9635"/>
              <a:gd name="connsiteY21" fmla="*/ 6421 h 10000"/>
              <a:gd name="connsiteX22" fmla="*/ 7542 w 9635"/>
              <a:gd name="connsiteY22" fmla="*/ 6595 h 10000"/>
              <a:gd name="connsiteX23" fmla="*/ 7785 w 9635"/>
              <a:gd name="connsiteY23" fmla="*/ 6982 h 10000"/>
              <a:gd name="connsiteX24" fmla="*/ 7712 w 9635"/>
              <a:gd name="connsiteY24" fmla="*/ 7169 h 10000"/>
              <a:gd name="connsiteX25" fmla="*/ 7591 w 9635"/>
              <a:gd name="connsiteY25" fmla="*/ 7223 h 10000"/>
              <a:gd name="connsiteX26" fmla="*/ 7129 w 9635"/>
              <a:gd name="connsiteY26" fmla="*/ 7223 h 10000"/>
              <a:gd name="connsiteX27" fmla="*/ 6788 w 9635"/>
              <a:gd name="connsiteY27" fmla="*/ 7543 h 10000"/>
              <a:gd name="connsiteX28" fmla="*/ 6692 w 9635"/>
              <a:gd name="connsiteY28" fmla="*/ 7797 h 10000"/>
              <a:gd name="connsiteX29" fmla="*/ 6569 w 9635"/>
              <a:gd name="connsiteY29" fmla="*/ 7945 h 10000"/>
              <a:gd name="connsiteX30" fmla="*/ 6106 w 9635"/>
              <a:gd name="connsiteY30" fmla="*/ 8411 h 10000"/>
              <a:gd name="connsiteX31" fmla="*/ 4136 w 9635"/>
              <a:gd name="connsiteY31" fmla="*/ 8411 h 10000"/>
              <a:gd name="connsiteX32" fmla="*/ 3431 w 9635"/>
              <a:gd name="connsiteY32" fmla="*/ 9119 h 10000"/>
              <a:gd name="connsiteX33" fmla="*/ 3042 w 9635"/>
              <a:gd name="connsiteY33" fmla="*/ 9279 h 10000"/>
              <a:gd name="connsiteX34" fmla="*/ 2750 w 9635"/>
              <a:gd name="connsiteY34" fmla="*/ 9279 h 10000"/>
              <a:gd name="connsiteX35" fmla="*/ 2700 w 9635"/>
              <a:gd name="connsiteY35" fmla="*/ 10000 h 10000"/>
              <a:gd name="connsiteX36" fmla="*/ 2190 w 9635"/>
              <a:gd name="connsiteY36" fmla="*/ 9759 h 10000"/>
              <a:gd name="connsiteX37" fmla="*/ 1849 w 9635"/>
              <a:gd name="connsiteY37" fmla="*/ 9826 h 10000"/>
              <a:gd name="connsiteX38" fmla="*/ 1556 w 9635"/>
              <a:gd name="connsiteY38" fmla="*/ 9385 h 10000"/>
              <a:gd name="connsiteX39" fmla="*/ 973 w 9635"/>
              <a:gd name="connsiteY39" fmla="*/ 9826 h 10000"/>
              <a:gd name="connsiteX40" fmla="*/ 0 w 9635"/>
              <a:gd name="connsiteY40" fmla="*/ 9826 h 10000"/>
              <a:gd name="connsiteX41" fmla="*/ 1412 w 9635"/>
              <a:gd name="connsiteY41" fmla="*/ 5688 h 10000"/>
              <a:gd name="connsiteX42" fmla="*/ 1679 w 9635"/>
              <a:gd name="connsiteY42" fmla="*/ 1455 h 10000"/>
              <a:gd name="connsiteX43" fmla="*/ 2263 w 9635"/>
              <a:gd name="connsiteY43" fmla="*/ 1135 h 10000"/>
              <a:gd name="connsiteX44" fmla="*/ 3260 w 9635"/>
              <a:gd name="connsiteY44" fmla="*/ 1535 h 10000"/>
              <a:gd name="connsiteX45" fmla="*/ 3990 w 9635"/>
              <a:gd name="connsiteY45" fmla="*/ 1376 h 10000"/>
              <a:gd name="connsiteX46" fmla="*/ 3966 w 9635"/>
              <a:gd name="connsiteY46" fmla="*/ 761 h 10000"/>
              <a:gd name="connsiteX47" fmla="*/ 5085 w 9635"/>
              <a:gd name="connsiteY47" fmla="*/ 641 h 10000"/>
              <a:gd name="connsiteX0" fmla="*/ 9824 w 10000"/>
              <a:gd name="connsiteY0" fmla="*/ 427 h 9359"/>
              <a:gd name="connsiteX1" fmla="*/ 9824 w 10000"/>
              <a:gd name="connsiteY1" fmla="*/ 921 h 9359"/>
              <a:gd name="connsiteX2" fmla="*/ 10000 w 10000"/>
              <a:gd name="connsiteY2" fmla="*/ 1134 h 9359"/>
              <a:gd name="connsiteX3" fmla="*/ 10000 w 10000"/>
              <a:gd name="connsiteY3" fmla="*/ 1508 h 9359"/>
              <a:gd name="connsiteX4" fmla="*/ 8938 w 10000"/>
              <a:gd name="connsiteY4" fmla="*/ 1843 h 9359"/>
              <a:gd name="connsiteX5" fmla="*/ 8888 w 10000"/>
              <a:gd name="connsiteY5" fmla="*/ 1816 h 9359"/>
              <a:gd name="connsiteX6" fmla="*/ 8585 w 10000"/>
              <a:gd name="connsiteY6" fmla="*/ 2043 h 9359"/>
              <a:gd name="connsiteX7" fmla="*/ 8535 w 10000"/>
              <a:gd name="connsiteY7" fmla="*/ 2604 h 9359"/>
              <a:gd name="connsiteX8" fmla="*/ 8888 w 10000"/>
              <a:gd name="connsiteY8" fmla="*/ 2723 h 9359"/>
              <a:gd name="connsiteX9" fmla="*/ 9344 w 10000"/>
              <a:gd name="connsiteY9" fmla="*/ 2698 h 9359"/>
              <a:gd name="connsiteX10" fmla="*/ 9594 w 10000"/>
              <a:gd name="connsiteY10" fmla="*/ 2790 h 9359"/>
              <a:gd name="connsiteX11" fmla="*/ 9216 w 10000"/>
              <a:gd name="connsiteY11" fmla="*/ 3258 h 9359"/>
              <a:gd name="connsiteX12" fmla="*/ 8762 w 10000"/>
              <a:gd name="connsiteY12" fmla="*/ 3378 h 9359"/>
              <a:gd name="connsiteX13" fmla="*/ 8460 w 10000"/>
              <a:gd name="connsiteY13" fmla="*/ 3351 h 9359"/>
              <a:gd name="connsiteX14" fmla="*/ 8106 w 10000"/>
              <a:gd name="connsiteY14" fmla="*/ 3658 h 9359"/>
              <a:gd name="connsiteX15" fmla="*/ 8004 w 10000"/>
              <a:gd name="connsiteY15" fmla="*/ 4152 h 9359"/>
              <a:gd name="connsiteX16" fmla="*/ 8334 w 10000"/>
              <a:gd name="connsiteY16" fmla="*/ 4432 h 9359"/>
              <a:gd name="connsiteX17" fmla="*/ 9142 w 10000"/>
              <a:gd name="connsiteY17" fmla="*/ 4739 h 9359"/>
              <a:gd name="connsiteX18" fmla="*/ 9142 w 10000"/>
              <a:gd name="connsiteY18" fmla="*/ 5086 h 9359"/>
              <a:gd name="connsiteX19" fmla="*/ 8460 w 10000"/>
              <a:gd name="connsiteY19" fmla="*/ 5780 h 9359"/>
              <a:gd name="connsiteX20" fmla="*/ 8106 w 10000"/>
              <a:gd name="connsiteY20" fmla="*/ 5780 h 9359"/>
              <a:gd name="connsiteX21" fmla="*/ 7828 w 10000"/>
              <a:gd name="connsiteY21" fmla="*/ 5954 h 9359"/>
              <a:gd name="connsiteX22" fmla="*/ 8080 w 10000"/>
              <a:gd name="connsiteY22" fmla="*/ 6341 h 9359"/>
              <a:gd name="connsiteX23" fmla="*/ 8004 w 10000"/>
              <a:gd name="connsiteY23" fmla="*/ 6528 h 9359"/>
              <a:gd name="connsiteX24" fmla="*/ 7879 w 10000"/>
              <a:gd name="connsiteY24" fmla="*/ 6582 h 9359"/>
              <a:gd name="connsiteX25" fmla="*/ 7399 w 10000"/>
              <a:gd name="connsiteY25" fmla="*/ 6582 h 9359"/>
              <a:gd name="connsiteX26" fmla="*/ 7045 w 10000"/>
              <a:gd name="connsiteY26" fmla="*/ 6902 h 9359"/>
              <a:gd name="connsiteX27" fmla="*/ 6946 w 10000"/>
              <a:gd name="connsiteY27" fmla="*/ 7156 h 9359"/>
              <a:gd name="connsiteX28" fmla="*/ 6818 w 10000"/>
              <a:gd name="connsiteY28" fmla="*/ 7304 h 9359"/>
              <a:gd name="connsiteX29" fmla="*/ 6337 w 10000"/>
              <a:gd name="connsiteY29" fmla="*/ 7770 h 9359"/>
              <a:gd name="connsiteX30" fmla="*/ 4293 w 10000"/>
              <a:gd name="connsiteY30" fmla="*/ 7770 h 9359"/>
              <a:gd name="connsiteX31" fmla="*/ 3561 w 10000"/>
              <a:gd name="connsiteY31" fmla="*/ 8478 h 9359"/>
              <a:gd name="connsiteX32" fmla="*/ 3157 w 10000"/>
              <a:gd name="connsiteY32" fmla="*/ 8638 h 9359"/>
              <a:gd name="connsiteX33" fmla="*/ 2854 w 10000"/>
              <a:gd name="connsiteY33" fmla="*/ 8638 h 9359"/>
              <a:gd name="connsiteX34" fmla="*/ 2802 w 10000"/>
              <a:gd name="connsiteY34" fmla="*/ 9359 h 9359"/>
              <a:gd name="connsiteX35" fmla="*/ 2273 w 10000"/>
              <a:gd name="connsiteY35" fmla="*/ 9118 h 9359"/>
              <a:gd name="connsiteX36" fmla="*/ 1919 w 10000"/>
              <a:gd name="connsiteY36" fmla="*/ 9185 h 9359"/>
              <a:gd name="connsiteX37" fmla="*/ 1615 w 10000"/>
              <a:gd name="connsiteY37" fmla="*/ 8744 h 9359"/>
              <a:gd name="connsiteX38" fmla="*/ 1010 w 10000"/>
              <a:gd name="connsiteY38" fmla="*/ 9185 h 9359"/>
              <a:gd name="connsiteX39" fmla="*/ 0 w 10000"/>
              <a:gd name="connsiteY39" fmla="*/ 9185 h 9359"/>
              <a:gd name="connsiteX40" fmla="*/ 1465 w 10000"/>
              <a:gd name="connsiteY40" fmla="*/ 5047 h 9359"/>
              <a:gd name="connsiteX41" fmla="*/ 1743 w 10000"/>
              <a:gd name="connsiteY41" fmla="*/ 814 h 9359"/>
              <a:gd name="connsiteX42" fmla="*/ 2349 w 10000"/>
              <a:gd name="connsiteY42" fmla="*/ 494 h 9359"/>
              <a:gd name="connsiteX43" fmla="*/ 3383 w 10000"/>
              <a:gd name="connsiteY43" fmla="*/ 894 h 9359"/>
              <a:gd name="connsiteX44" fmla="*/ 4141 w 10000"/>
              <a:gd name="connsiteY44" fmla="*/ 735 h 9359"/>
              <a:gd name="connsiteX45" fmla="*/ 4116 w 10000"/>
              <a:gd name="connsiteY45" fmla="*/ 120 h 9359"/>
              <a:gd name="connsiteX46" fmla="*/ 5278 w 10000"/>
              <a:gd name="connsiteY46" fmla="*/ 0 h 9359"/>
              <a:gd name="connsiteX0" fmla="*/ 9824 w 10000"/>
              <a:gd name="connsiteY0" fmla="*/ 328 h 9872"/>
              <a:gd name="connsiteX1" fmla="*/ 9824 w 10000"/>
              <a:gd name="connsiteY1" fmla="*/ 856 h 9872"/>
              <a:gd name="connsiteX2" fmla="*/ 10000 w 10000"/>
              <a:gd name="connsiteY2" fmla="*/ 1084 h 9872"/>
              <a:gd name="connsiteX3" fmla="*/ 10000 w 10000"/>
              <a:gd name="connsiteY3" fmla="*/ 1483 h 9872"/>
              <a:gd name="connsiteX4" fmla="*/ 8938 w 10000"/>
              <a:gd name="connsiteY4" fmla="*/ 1841 h 9872"/>
              <a:gd name="connsiteX5" fmla="*/ 8888 w 10000"/>
              <a:gd name="connsiteY5" fmla="*/ 1812 h 9872"/>
              <a:gd name="connsiteX6" fmla="*/ 8585 w 10000"/>
              <a:gd name="connsiteY6" fmla="*/ 2055 h 9872"/>
              <a:gd name="connsiteX7" fmla="*/ 8535 w 10000"/>
              <a:gd name="connsiteY7" fmla="*/ 2654 h 9872"/>
              <a:gd name="connsiteX8" fmla="*/ 8888 w 10000"/>
              <a:gd name="connsiteY8" fmla="*/ 2781 h 9872"/>
              <a:gd name="connsiteX9" fmla="*/ 9344 w 10000"/>
              <a:gd name="connsiteY9" fmla="*/ 2755 h 9872"/>
              <a:gd name="connsiteX10" fmla="*/ 9594 w 10000"/>
              <a:gd name="connsiteY10" fmla="*/ 2853 h 9872"/>
              <a:gd name="connsiteX11" fmla="*/ 9216 w 10000"/>
              <a:gd name="connsiteY11" fmla="*/ 3353 h 9872"/>
              <a:gd name="connsiteX12" fmla="*/ 8762 w 10000"/>
              <a:gd name="connsiteY12" fmla="*/ 3481 h 9872"/>
              <a:gd name="connsiteX13" fmla="*/ 8460 w 10000"/>
              <a:gd name="connsiteY13" fmla="*/ 3453 h 9872"/>
              <a:gd name="connsiteX14" fmla="*/ 8106 w 10000"/>
              <a:gd name="connsiteY14" fmla="*/ 3781 h 9872"/>
              <a:gd name="connsiteX15" fmla="*/ 8004 w 10000"/>
              <a:gd name="connsiteY15" fmla="*/ 4308 h 9872"/>
              <a:gd name="connsiteX16" fmla="*/ 8334 w 10000"/>
              <a:gd name="connsiteY16" fmla="*/ 4608 h 9872"/>
              <a:gd name="connsiteX17" fmla="*/ 9142 w 10000"/>
              <a:gd name="connsiteY17" fmla="*/ 4936 h 9872"/>
              <a:gd name="connsiteX18" fmla="*/ 9142 w 10000"/>
              <a:gd name="connsiteY18" fmla="*/ 5306 h 9872"/>
              <a:gd name="connsiteX19" fmla="*/ 8460 w 10000"/>
              <a:gd name="connsiteY19" fmla="*/ 6048 h 9872"/>
              <a:gd name="connsiteX20" fmla="*/ 8106 w 10000"/>
              <a:gd name="connsiteY20" fmla="*/ 6048 h 9872"/>
              <a:gd name="connsiteX21" fmla="*/ 7828 w 10000"/>
              <a:gd name="connsiteY21" fmla="*/ 6234 h 9872"/>
              <a:gd name="connsiteX22" fmla="*/ 8080 w 10000"/>
              <a:gd name="connsiteY22" fmla="*/ 6647 h 9872"/>
              <a:gd name="connsiteX23" fmla="*/ 8004 w 10000"/>
              <a:gd name="connsiteY23" fmla="*/ 6847 h 9872"/>
              <a:gd name="connsiteX24" fmla="*/ 7879 w 10000"/>
              <a:gd name="connsiteY24" fmla="*/ 6905 h 9872"/>
              <a:gd name="connsiteX25" fmla="*/ 7399 w 10000"/>
              <a:gd name="connsiteY25" fmla="*/ 6905 h 9872"/>
              <a:gd name="connsiteX26" fmla="*/ 7045 w 10000"/>
              <a:gd name="connsiteY26" fmla="*/ 7247 h 9872"/>
              <a:gd name="connsiteX27" fmla="*/ 6946 w 10000"/>
              <a:gd name="connsiteY27" fmla="*/ 7518 h 9872"/>
              <a:gd name="connsiteX28" fmla="*/ 6818 w 10000"/>
              <a:gd name="connsiteY28" fmla="*/ 7676 h 9872"/>
              <a:gd name="connsiteX29" fmla="*/ 6337 w 10000"/>
              <a:gd name="connsiteY29" fmla="*/ 8174 h 9872"/>
              <a:gd name="connsiteX30" fmla="*/ 4293 w 10000"/>
              <a:gd name="connsiteY30" fmla="*/ 8174 h 9872"/>
              <a:gd name="connsiteX31" fmla="*/ 3561 w 10000"/>
              <a:gd name="connsiteY31" fmla="*/ 8931 h 9872"/>
              <a:gd name="connsiteX32" fmla="*/ 3157 w 10000"/>
              <a:gd name="connsiteY32" fmla="*/ 9102 h 9872"/>
              <a:gd name="connsiteX33" fmla="*/ 2854 w 10000"/>
              <a:gd name="connsiteY33" fmla="*/ 9102 h 9872"/>
              <a:gd name="connsiteX34" fmla="*/ 2802 w 10000"/>
              <a:gd name="connsiteY34" fmla="*/ 9872 h 9872"/>
              <a:gd name="connsiteX35" fmla="*/ 2273 w 10000"/>
              <a:gd name="connsiteY35" fmla="*/ 9614 h 9872"/>
              <a:gd name="connsiteX36" fmla="*/ 1919 w 10000"/>
              <a:gd name="connsiteY36" fmla="*/ 9686 h 9872"/>
              <a:gd name="connsiteX37" fmla="*/ 1615 w 10000"/>
              <a:gd name="connsiteY37" fmla="*/ 9215 h 9872"/>
              <a:gd name="connsiteX38" fmla="*/ 1010 w 10000"/>
              <a:gd name="connsiteY38" fmla="*/ 9686 h 9872"/>
              <a:gd name="connsiteX39" fmla="*/ 0 w 10000"/>
              <a:gd name="connsiteY39" fmla="*/ 9686 h 9872"/>
              <a:gd name="connsiteX40" fmla="*/ 1465 w 10000"/>
              <a:gd name="connsiteY40" fmla="*/ 5265 h 9872"/>
              <a:gd name="connsiteX41" fmla="*/ 1743 w 10000"/>
              <a:gd name="connsiteY41" fmla="*/ 742 h 9872"/>
              <a:gd name="connsiteX42" fmla="*/ 2349 w 10000"/>
              <a:gd name="connsiteY42" fmla="*/ 400 h 9872"/>
              <a:gd name="connsiteX43" fmla="*/ 3383 w 10000"/>
              <a:gd name="connsiteY43" fmla="*/ 827 h 9872"/>
              <a:gd name="connsiteX44" fmla="*/ 4141 w 10000"/>
              <a:gd name="connsiteY44" fmla="*/ 657 h 9872"/>
              <a:gd name="connsiteX45" fmla="*/ 4116 w 10000"/>
              <a:gd name="connsiteY45" fmla="*/ 0 h 9872"/>
              <a:gd name="connsiteX0" fmla="*/ 9824 w 10000"/>
              <a:gd name="connsiteY0" fmla="*/ 266 h 9934"/>
              <a:gd name="connsiteX1" fmla="*/ 9824 w 10000"/>
              <a:gd name="connsiteY1" fmla="*/ 801 h 9934"/>
              <a:gd name="connsiteX2" fmla="*/ 10000 w 10000"/>
              <a:gd name="connsiteY2" fmla="*/ 1032 h 9934"/>
              <a:gd name="connsiteX3" fmla="*/ 10000 w 10000"/>
              <a:gd name="connsiteY3" fmla="*/ 1436 h 9934"/>
              <a:gd name="connsiteX4" fmla="*/ 8938 w 10000"/>
              <a:gd name="connsiteY4" fmla="*/ 1799 h 9934"/>
              <a:gd name="connsiteX5" fmla="*/ 8888 w 10000"/>
              <a:gd name="connsiteY5" fmla="*/ 1769 h 9934"/>
              <a:gd name="connsiteX6" fmla="*/ 8585 w 10000"/>
              <a:gd name="connsiteY6" fmla="*/ 2016 h 9934"/>
              <a:gd name="connsiteX7" fmla="*/ 8535 w 10000"/>
              <a:gd name="connsiteY7" fmla="*/ 2622 h 9934"/>
              <a:gd name="connsiteX8" fmla="*/ 8888 w 10000"/>
              <a:gd name="connsiteY8" fmla="*/ 2751 h 9934"/>
              <a:gd name="connsiteX9" fmla="*/ 9344 w 10000"/>
              <a:gd name="connsiteY9" fmla="*/ 2725 h 9934"/>
              <a:gd name="connsiteX10" fmla="*/ 9594 w 10000"/>
              <a:gd name="connsiteY10" fmla="*/ 2824 h 9934"/>
              <a:gd name="connsiteX11" fmla="*/ 9216 w 10000"/>
              <a:gd name="connsiteY11" fmla="*/ 3330 h 9934"/>
              <a:gd name="connsiteX12" fmla="*/ 8762 w 10000"/>
              <a:gd name="connsiteY12" fmla="*/ 3460 h 9934"/>
              <a:gd name="connsiteX13" fmla="*/ 8460 w 10000"/>
              <a:gd name="connsiteY13" fmla="*/ 3432 h 9934"/>
              <a:gd name="connsiteX14" fmla="*/ 8106 w 10000"/>
              <a:gd name="connsiteY14" fmla="*/ 3764 h 9934"/>
              <a:gd name="connsiteX15" fmla="*/ 8004 w 10000"/>
              <a:gd name="connsiteY15" fmla="*/ 4298 h 9934"/>
              <a:gd name="connsiteX16" fmla="*/ 8334 w 10000"/>
              <a:gd name="connsiteY16" fmla="*/ 4602 h 9934"/>
              <a:gd name="connsiteX17" fmla="*/ 9142 w 10000"/>
              <a:gd name="connsiteY17" fmla="*/ 4934 h 9934"/>
              <a:gd name="connsiteX18" fmla="*/ 9142 w 10000"/>
              <a:gd name="connsiteY18" fmla="*/ 5309 h 9934"/>
              <a:gd name="connsiteX19" fmla="*/ 8460 w 10000"/>
              <a:gd name="connsiteY19" fmla="*/ 6060 h 9934"/>
              <a:gd name="connsiteX20" fmla="*/ 8106 w 10000"/>
              <a:gd name="connsiteY20" fmla="*/ 6060 h 9934"/>
              <a:gd name="connsiteX21" fmla="*/ 7828 w 10000"/>
              <a:gd name="connsiteY21" fmla="*/ 6249 h 9934"/>
              <a:gd name="connsiteX22" fmla="*/ 8080 w 10000"/>
              <a:gd name="connsiteY22" fmla="*/ 6667 h 9934"/>
              <a:gd name="connsiteX23" fmla="*/ 8004 w 10000"/>
              <a:gd name="connsiteY23" fmla="*/ 6870 h 9934"/>
              <a:gd name="connsiteX24" fmla="*/ 7879 w 10000"/>
              <a:gd name="connsiteY24" fmla="*/ 6929 h 9934"/>
              <a:gd name="connsiteX25" fmla="*/ 7399 w 10000"/>
              <a:gd name="connsiteY25" fmla="*/ 6929 h 9934"/>
              <a:gd name="connsiteX26" fmla="*/ 7045 w 10000"/>
              <a:gd name="connsiteY26" fmla="*/ 7275 h 9934"/>
              <a:gd name="connsiteX27" fmla="*/ 6946 w 10000"/>
              <a:gd name="connsiteY27" fmla="*/ 7549 h 9934"/>
              <a:gd name="connsiteX28" fmla="*/ 6818 w 10000"/>
              <a:gd name="connsiteY28" fmla="*/ 7710 h 9934"/>
              <a:gd name="connsiteX29" fmla="*/ 6337 w 10000"/>
              <a:gd name="connsiteY29" fmla="*/ 8214 h 9934"/>
              <a:gd name="connsiteX30" fmla="*/ 4293 w 10000"/>
              <a:gd name="connsiteY30" fmla="*/ 8214 h 9934"/>
              <a:gd name="connsiteX31" fmla="*/ 3561 w 10000"/>
              <a:gd name="connsiteY31" fmla="*/ 8981 h 9934"/>
              <a:gd name="connsiteX32" fmla="*/ 3157 w 10000"/>
              <a:gd name="connsiteY32" fmla="*/ 9154 h 9934"/>
              <a:gd name="connsiteX33" fmla="*/ 2854 w 10000"/>
              <a:gd name="connsiteY33" fmla="*/ 9154 h 9934"/>
              <a:gd name="connsiteX34" fmla="*/ 2802 w 10000"/>
              <a:gd name="connsiteY34" fmla="*/ 9934 h 9934"/>
              <a:gd name="connsiteX35" fmla="*/ 2273 w 10000"/>
              <a:gd name="connsiteY35" fmla="*/ 9673 h 9934"/>
              <a:gd name="connsiteX36" fmla="*/ 1919 w 10000"/>
              <a:gd name="connsiteY36" fmla="*/ 9746 h 9934"/>
              <a:gd name="connsiteX37" fmla="*/ 1615 w 10000"/>
              <a:gd name="connsiteY37" fmla="*/ 9268 h 9934"/>
              <a:gd name="connsiteX38" fmla="*/ 1010 w 10000"/>
              <a:gd name="connsiteY38" fmla="*/ 9746 h 9934"/>
              <a:gd name="connsiteX39" fmla="*/ 0 w 10000"/>
              <a:gd name="connsiteY39" fmla="*/ 9746 h 9934"/>
              <a:gd name="connsiteX40" fmla="*/ 1465 w 10000"/>
              <a:gd name="connsiteY40" fmla="*/ 5267 h 9934"/>
              <a:gd name="connsiteX41" fmla="*/ 1743 w 10000"/>
              <a:gd name="connsiteY41" fmla="*/ 686 h 9934"/>
              <a:gd name="connsiteX42" fmla="*/ 2349 w 10000"/>
              <a:gd name="connsiteY42" fmla="*/ 339 h 9934"/>
              <a:gd name="connsiteX43" fmla="*/ 3383 w 10000"/>
              <a:gd name="connsiteY43" fmla="*/ 772 h 9934"/>
              <a:gd name="connsiteX44" fmla="*/ 4141 w 10000"/>
              <a:gd name="connsiteY44" fmla="*/ 600 h 9934"/>
              <a:gd name="connsiteX45" fmla="*/ 4013 w 10000"/>
              <a:gd name="connsiteY45" fmla="*/ 0 h 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00" h="9934">
                <a:moveTo>
                  <a:pt x="9824" y="266"/>
                </a:moveTo>
                <a:lnTo>
                  <a:pt x="9824" y="801"/>
                </a:lnTo>
                <a:lnTo>
                  <a:pt x="10000" y="1032"/>
                </a:lnTo>
                <a:lnTo>
                  <a:pt x="10000" y="1436"/>
                </a:lnTo>
                <a:lnTo>
                  <a:pt x="8938" y="1799"/>
                </a:lnTo>
                <a:lnTo>
                  <a:pt x="8888" y="1769"/>
                </a:lnTo>
                <a:lnTo>
                  <a:pt x="8585" y="2016"/>
                </a:lnTo>
                <a:cubicBezTo>
                  <a:pt x="8569" y="2219"/>
                  <a:pt x="8551" y="2421"/>
                  <a:pt x="8535" y="2622"/>
                </a:cubicBezTo>
                <a:lnTo>
                  <a:pt x="8888" y="2751"/>
                </a:lnTo>
                <a:lnTo>
                  <a:pt x="9344" y="2725"/>
                </a:lnTo>
                <a:lnTo>
                  <a:pt x="9594" y="2824"/>
                </a:lnTo>
                <a:lnTo>
                  <a:pt x="9216" y="3330"/>
                </a:lnTo>
                <a:lnTo>
                  <a:pt x="8762" y="3460"/>
                </a:lnTo>
                <a:lnTo>
                  <a:pt x="8460" y="3432"/>
                </a:lnTo>
                <a:lnTo>
                  <a:pt x="8106" y="3764"/>
                </a:lnTo>
                <a:cubicBezTo>
                  <a:pt x="8073" y="3940"/>
                  <a:pt x="8039" y="4122"/>
                  <a:pt x="8004" y="4298"/>
                </a:cubicBezTo>
                <a:lnTo>
                  <a:pt x="8334" y="4602"/>
                </a:lnTo>
                <a:lnTo>
                  <a:pt x="9142" y="4934"/>
                </a:lnTo>
                <a:lnTo>
                  <a:pt x="9142" y="5309"/>
                </a:lnTo>
                <a:lnTo>
                  <a:pt x="8460" y="6060"/>
                </a:lnTo>
                <a:lnTo>
                  <a:pt x="8106" y="6060"/>
                </a:lnTo>
                <a:lnTo>
                  <a:pt x="7828" y="6249"/>
                </a:lnTo>
                <a:lnTo>
                  <a:pt x="8080" y="6667"/>
                </a:lnTo>
                <a:cubicBezTo>
                  <a:pt x="8055" y="6735"/>
                  <a:pt x="8030" y="6802"/>
                  <a:pt x="8004" y="6870"/>
                </a:cubicBezTo>
                <a:cubicBezTo>
                  <a:pt x="7962" y="6889"/>
                  <a:pt x="7921" y="6909"/>
                  <a:pt x="7879" y="6929"/>
                </a:cubicBezTo>
                <a:lnTo>
                  <a:pt x="7399" y="6929"/>
                </a:lnTo>
                <a:lnTo>
                  <a:pt x="7045" y="7275"/>
                </a:lnTo>
                <a:cubicBezTo>
                  <a:pt x="7012" y="7367"/>
                  <a:pt x="6979" y="7457"/>
                  <a:pt x="6946" y="7549"/>
                </a:cubicBezTo>
                <a:cubicBezTo>
                  <a:pt x="6903" y="7604"/>
                  <a:pt x="6860" y="7656"/>
                  <a:pt x="6818" y="7710"/>
                </a:cubicBezTo>
                <a:lnTo>
                  <a:pt x="6337" y="8214"/>
                </a:lnTo>
                <a:lnTo>
                  <a:pt x="4293" y="8214"/>
                </a:lnTo>
                <a:lnTo>
                  <a:pt x="3561" y="8981"/>
                </a:lnTo>
                <a:lnTo>
                  <a:pt x="3157" y="9154"/>
                </a:lnTo>
                <a:lnTo>
                  <a:pt x="2854" y="9154"/>
                </a:lnTo>
                <a:cubicBezTo>
                  <a:pt x="2837" y="9415"/>
                  <a:pt x="2820" y="9673"/>
                  <a:pt x="2802" y="9934"/>
                </a:cubicBezTo>
                <a:lnTo>
                  <a:pt x="2273" y="9673"/>
                </a:lnTo>
                <a:lnTo>
                  <a:pt x="1919" y="9746"/>
                </a:lnTo>
                <a:lnTo>
                  <a:pt x="1615" y="9268"/>
                </a:lnTo>
                <a:lnTo>
                  <a:pt x="1010" y="9746"/>
                </a:lnTo>
                <a:lnTo>
                  <a:pt x="0" y="9746"/>
                </a:lnTo>
                <a:lnTo>
                  <a:pt x="1465" y="5267"/>
                </a:lnTo>
                <a:cubicBezTo>
                  <a:pt x="1558" y="3740"/>
                  <a:pt x="1649" y="2213"/>
                  <a:pt x="1743" y="686"/>
                </a:cubicBezTo>
                <a:lnTo>
                  <a:pt x="2349" y="339"/>
                </a:lnTo>
                <a:lnTo>
                  <a:pt x="3383" y="772"/>
                </a:lnTo>
                <a:lnTo>
                  <a:pt x="4141" y="600"/>
                </a:lnTo>
                <a:cubicBezTo>
                  <a:pt x="4133" y="377"/>
                  <a:pt x="4022" y="223"/>
                  <a:pt x="4013" y="0"/>
                </a:cubicBezTo>
              </a:path>
            </a:pathLst>
          </a:custGeom>
          <a:noFill/>
          <a:ln w="12700" cap="rnd" cmpd="sng">
            <a:solidFill>
              <a:srgbClr val="000000"/>
            </a:solidFill>
            <a:prstDash val="solid"/>
            <a:round/>
            <a:headEnd type="none" w="sm" len="sm"/>
            <a:tailEnd type="none" w="sm" len="sm"/>
          </a:ln>
          <a:effectLst/>
        </p:spPr>
        <p:txBody>
          <a:bodyPr/>
          <a:lstStyle/>
          <a:p>
            <a:endParaRPr lang="en-US" sz="2265"/>
          </a:p>
        </p:txBody>
      </p:sp>
      <p:sp>
        <p:nvSpPr>
          <p:cNvPr id="153" name="Freeform 12"/>
          <p:cNvSpPr>
            <a:spLocks/>
          </p:cNvSpPr>
          <p:nvPr/>
        </p:nvSpPr>
        <p:spPr bwMode="auto">
          <a:xfrm>
            <a:off x="802305" y="35139"/>
            <a:ext cx="2700022" cy="2447290"/>
          </a:xfrm>
          <a:custGeom>
            <a:avLst/>
            <a:gdLst>
              <a:gd name="T0" fmla="*/ 441 w 1261"/>
              <a:gd name="T1" fmla="*/ 0 h 1285"/>
              <a:gd name="T2" fmla="*/ 283 w 1261"/>
              <a:gd name="T3" fmla="*/ 150 h 1285"/>
              <a:gd name="T4" fmla="*/ 329 w 1261"/>
              <a:gd name="T5" fmla="*/ 177 h 1285"/>
              <a:gd name="T6" fmla="*/ 411 w 1261"/>
              <a:gd name="T7" fmla="*/ 238 h 1285"/>
              <a:gd name="T8" fmla="*/ 459 w 1261"/>
              <a:gd name="T9" fmla="*/ 304 h 1285"/>
              <a:gd name="T10" fmla="*/ 507 w 1261"/>
              <a:gd name="T11" fmla="*/ 344 h 1285"/>
              <a:gd name="T12" fmla="*/ 553 w 1261"/>
              <a:gd name="T13" fmla="*/ 389 h 1285"/>
              <a:gd name="T14" fmla="*/ 623 w 1261"/>
              <a:gd name="T15" fmla="*/ 453 h 1285"/>
              <a:gd name="T16" fmla="*/ 599 w 1261"/>
              <a:gd name="T17" fmla="*/ 516 h 1285"/>
              <a:gd name="T18" fmla="*/ 575 w 1261"/>
              <a:gd name="T19" fmla="*/ 541 h 1285"/>
              <a:gd name="T20" fmla="*/ 40 w 1261"/>
              <a:gd name="T21" fmla="*/ 758 h 1285"/>
              <a:gd name="T22" fmla="*/ 58 w 1261"/>
              <a:gd name="T23" fmla="*/ 815 h 1285"/>
              <a:gd name="T24" fmla="*/ 28 w 1261"/>
              <a:gd name="T25" fmla="*/ 891 h 1285"/>
              <a:gd name="T26" fmla="*/ 52 w 1261"/>
              <a:gd name="T27" fmla="*/ 960 h 1285"/>
              <a:gd name="T28" fmla="*/ 115 w 1261"/>
              <a:gd name="T29" fmla="*/ 1100 h 1285"/>
              <a:gd name="T30" fmla="*/ 260 w 1261"/>
              <a:gd name="T31" fmla="*/ 1179 h 1285"/>
              <a:gd name="T32" fmla="*/ 387 w 1261"/>
              <a:gd name="T33" fmla="*/ 1228 h 1285"/>
              <a:gd name="T34" fmla="*/ 472 w 1261"/>
              <a:gd name="T35" fmla="*/ 1223 h 1285"/>
              <a:gd name="T36" fmla="*/ 647 w 1261"/>
              <a:gd name="T37" fmla="*/ 1284 h 1285"/>
              <a:gd name="T38" fmla="*/ 713 w 1261"/>
              <a:gd name="T39" fmla="*/ 1200 h 1285"/>
              <a:gd name="T40" fmla="*/ 783 w 1261"/>
              <a:gd name="T41" fmla="*/ 1207 h 1285"/>
              <a:gd name="T42" fmla="*/ 800 w 1261"/>
              <a:gd name="T43" fmla="*/ 1155 h 1285"/>
              <a:gd name="T44" fmla="*/ 822 w 1261"/>
              <a:gd name="T45" fmla="*/ 1114 h 1285"/>
              <a:gd name="T46" fmla="*/ 895 w 1261"/>
              <a:gd name="T47" fmla="*/ 1095 h 1285"/>
              <a:gd name="T48" fmla="*/ 912 w 1261"/>
              <a:gd name="T49" fmla="*/ 1060 h 1285"/>
              <a:gd name="T50" fmla="*/ 984 w 1261"/>
              <a:gd name="T51" fmla="*/ 1039 h 1285"/>
              <a:gd name="T52" fmla="*/ 950 w 1261"/>
              <a:gd name="T53" fmla="*/ 983 h 1285"/>
              <a:gd name="T54" fmla="*/ 986 w 1261"/>
              <a:gd name="T55" fmla="*/ 943 h 1285"/>
              <a:gd name="T56" fmla="*/ 1107 w 1261"/>
              <a:gd name="T57" fmla="*/ 827 h 1285"/>
              <a:gd name="T58" fmla="*/ 1260 w 1261"/>
              <a:gd name="T59" fmla="*/ 718 h 1285"/>
              <a:gd name="T60" fmla="*/ 1214 w 1261"/>
              <a:gd name="T61" fmla="*/ 630 h 1285"/>
              <a:gd name="T62" fmla="*/ 1202 w 1261"/>
              <a:gd name="T63" fmla="*/ 662 h 1285"/>
              <a:gd name="T64" fmla="*/ 1125 w 1261"/>
              <a:gd name="T65" fmla="*/ 676 h 1285"/>
              <a:gd name="T66" fmla="*/ 1083 w 1261"/>
              <a:gd name="T67" fmla="*/ 646 h 1285"/>
              <a:gd name="T68" fmla="*/ 1048 w 1261"/>
              <a:gd name="T69" fmla="*/ 633 h 1285"/>
              <a:gd name="T70" fmla="*/ 1012 w 1261"/>
              <a:gd name="T71" fmla="*/ 633 h 1285"/>
              <a:gd name="T72" fmla="*/ 1030 w 1261"/>
              <a:gd name="T73" fmla="*/ 3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1" h="1285">
                <a:moveTo>
                  <a:pt x="1041" y="6"/>
                </a:moveTo>
                <a:lnTo>
                  <a:pt x="441" y="0"/>
                </a:lnTo>
                <a:lnTo>
                  <a:pt x="435" y="150"/>
                </a:lnTo>
                <a:lnTo>
                  <a:pt x="283" y="150"/>
                </a:lnTo>
                <a:lnTo>
                  <a:pt x="300" y="177"/>
                </a:lnTo>
                <a:lnTo>
                  <a:pt x="329" y="177"/>
                </a:lnTo>
                <a:lnTo>
                  <a:pt x="375" y="232"/>
                </a:lnTo>
                <a:lnTo>
                  <a:pt x="411" y="238"/>
                </a:lnTo>
                <a:lnTo>
                  <a:pt x="423" y="277"/>
                </a:lnTo>
                <a:lnTo>
                  <a:pt x="459" y="304"/>
                </a:lnTo>
                <a:lnTo>
                  <a:pt x="477" y="338"/>
                </a:lnTo>
                <a:lnTo>
                  <a:pt x="507" y="344"/>
                </a:lnTo>
                <a:lnTo>
                  <a:pt x="523" y="383"/>
                </a:lnTo>
                <a:lnTo>
                  <a:pt x="553" y="389"/>
                </a:lnTo>
                <a:lnTo>
                  <a:pt x="569" y="438"/>
                </a:lnTo>
                <a:lnTo>
                  <a:pt x="623" y="453"/>
                </a:lnTo>
                <a:lnTo>
                  <a:pt x="593" y="492"/>
                </a:lnTo>
                <a:lnTo>
                  <a:pt x="599" y="516"/>
                </a:lnTo>
                <a:lnTo>
                  <a:pt x="599" y="559"/>
                </a:lnTo>
                <a:lnTo>
                  <a:pt x="575" y="541"/>
                </a:lnTo>
                <a:lnTo>
                  <a:pt x="193" y="559"/>
                </a:lnTo>
                <a:lnTo>
                  <a:pt x="40" y="758"/>
                </a:lnTo>
                <a:lnTo>
                  <a:pt x="58" y="776"/>
                </a:lnTo>
                <a:lnTo>
                  <a:pt x="58" y="815"/>
                </a:lnTo>
                <a:lnTo>
                  <a:pt x="76" y="873"/>
                </a:lnTo>
                <a:lnTo>
                  <a:pt x="28" y="891"/>
                </a:lnTo>
                <a:lnTo>
                  <a:pt x="34" y="948"/>
                </a:lnTo>
                <a:lnTo>
                  <a:pt x="52" y="960"/>
                </a:lnTo>
                <a:lnTo>
                  <a:pt x="0" y="1009"/>
                </a:lnTo>
                <a:lnTo>
                  <a:pt x="115" y="1100"/>
                </a:lnTo>
                <a:lnTo>
                  <a:pt x="171" y="1157"/>
                </a:lnTo>
                <a:lnTo>
                  <a:pt x="260" y="1179"/>
                </a:lnTo>
                <a:lnTo>
                  <a:pt x="321" y="1223"/>
                </a:lnTo>
                <a:lnTo>
                  <a:pt x="387" y="1228"/>
                </a:lnTo>
                <a:lnTo>
                  <a:pt x="435" y="1235"/>
                </a:lnTo>
                <a:lnTo>
                  <a:pt x="472" y="1223"/>
                </a:lnTo>
                <a:lnTo>
                  <a:pt x="567" y="1242"/>
                </a:lnTo>
                <a:lnTo>
                  <a:pt x="647" y="1284"/>
                </a:lnTo>
                <a:lnTo>
                  <a:pt x="691" y="1237"/>
                </a:lnTo>
                <a:lnTo>
                  <a:pt x="713" y="1200"/>
                </a:lnTo>
                <a:lnTo>
                  <a:pt x="762" y="1200"/>
                </a:lnTo>
                <a:lnTo>
                  <a:pt x="783" y="1207"/>
                </a:lnTo>
                <a:lnTo>
                  <a:pt x="810" y="1190"/>
                </a:lnTo>
                <a:lnTo>
                  <a:pt x="800" y="1155"/>
                </a:lnTo>
                <a:lnTo>
                  <a:pt x="851" y="1157"/>
                </a:lnTo>
                <a:lnTo>
                  <a:pt x="822" y="1114"/>
                </a:lnTo>
                <a:lnTo>
                  <a:pt x="836" y="1102"/>
                </a:lnTo>
                <a:lnTo>
                  <a:pt x="895" y="1095"/>
                </a:lnTo>
                <a:lnTo>
                  <a:pt x="928" y="1085"/>
                </a:lnTo>
                <a:lnTo>
                  <a:pt x="912" y="1060"/>
                </a:lnTo>
                <a:lnTo>
                  <a:pt x="940" y="1036"/>
                </a:lnTo>
                <a:lnTo>
                  <a:pt x="984" y="1039"/>
                </a:lnTo>
                <a:lnTo>
                  <a:pt x="984" y="1000"/>
                </a:lnTo>
                <a:lnTo>
                  <a:pt x="950" y="983"/>
                </a:lnTo>
                <a:lnTo>
                  <a:pt x="955" y="948"/>
                </a:lnTo>
                <a:lnTo>
                  <a:pt x="986" y="943"/>
                </a:lnTo>
                <a:lnTo>
                  <a:pt x="974" y="879"/>
                </a:lnTo>
                <a:lnTo>
                  <a:pt x="1107" y="827"/>
                </a:lnTo>
                <a:lnTo>
                  <a:pt x="1214" y="769"/>
                </a:lnTo>
                <a:lnTo>
                  <a:pt x="1260" y="718"/>
                </a:lnTo>
                <a:lnTo>
                  <a:pt x="1230" y="677"/>
                </a:lnTo>
                <a:lnTo>
                  <a:pt x="1214" y="630"/>
                </a:lnTo>
                <a:lnTo>
                  <a:pt x="1179" y="624"/>
                </a:lnTo>
                <a:lnTo>
                  <a:pt x="1202" y="662"/>
                </a:lnTo>
                <a:lnTo>
                  <a:pt x="1156" y="701"/>
                </a:lnTo>
                <a:lnTo>
                  <a:pt x="1125" y="676"/>
                </a:lnTo>
                <a:lnTo>
                  <a:pt x="1125" y="665"/>
                </a:lnTo>
                <a:lnTo>
                  <a:pt x="1083" y="646"/>
                </a:lnTo>
                <a:lnTo>
                  <a:pt x="1062" y="628"/>
                </a:lnTo>
                <a:lnTo>
                  <a:pt x="1048" y="633"/>
                </a:lnTo>
                <a:lnTo>
                  <a:pt x="1036" y="600"/>
                </a:lnTo>
                <a:lnTo>
                  <a:pt x="1012" y="633"/>
                </a:lnTo>
                <a:lnTo>
                  <a:pt x="972" y="633"/>
                </a:lnTo>
                <a:lnTo>
                  <a:pt x="1030" y="323"/>
                </a:lnTo>
                <a:lnTo>
                  <a:pt x="1041" y="6"/>
                </a:lnTo>
              </a:path>
            </a:pathLst>
          </a:custGeom>
          <a:noFill/>
          <a:ln w="12700" cap="rnd" cmpd="sng">
            <a:solidFill>
              <a:srgbClr val="000000"/>
            </a:solidFill>
            <a:prstDash val="solid"/>
            <a:round/>
            <a:headEnd type="none" w="sm" len="sm"/>
            <a:tailEnd type="none" w="sm" len="sm"/>
          </a:ln>
          <a:effectLst/>
        </p:spPr>
        <p:txBody>
          <a:bodyPr/>
          <a:lstStyle/>
          <a:p>
            <a:endParaRPr lang="en-US" sz="2265">
              <a:solidFill>
                <a:schemeClr val="bg1"/>
              </a:solidFill>
            </a:endParaRPr>
          </a:p>
        </p:txBody>
      </p:sp>
      <p:sp>
        <p:nvSpPr>
          <p:cNvPr id="154" name="Freeform 13"/>
          <p:cNvSpPr>
            <a:spLocks/>
          </p:cNvSpPr>
          <p:nvPr/>
        </p:nvSpPr>
        <p:spPr bwMode="auto">
          <a:xfrm>
            <a:off x="2187030" y="2100932"/>
            <a:ext cx="1638000" cy="830366"/>
          </a:xfrm>
          <a:custGeom>
            <a:avLst/>
            <a:gdLst>
              <a:gd name="T0" fmla="*/ 84 w 765"/>
              <a:gd name="T1" fmla="*/ 274 h 436"/>
              <a:gd name="T2" fmla="*/ 153 w 765"/>
              <a:gd name="T3" fmla="*/ 282 h 436"/>
              <a:gd name="T4" fmla="*/ 254 w 765"/>
              <a:gd name="T5" fmla="*/ 302 h 436"/>
              <a:gd name="T6" fmla="*/ 314 w 765"/>
              <a:gd name="T7" fmla="*/ 361 h 436"/>
              <a:gd name="T8" fmla="*/ 405 w 765"/>
              <a:gd name="T9" fmla="*/ 402 h 436"/>
              <a:gd name="T10" fmla="*/ 440 w 765"/>
              <a:gd name="T11" fmla="*/ 412 h 436"/>
              <a:gd name="T12" fmla="*/ 471 w 765"/>
              <a:gd name="T13" fmla="*/ 385 h 436"/>
              <a:gd name="T14" fmla="*/ 522 w 765"/>
              <a:gd name="T15" fmla="*/ 423 h 436"/>
              <a:gd name="T16" fmla="*/ 682 w 765"/>
              <a:gd name="T17" fmla="*/ 428 h 436"/>
              <a:gd name="T18" fmla="*/ 721 w 765"/>
              <a:gd name="T19" fmla="*/ 392 h 436"/>
              <a:gd name="T20" fmla="*/ 706 w 765"/>
              <a:gd name="T21" fmla="*/ 363 h 436"/>
              <a:gd name="T22" fmla="*/ 748 w 765"/>
              <a:gd name="T23" fmla="*/ 377 h 436"/>
              <a:gd name="T24" fmla="*/ 752 w 765"/>
              <a:gd name="T25" fmla="*/ 351 h 436"/>
              <a:gd name="T26" fmla="*/ 744 w 765"/>
              <a:gd name="T27" fmla="*/ 272 h 436"/>
              <a:gd name="T28" fmla="*/ 764 w 765"/>
              <a:gd name="T29" fmla="*/ 231 h 436"/>
              <a:gd name="T30" fmla="*/ 726 w 765"/>
              <a:gd name="T31" fmla="*/ 201 h 436"/>
              <a:gd name="T32" fmla="*/ 671 w 765"/>
              <a:gd name="T33" fmla="*/ 221 h 436"/>
              <a:gd name="T34" fmla="*/ 677 w 765"/>
              <a:gd name="T35" fmla="*/ 174 h 436"/>
              <a:gd name="T36" fmla="*/ 613 w 765"/>
              <a:gd name="T37" fmla="*/ 158 h 436"/>
              <a:gd name="T38" fmla="*/ 570 w 765"/>
              <a:gd name="T39" fmla="*/ 181 h 436"/>
              <a:gd name="T40" fmla="*/ 550 w 765"/>
              <a:gd name="T41" fmla="*/ 178 h 436"/>
              <a:gd name="T42" fmla="*/ 546 w 765"/>
              <a:gd name="T43" fmla="*/ 132 h 436"/>
              <a:gd name="T44" fmla="*/ 491 w 765"/>
              <a:gd name="T45" fmla="*/ 126 h 436"/>
              <a:gd name="T46" fmla="*/ 480 w 765"/>
              <a:gd name="T47" fmla="*/ 87 h 436"/>
              <a:gd name="T48" fmla="*/ 401 w 765"/>
              <a:gd name="T49" fmla="*/ 77 h 436"/>
              <a:gd name="T50" fmla="*/ 355 w 765"/>
              <a:gd name="T51" fmla="*/ 41 h 436"/>
              <a:gd name="T52" fmla="*/ 248 w 765"/>
              <a:gd name="T53" fmla="*/ 9 h 436"/>
              <a:gd name="T54" fmla="*/ 175 w 765"/>
              <a:gd name="T55" fmla="*/ 28 h 436"/>
              <a:gd name="T56" fmla="*/ 153 w 765"/>
              <a:gd name="T57" fmla="*/ 69 h 436"/>
              <a:gd name="T58" fmla="*/ 136 w 765"/>
              <a:gd name="T59" fmla="*/ 121 h 436"/>
              <a:gd name="T60" fmla="*/ 66 w 765"/>
              <a:gd name="T61" fmla="*/ 114 h 436"/>
              <a:gd name="T62" fmla="*/ 0 w 765"/>
              <a:gd name="T63" fmla="*/ 19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5" h="436">
                <a:moveTo>
                  <a:pt x="0" y="198"/>
                </a:moveTo>
                <a:lnTo>
                  <a:pt x="84" y="274"/>
                </a:lnTo>
                <a:lnTo>
                  <a:pt x="141" y="264"/>
                </a:lnTo>
                <a:lnTo>
                  <a:pt x="153" y="282"/>
                </a:lnTo>
                <a:lnTo>
                  <a:pt x="211" y="312"/>
                </a:lnTo>
                <a:lnTo>
                  <a:pt x="254" y="302"/>
                </a:lnTo>
                <a:lnTo>
                  <a:pt x="259" y="325"/>
                </a:lnTo>
                <a:lnTo>
                  <a:pt x="314" y="361"/>
                </a:lnTo>
                <a:lnTo>
                  <a:pt x="386" y="400"/>
                </a:lnTo>
                <a:lnTo>
                  <a:pt x="405" y="402"/>
                </a:lnTo>
                <a:lnTo>
                  <a:pt x="437" y="400"/>
                </a:lnTo>
                <a:lnTo>
                  <a:pt x="440" y="412"/>
                </a:lnTo>
                <a:lnTo>
                  <a:pt x="473" y="412"/>
                </a:lnTo>
                <a:lnTo>
                  <a:pt x="471" y="385"/>
                </a:lnTo>
                <a:lnTo>
                  <a:pt x="501" y="400"/>
                </a:lnTo>
                <a:lnTo>
                  <a:pt x="522" y="423"/>
                </a:lnTo>
                <a:lnTo>
                  <a:pt x="539" y="435"/>
                </a:lnTo>
                <a:lnTo>
                  <a:pt x="682" y="428"/>
                </a:lnTo>
                <a:lnTo>
                  <a:pt x="707" y="422"/>
                </a:lnTo>
                <a:lnTo>
                  <a:pt x="721" y="392"/>
                </a:lnTo>
                <a:lnTo>
                  <a:pt x="696" y="380"/>
                </a:lnTo>
                <a:lnTo>
                  <a:pt x="706" y="363"/>
                </a:lnTo>
                <a:lnTo>
                  <a:pt x="735" y="379"/>
                </a:lnTo>
                <a:lnTo>
                  <a:pt x="748" y="377"/>
                </a:lnTo>
                <a:lnTo>
                  <a:pt x="762" y="358"/>
                </a:lnTo>
                <a:lnTo>
                  <a:pt x="752" y="351"/>
                </a:lnTo>
                <a:lnTo>
                  <a:pt x="746" y="312"/>
                </a:lnTo>
                <a:lnTo>
                  <a:pt x="744" y="272"/>
                </a:lnTo>
                <a:lnTo>
                  <a:pt x="764" y="259"/>
                </a:lnTo>
                <a:lnTo>
                  <a:pt x="764" y="231"/>
                </a:lnTo>
                <a:lnTo>
                  <a:pt x="749" y="217"/>
                </a:lnTo>
                <a:lnTo>
                  <a:pt x="726" y="201"/>
                </a:lnTo>
                <a:lnTo>
                  <a:pt x="714" y="216"/>
                </a:lnTo>
                <a:lnTo>
                  <a:pt x="671" y="221"/>
                </a:lnTo>
                <a:lnTo>
                  <a:pt x="687" y="199"/>
                </a:lnTo>
                <a:lnTo>
                  <a:pt x="677" y="174"/>
                </a:lnTo>
                <a:lnTo>
                  <a:pt x="653" y="160"/>
                </a:lnTo>
                <a:lnTo>
                  <a:pt x="613" y="158"/>
                </a:lnTo>
                <a:lnTo>
                  <a:pt x="598" y="164"/>
                </a:lnTo>
                <a:lnTo>
                  <a:pt x="570" y="181"/>
                </a:lnTo>
                <a:lnTo>
                  <a:pt x="540" y="187"/>
                </a:lnTo>
                <a:lnTo>
                  <a:pt x="550" y="178"/>
                </a:lnTo>
                <a:lnTo>
                  <a:pt x="552" y="156"/>
                </a:lnTo>
                <a:lnTo>
                  <a:pt x="546" y="132"/>
                </a:lnTo>
                <a:lnTo>
                  <a:pt x="521" y="122"/>
                </a:lnTo>
                <a:lnTo>
                  <a:pt x="491" y="126"/>
                </a:lnTo>
                <a:lnTo>
                  <a:pt x="491" y="99"/>
                </a:lnTo>
                <a:lnTo>
                  <a:pt x="480" y="87"/>
                </a:lnTo>
                <a:lnTo>
                  <a:pt x="447" y="79"/>
                </a:lnTo>
                <a:lnTo>
                  <a:pt x="401" y="77"/>
                </a:lnTo>
                <a:lnTo>
                  <a:pt x="370" y="69"/>
                </a:lnTo>
                <a:lnTo>
                  <a:pt x="355" y="41"/>
                </a:lnTo>
                <a:lnTo>
                  <a:pt x="285" y="0"/>
                </a:lnTo>
                <a:lnTo>
                  <a:pt x="248" y="9"/>
                </a:lnTo>
                <a:lnTo>
                  <a:pt x="189" y="16"/>
                </a:lnTo>
                <a:lnTo>
                  <a:pt x="175" y="28"/>
                </a:lnTo>
                <a:lnTo>
                  <a:pt x="204" y="71"/>
                </a:lnTo>
                <a:lnTo>
                  <a:pt x="153" y="69"/>
                </a:lnTo>
                <a:lnTo>
                  <a:pt x="163" y="104"/>
                </a:lnTo>
                <a:lnTo>
                  <a:pt x="136" y="121"/>
                </a:lnTo>
                <a:lnTo>
                  <a:pt x="115" y="114"/>
                </a:lnTo>
                <a:lnTo>
                  <a:pt x="66" y="114"/>
                </a:lnTo>
                <a:lnTo>
                  <a:pt x="44" y="151"/>
                </a:lnTo>
                <a:lnTo>
                  <a:pt x="0" y="198"/>
                </a:lnTo>
              </a:path>
            </a:pathLst>
          </a:custGeom>
          <a:noFill/>
          <a:ln w="12700" cap="rnd" cmpd="sng">
            <a:solidFill>
              <a:srgbClr val="000000"/>
            </a:solidFill>
            <a:prstDash val="solid"/>
            <a:round/>
            <a:headEnd type="none" w="sm" len="sm"/>
            <a:tailEnd type="none" w="sm" len="sm"/>
          </a:ln>
          <a:effectLst/>
        </p:spPr>
        <p:txBody>
          <a:bodyPr/>
          <a:lstStyle/>
          <a:p>
            <a:endParaRPr lang="en-US" sz="2265"/>
          </a:p>
        </p:txBody>
      </p:sp>
      <p:sp>
        <p:nvSpPr>
          <p:cNvPr id="155" name="Freeform 14"/>
          <p:cNvSpPr>
            <a:spLocks/>
          </p:cNvSpPr>
          <p:nvPr/>
        </p:nvSpPr>
        <p:spPr bwMode="auto">
          <a:xfrm>
            <a:off x="2752159" y="1243330"/>
            <a:ext cx="4134609" cy="1849275"/>
          </a:xfrm>
          <a:custGeom>
            <a:avLst/>
            <a:gdLst>
              <a:gd name="T0" fmla="*/ 368 w 1931"/>
              <a:gd name="T1" fmla="*/ 54 h 971"/>
              <a:gd name="T2" fmla="*/ 414 w 1931"/>
              <a:gd name="T3" fmla="*/ 54 h 971"/>
              <a:gd name="T4" fmla="*/ 543 w 1931"/>
              <a:gd name="T5" fmla="*/ 9 h 971"/>
              <a:gd name="T6" fmla="*/ 604 w 1931"/>
              <a:gd name="T7" fmla="*/ 12 h 971"/>
              <a:gd name="T8" fmla="*/ 587 w 1931"/>
              <a:gd name="T9" fmla="*/ 58 h 971"/>
              <a:gd name="T10" fmla="*/ 646 w 1931"/>
              <a:gd name="T11" fmla="*/ 63 h 971"/>
              <a:gd name="T12" fmla="*/ 745 w 1931"/>
              <a:gd name="T13" fmla="*/ 78 h 971"/>
              <a:gd name="T14" fmla="*/ 942 w 1931"/>
              <a:gd name="T15" fmla="*/ 78 h 971"/>
              <a:gd name="T16" fmla="*/ 1054 w 1931"/>
              <a:gd name="T17" fmla="*/ 42 h 971"/>
              <a:gd name="T18" fmla="*/ 1077 w 1931"/>
              <a:gd name="T19" fmla="*/ 24 h 971"/>
              <a:gd name="T20" fmla="*/ 1211 w 1931"/>
              <a:gd name="T21" fmla="*/ 81 h 971"/>
              <a:gd name="T22" fmla="*/ 1364 w 1931"/>
              <a:gd name="T23" fmla="*/ 37 h 971"/>
              <a:gd name="T24" fmla="*/ 1489 w 1931"/>
              <a:gd name="T25" fmla="*/ 130 h 971"/>
              <a:gd name="T26" fmla="*/ 1607 w 1931"/>
              <a:gd name="T27" fmla="*/ 103 h 971"/>
              <a:gd name="T28" fmla="*/ 1735 w 1931"/>
              <a:gd name="T29" fmla="*/ 270 h 971"/>
              <a:gd name="T30" fmla="*/ 1651 w 1931"/>
              <a:gd name="T31" fmla="*/ 194 h 971"/>
              <a:gd name="T32" fmla="*/ 1600 w 1931"/>
              <a:gd name="T33" fmla="*/ 206 h 971"/>
              <a:gd name="T34" fmla="*/ 1590 w 1931"/>
              <a:gd name="T35" fmla="*/ 268 h 971"/>
              <a:gd name="T36" fmla="*/ 1656 w 1931"/>
              <a:gd name="T37" fmla="*/ 285 h 971"/>
              <a:gd name="T38" fmla="*/ 1767 w 1931"/>
              <a:gd name="T39" fmla="*/ 327 h 971"/>
              <a:gd name="T40" fmla="*/ 1807 w 1931"/>
              <a:gd name="T41" fmla="*/ 331 h 971"/>
              <a:gd name="T42" fmla="*/ 1922 w 1931"/>
              <a:gd name="T43" fmla="*/ 373 h 971"/>
              <a:gd name="T44" fmla="*/ 1825 w 1931"/>
              <a:gd name="T45" fmla="*/ 402 h 971"/>
              <a:gd name="T46" fmla="*/ 1754 w 1931"/>
              <a:gd name="T47" fmla="*/ 435 h 971"/>
              <a:gd name="T48" fmla="*/ 1661 w 1931"/>
              <a:gd name="T49" fmla="*/ 467 h 971"/>
              <a:gd name="T50" fmla="*/ 1573 w 1931"/>
              <a:gd name="T51" fmla="*/ 495 h 971"/>
              <a:gd name="T52" fmla="*/ 1493 w 1931"/>
              <a:gd name="T53" fmla="*/ 505 h 971"/>
              <a:gd name="T54" fmla="*/ 1439 w 1931"/>
              <a:gd name="T55" fmla="*/ 451 h 971"/>
              <a:gd name="T56" fmla="*/ 1384 w 1931"/>
              <a:gd name="T57" fmla="*/ 429 h 971"/>
              <a:gd name="T58" fmla="*/ 1334 w 1931"/>
              <a:gd name="T59" fmla="*/ 462 h 971"/>
              <a:gd name="T60" fmla="*/ 1290 w 1931"/>
              <a:gd name="T61" fmla="*/ 526 h 971"/>
              <a:gd name="T62" fmla="*/ 1270 w 1931"/>
              <a:gd name="T63" fmla="*/ 585 h 971"/>
              <a:gd name="T64" fmla="*/ 1187 w 1931"/>
              <a:gd name="T65" fmla="*/ 669 h 971"/>
              <a:gd name="T66" fmla="*/ 1090 w 1931"/>
              <a:gd name="T67" fmla="*/ 712 h 971"/>
              <a:gd name="T68" fmla="*/ 1014 w 1931"/>
              <a:gd name="T69" fmla="*/ 647 h 971"/>
              <a:gd name="T70" fmla="*/ 969 w 1931"/>
              <a:gd name="T71" fmla="*/ 663 h 971"/>
              <a:gd name="T72" fmla="*/ 835 w 1931"/>
              <a:gd name="T73" fmla="*/ 694 h 971"/>
              <a:gd name="T74" fmla="*/ 754 w 1931"/>
              <a:gd name="T75" fmla="*/ 755 h 971"/>
              <a:gd name="T76" fmla="*/ 775 w 1931"/>
              <a:gd name="T77" fmla="*/ 852 h 971"/>
              <a:gd name="T78" fmla="*/ 710 w 1931"/>
              <a:gd name="T79" fmla="*/ 906 h 971"/>
              <a:gd name="T80" fmla="*/ 626 w 1931"/>
              <a:gd name="T81" fmla="*/ 955 h 971"/>
              <a:gd name="T82" fmla="*/ 556 w 1931"/>
              <a:gd name="T83" fmla="*/ 914 h 971"/>
              <a:gd name="T84" fmla="*/ 531 w 1931"/>
              <a:gd name="T85" fmla="*/ 867 h 971"/>
              <a:gd name="T86" fmla="*/ 535 w 1931"/>
              <a:gd name="T87" fmla="*/ 816 h 971"/>
              <a:gd name="T88" fmla="*/ 481 w 1931"/>
              <a:gd name="T89" fmla="*/ 765 h 971"/>
              <a:gd name="T90" fmla="*/ 499 w 1931"/>
              <a:gd name="T91" fmla="*/ 684 h 971"/>
              <a:gd name="T92" fmla="*/ 449 w 1931"/>
              <a:gd name="T93" fmla="*/ 669 h 971"/>
              <a:gd name="T94" fmla="*/ 412 w 1931"/>
              <a:gd name="T95" fmla="*/ 627 h 971"/>
              <a:gd name="T96" fmla="*/ 333 w 1931"/>
              <a:gd name="T97" fmla="*/ 617 h 971"/>
              <a:gd name="T98" fmla="*/ 285 w 1931"/>
              <a:gd name="T99" fmla="*/ 631 h 971"/>
              <a:gd name="T100" fmla="*/ 256 w 1931"/>
              <a:gd name="T101" fmla="*/ 575 h 971"/>
              <a:gd name="T102" fmla="*/ 215 w 1931"/>
              <a:gd name="T103" fmla="*/ 540 h 971"/>
              <a:gd name="T104" fmla="*/ 105 w 1931"/>
              <a:gd name="T105" fmla="*/ 522 h 971"/>
              <a:gd name="T106" fmla="*/ 0 w 1931"/>
              <a:gd name="T107" fmla="*/ 427 h 971"/>
              <a:gd name="T108" fmla="*/ 72 w 1931"/>
              <a:gd name="T109" fmla="*/ 367 h 971"/>
              <a:gd name="T110" fmla="*/ 74 w 1931"/>
              <a:gd name="T111" fmla="*/ 310 h 971"/>
              <a:gd name="T112" fmla="*/ 302 w 1931"/>
              <a:gd name="T113" fmla="*/ 13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31" h="971">
                <a:moveTo>
                  <a:pt x="348" y="85"/>
                </a:moveTo>
                <a:lnTo>
                  <a:pt x="368" y="78"/>
                </a:lnTo>
                <a:lnTo>
                  <a:pt x="368" y="54"/>
                </a:lnTo>
                <a:lnTo>
                  <a:pt x="388" y="58"/>
                </a:lnTo>
                <a:lnTo>
                  <a:pt x="405" y="80"/>
                </a:lnTo>
                <a:lnTo>
                  <a:pt x="414" y="54"/>
                </a:lnTo>
                <a:lnTo>
                  <a:pt x="459" y="38"/>
                </a:lnTo>
                <a:lnTo>
                  <a:pt x="479" y="14"/>
                </a:lnTo>
                <a:lnTo>
                  <a:pt x="543" y="9"/>
                </a:lnTo>
                <a:lnTo>
                  <a:pt x="565" y="0"/>
                </a:lnTo>
                <a:lnTo>
                  <a:pt x="575" y="12"/>
                </a:lnTo>
                <a:lnTo>
                  <a:pt x="604" y="12"/>
                </a:lnTo>
                <a:lnTo>
                  <a:pt x="589" y="33"/>
                </a:lnTo>
                <a:lnTo>
                  <a:pt x="604" y="38"/>
                </a:lnTo>
                <a:lnTo>
                  <a:pt x="587" y="58"/>
                </a:lnTo>
                <a:lnTo>
                  <a:pt x="606" y="73"/>
                </a:lnTo>
                <a:lnTo>
                  <a:pt x="629" y="54"/>
                </a:lnTo>
                <a:lnTo>
                  <a:pt x="646" y="63"/>
                </a:lnTo>
                <a:lnTo>
                  <a:pt x="668" y="56"/>
                </a:lnTo>
                <a:lnTo>
                  <a:pt x="697" y="70"/>
                </a:lnTo>
                <a:lnTo>
                  <a:pt x="745" y="78"/>
                </a:lnTo>
                <a:lnTo>
                  <a:pt x="879" y="78"/>
                </a:lnTo>
                <a:lnTo>
                  <a:pt x="897" y="68"/>
                </a:lnTo>
                <a:lnTo>
                  <a:pt x="942" y="78"/>
                </a:lnTo>
                <a:lnTo>
                  <a:pt x="986" y="54"/>
                </a:lnTo>
                <a:lnTo>
                  <a:pt x="1047" y="66"/>
                </a:lnTo>
                <a:lnTo>
                  <a:pt x="1054" y="42"/>
                </a:lnTo>
                <a:lnTo>
                  <a:pt x="1026" y="24"/>
                </a:lnTo>
                <a:lnTo>
                  <a:pt x="1045" y="17"/>
                </a:lnTo>
                <a:lnTo>
                  <a:pt x="1077" y="24"/>
                </a:lnTo>
                <a:lnTo>
                  <a:pt x="1117" y="19"/>
                </a:lnTo>
                <a:lnTo>
                  <a:pt x="1166" y="46"/>
                </a:lnTo>
                <a:lnTo>
                  <a:pt x="1211" y="81"/>
                </a:lnTo>
                <a:lnTo>
                  <a:pt x="1317" y="68"/>
                </a:lnTo>
                <a:lnTo>
                  <a:pt x="1338" y="39"/>
                </a:lnTo>
                <a:lnTo>
                  <a:pt x="1364" y="37"/>
                </a:lnTo>
                <a:lnTo>
                  <a:pt x="1396" y="66"/>
                </a:lnTo>
                <a:lnTo>
                  <a:pt x="1438" y="86"/>
                </a:lnTo>
                <a:lnTo>
                  <a:pt x="1489" y="130"/>
                </a:lnTo>
                <a:lnTo>
                  <a:pt x="1516" y="121"/>
                </a:lnTo>
                <a:lnTo>
                  <a:pt x="1536" y="103"/>
                </a:lnTo>
                <a:lnTo>
                  <a:pt x="1607" y="103"/>
                </a:lnTo>
                <a:lnTo>
                  <a:pt x="1667" y="182"/>
                </a:lnTo>
                <a:lnTo>
                  <a:pt x="1745" y="252"/>
                </a:lnTo>
                <a:lnTo>
                  <a:pt x="1735" y="270"/>
                </a:lnTo>
                <a:lnTo>
                  <a:pt x="1693" y="228"/>
                </a:lnTo>
                <a:lnTo>
                  <a:pt x="1657" y="228"/>
                </a:lnTo>
                <a:lnTo>
                  <a:pt x="1651" y="194"/>
                </a:lnTo>
                <a:lnTo>
                  <a:pt x="1632" y="206"/>
                </a:lnTo>
                <a:lnTo>
                  <a:pt x="1615" y="189"/>
                </a:lnTo>
                <a:lnTo>
                  <a:pt x="1600" y="206"/>
                </a:lnTo>
                <a:lnTo>
                  <a:pt x="1618" y="226"/>
                </a:lnTo>
                <a:lnTo>
                  <a:pt x="1602" y="261"/>
                </a:lnTo>
                <a:lnTo>
                  <a:pt x="1590" y="268"/>
                </a:lnTo>
                <a:lnTo>
                  <a:pt x="1609" y="287"/>
                </a:lnTo>
                <a:lnTo>
                  <a:pt x="1644" y="277"/>
                </a:lnTo>
                <a:lnTo>
                  <a:pt x="1656" y="285"/>
                </a:lnTo>
                <a:lnTo>
                  <a:pt x="1654" y="317"/>
                </a:lnTo>
                <a:lnTo>
                  <a:pt x="1733" y="344"/>
                </a:lnTo>
                <a:lnTo>
                  <a:pt x="1767" y="327"/>
                </a:lnTo>
                <a:lnTo>
                  <a:pt x="1753" y="292"/>
                </a:lnTo>
                <a:lnTo>
                  <a:pt x="1793" y="294"/>
                </a:lnTo>
                <a:lnTo>
                  <a:pt x="1807" y="331"/>
                </a:lnTo>
                <a:lnTo>
                  <a:pt x="1873" y="327"/>
                </a:lnTo>
                <a:lnTo>
                  <a:pt x="1884" y="356"/>
                </a:lnTo>
                <a:lnTo>
                  <a:pt x="1922" y="373"/>
                </a:lnTo>
                <a:lnTo>
                  <a:pt x="1930" y="415"/>
                </a:lnTo>
                <a:lnTo>
                  <a:pt x="1885" y="402"/>
                </a:lnTo>
                <a:lnTo>
                  <a:pt x="1825" y="402"/>
                </a:lnTo>
                <a:lnTo>
                  <a:pt x="1797" y="423"/>
                </a:lnTo>
                <a:lnTo>
                  <a:pt x="1776" y="402"/>
                </a:lnTo>
                <a:lnTo>
                  <a:pt x="1754" y="435"/>
                </a:lnTo>
                <a:lnTo>
                  <a:pt x="1716" y="445"/>
                </a:lnTo>
                <a:lnTo>
                  <a:pt x="1694" y="467"/>
                </a:lnTo>
                <a:lnTo>
                  <a:pt x="1661" y="467"/>
                </a:lnTo>
                <a:lnTo>
                  <a:pt x="1645" y="489"/>
                </a:lnTo>
                <a:lnTo>
                  <a:pt x="1601" y="467"/>
                </a:lnTo>
                <a:lnTo>
                  <a:pt x="1573" y="495"/>
                </a:lnTo>
                <a:lnTo>
                  <a:pt x="1552" y="501"/>
                </a:lnTo>
                <a:lnTo>
                  <a:pt x="1515" y="517"/>
                </a:lnTo>
                <a:lnTo>
                  <a:pt x="1493" y="505"/>
                </a:lnTo>
                <a:lnTo>
                  <a:pt x="1476" y="483"/>
                </a:lnTo>
                <a:lnTo>
                  <a:pt x="1455" y="489"/>
                </a:lnTo>
                <a:lnTo>
                  <a:pt x="1439" y="451"/>
                </a:lnTo>
                <a:lnTo>
                  <a:pt x="1449" y="429"/>
                </a:lnTo>
                <a:lnTo>
                  <a:pt x="1421" y="417"/>
                </a:lnTo>
                <a:lnTo>
                  <a:pt x="1384" y="429"/>
                </a:lnTo>
                <a:lnTo>
                  <a:pt x="1361" y="445"/>
                </a:lnTo>
                <a:lnTo>
                  <a:pt x="1340" y="429"/>
                </a:lnTo>
                <a:lnTo>
                  <a:pt x="1334" y="462"/>
                </a:lnTo>
                <a:lnTo>
                  <a:pt x="1308" y="467"/>
                </a:lnTo>
                <a:lnTo>
                  <a:pt x="1318" y="505"/>
                </a:lnTo>
                <a:lnTo>
                  <a:pt x="1290" y="526"/>
                </a:lnTo>
                <a:lnTo>
                  <a:pt x="1259" y="526"/>
                </a:lnTo>
                <a:lnTo>
                  <a:pt x="1253" y="575"/>
                </a:lnTo>
                <a:lnTo>
                  <a:pt x="1270" y="585"/>
                </a:lnTo>
                <a:lnTo>
                  <a:pt x="1209" y="626"/>
                </a:lnTo>
                <a:lnTo>
                  <a:pt x="1187" y="629"/>
                </a:lnTo>
                <a:lnTo>
                  <a:pt x="1187" y="669"/>
                </a:lnTo>
                <a:lnTo>
                  <a:pt x="1150" y="672"/>
                </a:lnTo>
                <a:lnTo>
                  <a:pt x="1123" y="712"/>
                </a:lnTo>
                <a:lnTo>
                  <a:pt x="1090" y="712"/>
                </a:lnTo>
                <a:lnTo>
                  <a:pt x="1057" y="684"/>
                </a:lnTo>
                <a:lnTo>
                  <a:pt x="1041" y="651"/>
                </a:lnTo>
                <a:lnTo>
                  <a:pt x="1014" y="647"/>
                </a:lnTo>
                <a:lnTo>
                  <a:pt x="997" y="603"/>
                </a:lnTo>
                <a:lnTo>
                  <a:pt x="969" y="620"/>
                </a:lnTo>
                <a:lnTo>
                  <a:pt x="969" y="663"/>
                </a:lnTo>
                <a:lnTo>
                  <a:pt x="960" y="684"/>
                </a:lnTo>
                <a:lnTo>
                  <a:pt x="929" y="700"/>
                </a:lnTo>
                <a:lnTo>
                  <a:pt x="835" y="694"/>
                </a:lnTo>
                <a:lnTo>
                  <a:pt x="786" y="712"/>
                </a:lnTo>
                <a:lnTo>
                  <a:pt x="757" y="712"/>
                </a:lnTo>
                <a:lnTo>
                  <a:pt x="754" y="755"/>
                </a:lnTo>
                <a:lnTo>
                  <a:pt x="792" y="755"/>
                </a:lnTo>
                <a:lnTo>
                  <a:pt x="775" y="793"/>
                </a:lnTo>
                <a:lnTo>
                  <a:pt x="775" y="852"/>
                </a:lnTo>
                <a:lnTo>
                  <a:pt x="754" y="884"/>
                </a:lnTo>
                <a:lnTo>
                  <a:pt x="732" y="873"/>
                </a:lnTo>
                <a:lnTo>
                  <a:pt x="710" y="906"/>
                </a:lnTo>
                <a:lnTo>
                  <a:pt x="704" y="955"/>
                </a:lnTo>
                <a:lnTo>
                  <a:pt x="661" y="970"/>
                </a:lnTo>
                <a:lnTo>
                  <a:pt x="626" y="955"/>
                </a:lnTo>
                <a:lnTo>
                  <a:pt x="601" y="927"/>
                </a:lnTo>
                <a:lnTo>
                  <a:pt x="574" y="939"/>
                </a:lnTo>
                <a:lnTo>
                  <a:pt x="556" y="914"/>
                </a:lnTo>
                <a:lnTo>
                  <a:pt x="555" y="896"/>
                </a:lnTo>
                <a:lnTo>
                  <a:pt x="558" y="867"/>
                </a:lnTo>
                <a:lnTo>
                  <a:pt x="531" y="867"/>
                </a:lnTo>
                <a:lnTo>
                  <a:pt x="531" y="845"/>
                </a:lnTo>
                <a:lnTo>
                  <a:pt x="552" y="830"/>
                </a:lnTo>
                <a:lnTo>
                  <a:pt x="535" y="816"/>
                </a:lnTo>
                <a:lnTo>
                  <a:pt x="497" y="811"/>
                </a:lnTo>
                <a:lnTo>
                  <a:pt x="487" y="804"/>
                </a:lnTo>
                <a:lnTo>
                  <a:pt x="481" y="765"/>
                </a:lnTo>
                <a:lnTo>
                  <a:pt x="479" y="725"/>
                </a:lnTo>
                <a:lnTo>
                  <a:pt x="499" y="712"/>
                </a:lnTo>
                <a:lnTo>
                  <a:pt x="499" y="684"/>
                </a:lnTo>
                <a:lnTo>
                  <a:pt x="484" y="670"/>
                </a:lnTo>
                <a:lnTo>
                  <a:pt x="461" y="654"/>
                </a:lnTo>
                <a:lnTo>
                  <a:pt x="449" y="669"/>
                </a:lnTo>
                <a:lnTo>
                  <a:pt x="406" y="674"/>
                </a:lnTo>
                <a:lnTo>
                  <a:pt x="422" y="652"/>
                </a:lnTo>
                <a:lnTo>
                  <a:pt x="412" y="627"/>
                </a:lnTo>
                <a:lnTo>
                  <a:pt x="388" y="613"/>
                </a:lnTo>
                <a:lnTo>
                  <a:pt x="348" y="611"/>
                </a:lnTo>
                <a:lnTo>
                  <a:pt x="333" y="617"/>
                </a:lnTo>
                <a:lnTo>
                  <a:pt x="305" y="634"/>
                </a:lnTo>
                <a:lnTo>
                  <a:pt x="275" y="640"/>
                </a:lnTo>
                <a:lnTo>
                  <a:pt x="285" y="631"/>
                </a:lnTo>
                <a:lnTo>
                  <a:pt x="287" y="609"/>
                </a:lnTo>
                <a:lnTo>
                  <a:pt x="281" y="585"/>
                </a:lnTo>
                <a:lnTo>
                  <a:pt x="256" y="575"/>
                </a:lnTo>
                <a:lnTo>
                  <a:pt x="226" y="579"/>
                </a:lnTo>
                <a:lnTo>
                  <a:pt x="226" y="552"/>
                </a:lnTo>
                <a:lnTo>
                  <a:pt x="215" y="540"/>
                </a:lnTo>
                <a:lnTo>
                  <a:pt x="182" y="532"/>
                </a:lnTo>
                <a:lnTo>
                  <a:pt x="136" y="530"/>
                </a:lnTo>
                <a:lnTo>
                  <a:pt x="105" y="522"/>
                </a:lnTo>
                <a:lnTo>
                  <a:pt x="90" y="494"/>
                </a:lnTo>
                <a:lnTo>
                  <a:pt x="16" y="452"/>
                </a:lnTo>
                <a:lnTo>
                  <a:pt x="0" y="427"/>
                </a:lnTo>
                <a:lnTo>
                  <a:pt x="28" y="403"/>
                </a:lnTo>
                <a:lnTo>
                  <a:pt x="72" y="406"/>
                </a:lnTo>
                <a:lnTo>
                  <a:pt x="72" y="367"/>
                </a:lnTo>
                <a:lnTo>
                  <a:pt x="38" y="350"/>
                </a:lnTo>
                <a:lnTo>
                  <a:pt x="43" y="315"/>
                </a:lnTo>
                <a:lnTo>
                  <a:pt x="74" y="310"/>
                </a:lnTo>
                <a:lnTo>
                  <a:pt x="62" y="246"/>
                </a:lnTo>
                <a:lnTo>
                  <a:pt x="195" y="194"/>
                </a:lnTo>
                <a:lnTo>
                  <a:pt x="302" y="136"/>
                </a:lnTo>
                <a:lnTo>
                  <a:pt x="348" y="85"/>
                </a:lnTo>
              </a:path>
            </a:pathLst>
          </a:custGeom>
          <a:noFill/>
          <a:ln w="12700" cap="rnd" cmpd="sng">
            <a:solidFill>
              <a:srgbClr val="000000"/>
            </a:solidFill>
            <a:prstDash val="solid"/>
            <a:round/>
            <a:headEnd type="none" w="sm" len="sm"/>
            <a:tailEnd type="none" w="sm" len="sm"/>
          </a:ln>
          <a:effectLst/>
        </p:spPr>
        <p:txBody>
          <a:bodyPr/>
          <a:lstStyle/>
          <a:p>
            <a:endParaRPr lang="en-US" sz="2265"/>
          </a:p>
        </p:txBody>
      </p:sp>
      <p:sp>
        <p:nvSpPr>
          <p:cNvPr id="156" name="Freeform 15"/>
          <p:cNvSpPr>
            <a:spLocks/>
          </p:cNvSpPr>
          <p:nvPr/>
        </p:nvSpPr>
        <p:spPr bwMode="auto">
          <a:xfrm>
            <a:off x="4777388" y="4237408"/>
            <a:ext cx="2293199" cy="1809279"/>
          </a:xfrm>
          <a:custGeom>
            <a:avLst/>
            <a:gdLst>
              <a:gd name="T0" fmla="*/ 146 w 1071"/>
              <a:gd name="T1" fmla="*/ 0 h 950"/>
              <a:gd name="T2" fmla="*/ 252 w 1071"/>
              <a:gd name="T3" fmla="*/ 55 h 950"/>
              <a:gd name="T4" fmla="*/ 361 w 1071"/>
              <a:gd name="T5" fmla="*/ 93 h 950"/>
              <a:gd name="T6" fmla="*/ 469 w 1071"/>
              <a:gd name="T7" fmla="*/ 79 h 950"/>
              <a:gd name="T8" fmla="*/ 611 w 1071"/>
              <a:gd name="T9" fmla="*/ 158 h 950"/>
              <a:gd name="T10" fmla="*/ 708 w 1071"/>
              <a:gd name="T11" fmla="*/ 158 h 950"/>
              <a:gd name="T12" fmla="*/ 798 w 1071"/>
              <a:gd name="T13" fmla="*/ 220 h 950"/>
              <a:gd name="T14" fmla="*/ 868 w 1071"/>
              <a:gd name="T15" fmla="*/ 357 h 950"/>
              <a:gd name="T16" fmla="*/ 968 w 1071"/>
              <a:gd name="T17" fmla="*/ 465 h 950"/>
              <a:gd name="T18" fmla="*/ 996 w 1071"/>
              <a:gd name="T19" fmla="*/ 515 h 950"/>
              <a:gd name="T20" fmla="*/ 1070 w 1071"/>
              <a:gd name="T21" fmla="*/ 547 h 950"/>
              <a:gd name="T22" fmla="*/ 1007 w 1071"/>
              <a:gd name="T23" fmla="*/ 560 h 950"/>
              <a:gd name="T24" fmla="*/ 941 w 1071"/>
              <a:gd name="T25" fmla="*/ 608 h 950"/>
              <a:gd name="T26" fmla="*/ 940 w 1071"/>
              <a:gd name="T27" fmla="*/ 657 h 950"/>
              <a:gd name="T28" fmla="*/ 1000 w 1071"/>
              <a:gd name="T29" fmla="*/ 766 h 950"/>
              <a:gd name="T30" fmla="*/ 961 w 1071"/>
              <a:gd name="T31" fmla="*/ 825 h 950"/>
              <a:gd name="T32" fmla="*/ 936 w 1071"/>
              <a:gd name="T33" fmla="*/ 918 h 950"/>
              <a:gd name="T34" fmla="*/ 877 w 1071"/>
              <a:gd name="T35" fmla="*/ 947 h 950"/>
              <a:gd name="T36" fmla="*/ 874 w 1071"/>
              <a:gd name="T37" fmla="*/ 852 h 950"/>
              <a:gd name="T38" fmla="*/ 797 w 1071"/>
              <a:gd name="T39" fmla="*/ 819 h 950"/>
              <a:gd name="T40" fmla="*/ 801 w 1071"/>
              <a:gd name="T41" fmla="*/ 854 h 950"/>
              <a:gd name="T42" fmla="*/ 827 w 1071"/>
              <a:gd name="T43" fmla="*/ 918 h 950"/>
              <a:gd name="T44" fmla="*/ 729 w 1071"/>
              <a:gd name="T45" fmla="*/ 909 h 950"/>
              <a:gd name="T46" fmla="*/ 674 w 1071"/>
              <a:gd name="T47" fmla="*/ 856 h 950"/>
              <a:gd name="T48" fmla="*/ 718 w 1071"/>
              <a:gd name="T49" fmla="*/ 779 h 950"/>
              <a:gd name="T50" fmla="*/ 684 w 1071"/>
              <a:gd name="T51" fmla="*/ 667 h 950"/>
              <a:gd name="T52" fmla="*/ 611 w 1071"/>
              <a:gd name="T53" fmla="*/ 646 h 950"/>
              <a:gd name="T54" fmla="*/ 506 w 1071"/>
              <a:gd name="T55" fmla="*/ 570 h 950"/>
              <a:gd name="T56" fmla="*/ 399 w 1071"/>
              <a:gd name="T57" fmla="*/ 536 h 950"/>
              <a:gd name="T58" fmla="*/ 396 w 1071"/>
              <a:gd name="T59" fmla="*/ 463 h 950"/>
              <a:gd name="T60" fmla="*/ 334 w 1071"/>
              <a:gd name="T61" fmla="*/ 383 h 950"/>
              <a:gd name="T62" fmla="*/ 251 w 1071"/>
              <a:gd name="T63" fmla="*/ 329 h 950"/>
              <a:gd name="T64" fmla="*/ 277 w 1071"/>
              <a:gd name="T65" fmla="*/ 371 h 950"/>
              <a:gd name="T66" fmla="*/ 340 w 1071"/>
              <a:gd name="T67" fmla="*/ 434 h 950"/>
              <a:gd name="T68" fmla="*/ 303 w 1071"/>
              <a:gd name="T69" fmla="*/ 488 h 950"/>
              <a:gd name="T70" fmla="*/ 273 w 1071"/>
              <a:gd name="T71" fmla="*/ 544 h 950"/>
              <a:gd name="T72" fmla="*/ 237 w 1071"/>
              <a:gd name="T73" fmla="*/ 501 h 950"/>
              <a:gd name="T74" fmla="*/ 161 w 1071"/>
              <a:gd name="T75" fmla="*/ 442 h 950"/>
              <a:gd name="T76" fmla="*/ 53 w 1071"/>
              <a:gd name="T77" fmla="*/ 357 h 950"/>
              <a:gd name="T78" fmla="*/ 34 w 1071"/>
              <a:gd name="T79" fmla="*/ 205 h 950"/>
              <a:gd name="T80" fmla="*/ 96 w 1071"/>
              <a:gd name="T81" fmla="*/ 141 h 950"/>
              <a:gd name="T82" fmla="*/ 38 w 1071"/>
              <a:gd name="T83" fmla="*/ 120 h 950"/>
              <a:gd name="T84" fmla="*/ 1 w 1071"/>
              <a:gd name="T85" fmla="*/ 75 h 950"/>
              <a:gd name="T86" fmla="*/ 29 w 1071"/>
              <a:gd name="T87" fmla="*/ 53 h 950"/>
              <a:gd name="T88" fmla="*/ 65 w 1071"/>
              <a:gd name="T89" fmla="*/ 25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1" h="950">
                <a:moveTo>
                  <a:pt x="65" y="25"/>
                </a:moveTo>
                <a:lnTo>
                  <a:pt x="106" y="15"/>
                </a:lnTo>
                <a:lnTo>
                  <a:pt x="146" y="0"/>
                </a:lnTo>
                <a:lnTo>
                  <a:pt x="158" y="21"/>
                </a:lnTo>
                <a:lnTo>
                  <a:pt x="210" y="15"/>
                </a:lnTo>
                <a:lnTo>
                  <a:pt x="252" y="55"/>
                </a:lnTo>
                <a:lnTo>
                  <a:pt x="322" y="59"/>
                </a:lnTo>
                <a:lnTo>
                  <a:pt x="331" y="75"/>
                </a:lnTo>
                <a:lnTo>
                  <a:pt x="361" y="93"/>
                </a:lnTo>
                <a:lnTo>
                  <a:pt x="390" y="67"/>
                </a:lnTo>
                <a:lnTo>
                  <a:pt x="426" y="55"/>
                </a:lnTo>
                <a:lnTo>
                  <a:pt x="469" y="79"/>
                </a:lnTo>
                <a:lnTo>
                  <a:pt x="529" y="93"/>
                </a:lnTo>
                <a:lnTo>
                  <a:pt x="578" y="164"/>
                </a:lnTo>
                <a:lnTo>
                  <a:pt x="611" y="158"/>
                </a:lnTo>
                <a:lnTo>
                  <a:pt x="627" y="178"/>
                </a:lnTo>
                <a:lnTo>
                  <a:pt x="688" y="179"/>
                </a:lnTo>
                <a:lnTo>
                  <a:pt x="708" y="158"/>
                </a:lnTo>
                <a:lnTo>
                  <a:pt x="734" y="176"/>
                </a:lnTo>
                <a:lnTo>
                  <a:pt x="787" y="179"/>
                </a:lnTo>
                <a:lnTo>
                  <a:pt x="798" y="220"/>
                </a:lnTo>
                <a:lnTo>
                  <a:pt x="831" y="245"/>
                </a:lnTo>
                <a:lnTo>
                  <a:pt x="833" y="299"/>
                </a:lnTo>
                <a:lnTo>
                  <a:pt x="868" y="357"/>
                </a:lnTo>
                <a:lnTo>
                  <a:pt x="917" y="397"/>
                </a:lnTo>
                <a:lnTo>
                  <a:pt x="964" y="427"/>
                </a:lnTo>
                <a:lnTo>
                  <a:pt x="968" y="465"/>
                </a:lnTo>
                <a:lnTo>
                  <a:pt x="980" y="488"/>
                </a:lnTo>
                <a:lnTo>
                  <a:pt x="1008" y="490"/>
                </a:lnTo>
                <a:lnTo>
                  <a:pt x="996" y="515"/>
                </a:lnTo>
                <a:lnTo>
                  <a:pt x="1003" y="523"/>
                </a:lnTo>
                <a:lnTo>
                  <a:pt x="1051" y="520"/>
                </a:lnTo>
                <a:lnTo>
                  <a:pt x="1070" y="547"/>
                </a:lnTo>
                <a:lnTo>
                  <a:pt x="1068" y="584"/>
                </a:lnTo>
                <a:lnTo>
                  <a:pt x="1039" y="586"/>
                </a:lnTo>
                <a:lnTo>
                  <a:pt x="1007" y="560"/>
                </a:lnTo>
                <a:lnTo>
                  <a:pt x="977" y="556"/>
                </a:lnTo>
                <a:lnTo>
                  <a:pt x="941" y="574"/>
                </a:lnTo>
                <a:lnTo>
                  <a:pt x="941" y="608"/>
                </a:lnTo>
                <a:lnTo>
                  <a:pt x="958" y="623"/>
                </a:lnTo>
                <a:lnTo>
                  <a:pt x="958" y="640"/>
                </a:lnTo>
                <a:lnTo>
                  <a:pt x="940" y="657"/>
                </a:lnTo>
                <a:lnTo>
                  <a:pt x="948" y="695"/>
                </a:lnTo>
                <a:lnTo>
                  <a:pt x="995" y="725"/>
                </a:lnTo>
                <a:lnTo>
                  <a:pt x="1000" y="766"/>
                </a:lnTo>
                <a:lnTo>
                  <a:pt x="973" y="783"/>
                </a:lnTo>
                <a:lnTo>
                  <a:pt x="954" y="795"/>
                </a:lnTo>
                <a:lnTo>
                  <a:pt x="961" y="825"/>
                </a:lnTo>
                <a:lnTo>
                  <a:pt x="977" y="837"/>
                </a:lnTo>
                <a:lnTo>
                  <a:pt x="977" y="897"/>
                </a:lnTo>
                <a:lnTo>
                  <a:pt x="936" y="918"/>
                </a:lnTo>
                <a:lnTo>
                  <a:pt x="907" y="923"/>
                </a:lnTo>
                <a:lnTo>
                  <a:pt x="891" y="949"/>
                </a:lnTo>
                <a:lnTo>
                  <a:pt x="877" y="947"/>
                </a:lnTo>
                <a:lnTo>
                  <a:pt x="852" y="920"/>
                </a:lnTo>
                <a:lnTo>
                  <a:pt x="861" y="868"/>
                </a:lnTo>
                <a:lnTo>
                  <a:pt x="874" y="852"/>
                </a:lnTo>
                <a:lnTo>
                  <a:pt x="850" y="841"/>
                </a:lnTo>
                <a:lnTo>
                  <a:pt x="809" y="839"/>
                </a:lnTo>
                <a:lnTo>
                  <a:pt x="797" y="819"/>
                </a:lnTo>
                <a:lnTo>
                  <a:pt x="771" y="800"/>
                </a:lnTo>
                <a:lnTo>
                  <a:pt x="762" y="827"/>
                </a:lnTo>
                <a:lnTo>
                  <a:pt x="801" y="854"/>
                </a:lnTo>
                <a:lnTo>
                  <a:pt x="801" y="888"/>
                </a:lnTo>
                <a:lnTo>
                  <a:pt x="822" y="892"/>
                </a:lnTo>
                <a:lnTo>
                  <a:pt x="827" y="918"/>
                </a:lnTo>
                <a:lnTo>
                  <a:pt x="811" y="920"/>
                </a:lnTo>
                <a:lnTo>
                  <a:pt x="784" y="901"/>
                </a:lnTo>
                <a:lnTo>
                  <a:pt x="729" y="909"/>
                </a:lnTo>
                <a:lnTo>
                  <a:pt x="701" y="896"/>
                </a:lnTo>
                <a:lnTo>
                  <a:pt x="701" y="858"/>
                </a:lnTo>
                <a:lnTo>
                  <a:pt x="674" y="856"/>
                </a:lnTo>
                <a:lnTo>
                  <a:pt x="674" y="824"/>
                </a:lnTo>
                <a:lnTo>
                  <a:pt x="696" y="788"/>
                </a:lnTo>
                <a:lnTo>
                  <a:pt x="718" y="779"/>
                </a:lnTo>
                <a:lnTo>
                  <a:pt x="718" y="728"/>
                </a:lnTo>
                <a:lnTo>
                  <a:pt x="689" y="696"/>
                </a:lnTo>
                <a:lnTo>
                  <a:pt x="684" y="667"/>
                </a:lnTo>
                <a:lnTo>
                  <a:pt x="650" y="657"/>
                </a:lnTo>
                <a:lnTo>
                  <a:pt x="640" y="639"/>
                </a:lnTo>
                <a:lnTo>
                  <a:pt x="611" y="646"/>
                </a:lnTo>
                <a:lnTo>
                  <a:pt x="563" y="591"/>
                </a:lnTo>
                <a:lnTo>
                  <a:pt x="559" y="569"/>
                </a:lnTo>
                <a:lnTo>
                  <a:pt x="506" y="570"/>
                </a:lnTo>
                <a:lnTo>
                  <a:pt x="484" y="556"/>
                </a:lnTo>
                <a:lnTo>
                  <a:pt x="438" y="556"/>
                </a:lnTo>
                <a:lnTo>
                  <a:pt x="399" y="536"/>
                </a:lnTo>
                <a:lnTo>
                  <a:pt x="388" y="501"/>
                </a:lnTo>
                <a:lnTo>
                  <a:pt x="409" y="472"/>
                </a:lnTo>
                <a:lnTo>
                  <a:pt x="396" y="463"/>
                </a:lnTo>
                <a:lnTo>
                  <a:pt x="388" y="426"/>
                </a:lnTo>
                <a:lnTo>
                  <a:pt x="352" y="418"/>
                </a:lnTo>
                <a:lnTo>
                  <a:pt x="334" y="383"/>
                </a:lnTo>
                <a:lnTo>
                  <a:pt x="326" y="353"/>
                </a:lnTo>
                <a:lnTo>
                  <a:pt x="273" y="313"/>
                </a:lnTo>
                <a:lnTo>
                  <a:pt x="251" y="329"/>
                </a:lnTo>
                <a:lnTo>
                  <a:pt x="229" y="329"/>
                </a:lnTo>
                <a:lnTo>
                  <a:pt x="248" y="357"/>
                </a:lnTo>
                <a:lnTo>
                  <a:pt x="277" y="371"/>
                </a:lnTo>
                <a:lnTo>
                  <a:pt x="297" y="414"/>
                </a:lnTo>
                <a:lnTo>
                  <a:pt x="326" y="414"/>
                </a:lnTo>
                <a:lnTo>
                  <a:pt x="340" y="434"/>
                </a:lnTo>
                <a:lnTo>
                  <a:pt x="334" y="452"/>
                </a:lnTo>
                <a:lnTo>
                  <a:pt x="303" y="465"/>
                </a:lnTo>
                <a:lnTo>
                  <a:pt x="303" y="488"/>
                </a:lnTo>
                <a:lnTo>
                  <a:pt x="291" y="506"/>
                </a:lnTo>
                <a:lnTo>
                  <a:pt x="271" y="512"/>
                </a:lnTo>
                <a:lnTo>
                  <a:pt x="273" y="544"/>
                </a:lnTo>
                <a:lnTo>
                  <a:pt x="248" y="533"/>
                </a:lnTo>
                <a:lnTo>
                  <a:pt x="248" y="524"/>
                </a:lnTo>
                <a:lnTo>
                  <a:pt x="237" y="501"/>
                </a:lnTo>
                <a:lnTo>
                  <a:pt x="237" y="476"/>
                </a:lnTo>
                <a:lnTo>
                  <a:pt x="201" y="435"/>
                </a:lnTo>
                <a:lnTo>
                  <a:pt x="161" y="442"/>
                </a:lnTo>
                <a:lnTo>
                  <a:pt x="115" y="418"/>
                </a:lnTo>
                <a:lnTo>
                  <a:pt x="71" y="416"/>
                </a:lnTo>
                <a:lnTo>
                  <a:pt x="53" y="357"/>
                </a:lnTo>
                <a:lnTo>
                  <a:pt x="24" y="304"/>
                </a:lnTo>
                <a:lnTo>
                  <a:pt x="13" y="268"/>
                </a:lnTo>
                <a:lnTo>
                  <a:pt x="34" y="205"/>
                </a:lnTo>
                <a:lnTo>
                  <a:pt x="106" y="193"/>
                </a:lnTo>
                <a:lnTo>
                  <a:pt x="106" y="153"/>
                </a:lnTo>
                <a:lnTo>
                  <a:pt x="96" y="141"/>
                </a:lnTo>
                <a:lnTo>
                  <a:pt x="96" y="129"/>
                </a:lnTo>
                <a:lnTo>
                  <a:pt x="61" y="108"/>
                </a:lnTo>
                <a:lnTo>
                  <a:pt x="38" y="120"/>
                </a:lnTo>
                <a:lnTo>
                  <a:pt x="37" y="97"/>
                </a:lnTo>
                <a:lnTo>
                  <a:pt x="18" y="88"/>
                </a:lnTo>
                <a:lnTo>
                  <a:pt x="1" y="75"/>
                </a:lnTo>
                <a:lnTo>
                  <a:pt x="0" y="56"/>
                </a:lnTo>
                <a:lnTo>
                  <a:pt x="26" y="63"/>
                </a:lnTo>
                <a:lnTo>
                  <a:pt x="29" y="53"/>
                </a:lnTo>
                <a:lnTo>
                  <a:pt x="50" y="63"/>
                </a:lnTo>
                <a:lnTo>
                  <a:pt x="67" y="59"/>
                </a:lnTo>
                <a:lnTo>
                  <a:pt x="65" y="25"/>
                </a:lnTo>
              </a:path>
            </a:pathLst>
          </a:custGeom>
          <a:noFill/>
          <a:ln w="12700" cap="rnd" cmpd="sng">
            <a:solidFill>
              <a:srgbClr val="000000"/>
            </a:solidFill>
            <a:prstDash val="solid"/>
            <a:round/>
            <a:headEnd type="none" w="sm" len="sm"/>
            <a:tailEnd type="none" w="sm" len="sm"/>
          </a:ln>
          <a:effectLst/>
        </p:spPr>
        <p:txBody>
          <a:bodyPr/>
          <a:lstStyle/>
          <a:p>
            <a:endParaRPr lang="en-US" sz="2265"/>
          </a:p>
        </p:txBody>
      </p:sp>
      <p:sp>
        <p:nvSpPr>
          <p:cNvPr id="158" name="Freeform 18"/>
          <p:cNvSpPr>
            <a:spLocks/>
          </p:cNvSpPr>
          <p:nvPr/>
        </p:nvSpPr>
        <p:spPr bwMode="auto">
          <a:xfrm>
            <a:off x="3715644" y="2007259"/>
            <a:ext cx="3171081" cy="2563463"/>
          </a:xfrm>
          <a:custGeom>
            <a:avLst/>
            <a:gdLst>
              <a:gd name="T0" fmla="*/ 1418 w 1481"/>
              <a:gd name="T1" fmla="*/ 106 h 1346"/>
              <a:gd name="T2" fmla="*/ 1401 w 1481"/>
              <a:gd name="T3" fmla="*/ 284 h 1346"/>
              <a:gd name="T4" fmla="*/ 1355 w 1481"/>
              <a:gd name="T5" fmla="*/ 305 h 1346"/>
              <a:gd name="T6" fmla="*/ 1369 w 1481"/>
              <a:gd name="T7" fmla="*/ 340 h 1346"/>
              <a:gd name="T8" fmla="*/ 1337 w 1481"/>
              <a:gd name="T9" fmla="*/ 434 h 1346"/>
              <a:gd name="T10" fmla="*/ 1334 w 1481"/>
              <a:gd name="T11" fmla="*/ 481 h 1346"/>
              <a:gd name="T12" fmla="*/ 1303 w 1481"/>
              <a:gd name="T13" fmla="*/ 645 h 1346"/>
              <a:gd name="T14" fmla="*/ 1334 w 1481"/>
              <a:gd name="T15" fmla="*/ 798 h 1346"/>
              <a:gd name="T16" fmla="*/ 1295 w 1481"/>
              <a:gd name="T17" fmla="*/ 801 h 1346"/>
              <a:gd name="T18" fmla="*/ 1290 w 1481"/>
              <a:gd name="T19" fmla="*/ 701 h 1346"/>
              <a:gd name="T20" fmla="*/ 1250 w 1481"/>
              <a:gd name="T21" fmla="*/ 773 h 1346"/>
              <a:gd name="T22" fmla="*/ 1241 w 1481"/>
              <a:gd name="T23" fmla="*/ 854 h 1346"/>
              <a:gd name="T24" fmla="*/ 1207 w 1481"/>
              <a:gd name="T25" fmla="*/ 882 h 1346"/>
              <a:gd name="T26" fmla="*/ 1224 w 1481"/>
              <a:gd name="T27" fmla="*/ 931 h 1346"/>
              <a:gd name="T28" fmla="*/ 1278 w 1481"/>
              <a:gd name="T29" fmla="*/ 933 h 1346"/>
              <a:gd name="T30" fmla="*/ 1322 w 1481"/>
              <a:gd name="T31" fmla="*/ 850 h 1346"/>
              <a:gd name="T32" fmla="*/ 1285 w 1481"/>
              <a:gd name="T33" fmla="*/ 943 h 1346"/>
              <a:gd name="T34" fmla="*/ 1256 w 1481"/>
              <a:gd name="T35" fmla="*/ 1071 h 1346"/>
              <a:gd name="T36" fmla="*/ 1201 w 1481"/>
              <a:gd name="T37" fmla="*/ 1186 h 1346"/>
              <a:gd name="T38" fmla="*/ 1271 w 1481"/>
              <a:gd name="T39" fmla="*/ 1297 h 1346"/>
              <a:gd name="T40" fmla="*/ 1202 w 1481"/>
              <a:gd name="T41" fmla="*/ 1324 h 1346"/>
              <a:gd name="T42" fmla="*/ 1105 w 1481"/>
              <a:gd name="T43" fmla="*/ 1324 h 1346"/>
              <a:gd name="T44" fmla="*/ 963 w 1481"/>
              <a:gd name="T45" fmla="*/ 1245 h 1346"/>
              <a:gd name="T46" fmla="*/ 855 w 1481"/>
              <a:gd name="T47" fmla="*/ 1259 h 1346"/>
              <a:gd name="T48" fmla="*/ 746 w 1481"/>
              <a:gd name="T49" fmla="*/ 1221 h 1346"/>
              <a:gd name="T50" fmla="*/ 640 w 1481"/>
              <a:gd name="T51" fmla="*/ 1166 h 1346"/>
              <a:gd name="T52" fmla="*/ 556 w 1481"/>
              <a:gd name="T53" fmla="*/ 1155 h 1346"/>
              <a:gd name="T54" fmla="*/ 393 w 1481"/>
              <a:gd name="T55" fmla="*/ 974 h 1346"/>
              <a:gd name="T56" fmla="*/ 288 w 1481"/>
              <a:gd name="T57" fmla="*/ 856 h 1346"/>
              <a:gd name="T58" fmla="*/ 220 w 1481"/>
              <a:gd name="T59" fmla="*/ 757 h 1346"/>
              <a:gd name="T60" fmla="*/ 171 w 1481"/>
              <a:gd name="T61" fmla="*/ 704 h 1346"/>
              <a:gd name="T62" fmla="*/ 70 w 1481"/>
              <a:gd name="T63" fmla="*/ 620 h 1346"/>
              <a:gd name="T64" fmla="*/ 17 w 1481"/>
              <a:gd name="T65" fmla="*/ 537 h 1346"/>
              <a:gd name="T66" fmla="*/ 106 w 1481"/>
              <a:gd name="T67" fmla="*/ 512 h 1346"/>
              <a:gd name="T68" fmla="*/ 176 w 1481"/>
              <a:gd name="T69" fmla="*/ 553 h 1346"/>
              <a:gd name="T70" fmla="*/ 260 w 1481"/>
              <a:gd name="T71" fmla="*/ 504 h 1346"/>
              <a:gd name="T72" fmla="*/ 325 w 1481"/>
              <a:gd name="T73" fmla="*/ 450 h 1346"/>
              <a:gd name="T74" fmla="*/ 304 w 1481"/>
              <a:gd name="T75" fmla="*/ 353 h 1346"/>
              <a:gd name="T76" fmla="*/ 385 w 1481"/>
              <a:gd name="T77" fmla="*/ 292 h 1346"/>
              <a:gd name="T78" fmla="*/ 519 w 1481"/>
              <a:gd name="T79" fmla="*/ 261 h 1346"/>
              <a:gd name="T80" fmla="*/ 564 w 1481"/>
              <a:gd name="T81" fmla="*/ 245 h 1346"/>
              <a:gd name="T82" fmla="*/ 640 w 1481"/>
              <a:gd name="T83" fmla="*/ 310 h 1346"/>
              <a:gd name="T84" fmla="*/ 737 w 1481"/>
              <a:gd name="T85" fmla="*/ 267 h 1346"/>
              <a:gd name="T86" fmla="*/ 820 w 1481"/>
              <a:gd name="T87" fmla="*/ 183 h 1346"/>
              <a:gd name="T88" fmla="*/ 840 w 1481"/>
              <a:gd name="T89" fmla="*/ 124 h 1346"/>
              <a:gd name="T90" fmla="*/ 884 w 1481"/>
              <a:gd name="T91" fmla="*/ 60 h 1346"/>
              <a:gd name="T92" fmla="*/ 934 w 1481"/>
              <a:gd name="T93" fmla="*/ 27 h 1346"/>
              <a:gd name="T94" fmla="*/ 989 w 1481"/>
              <a:gd name="T95" fmla="*/ 49 h 1346"/>
              <a:gd name="T96" fmla="*/ 1043 w 1481"/>
              <a:gd name="T97" fmla="*/ 103 h 1346"/>
              <a:gd name="T98" fmla="*/ 1123 w 1481"/>
              <a:gd name="T99" fmla="*/ 93 h 1346"/>
              <a:gd name="T100" fmla="*/ 1211 w 1481"/>
              <a:gd name="T101" fmla="*/ 65 h 1346"/>
              <a:gd name="T102" fmla="*/ 1304 w 1481"/>
              <a:gd name="T103" fmla="*/ 33 h 1346"/>
              <a:gd name="T104" fmla="*/ 1375 w 1481"/>
              <a:gd name="T105"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1" h="1346">
                <a:moveTo>
                  <a:pt x="1480" y="13"/>
                </a:moveTo>
                <a:lnTo>
                  <a:pt x="1401" y="82"/>
                </a:lnTo>
                <a:lnTo>
                  <a:pt x="1418" y="106"/>
                </a:lnTo>
                <a:lnTo>
                  <a:pt x="1443" y="129"/>
                </a:lnTo>
                <a:lnTo>
                  <a:pt x="1450" y="230"/>
                </a:lnTo>
                <a:lnTo>
                  <a:pt x="1401" y="284"/>
                </a:lnTo>
                <a:lnTo>
                  <a:pt x="1401" y="310"/>
                </a:lnTo>
                <a:lnTo>
                  <a:pt x="1362" y="325"/>
                </a:lnTo>
                <a:lnTo>
                  <a:pt x="1355" y="305"/>
                </a:lnTo>
                <a:lnTo>
                  <a:pt x="1329" y="330"/>
                </a:lnTo>
                <a:lnTo>
                  <a:pt x="1329" y="347"/>
                </a:lnTo>
                <a:lnTo>
                  <a:pt x="1369" y="340"/>
                </a:lnTo>
                <a:lnTo>
                  <a:pt x="1357" y="382"/>
                </a:lnTo>
                <a:lnTo>
                  <a:pt x="1355" y="439"/>
                </a:lnTo>
                <a:lnTo>
                  <a:pt x="1337" y="434"/>
                </a:lnTo>
                <a:lnTo>
                  <a:pt x="1320" y="426"/>
                </a:lnTo>
                <a:lnTo>
                  <a:pt x="1325" y="465"/>
                </a:lnTo>
                <a:lnTo>
                  <a:pt x="1334" y="481"/>
                </a:lnTo>
                <a:lnTo>
                  <a:pt x="1315" y="519"/>
                </a:lnTo>
                <a:lnTo>
                  <a:pt x="1327" y="598"/>
                </a:lnTo>
                <a:lnTo>
                  <a:pt x="1303" y="645"/>
                </a:lnTo>
                <a:lnTo>
                  <a:pt x="1325" y="668"/>
                </a:lnTo>
                <a:lnTo>
                  <a:pt x="1327" y="748"/>
                </a:lnTo>
                <a:lnTo>
                  <a:pt x="1334" y="798"/>
                </a:lnTo>
                <a:lnTo>
                  <a:pt x="1322" y="824"/>
                </a:lnTo>
                <a:lnTo>
                  <a:pt x="1283" y="832"/>
                </a:lnTo>
                <a:lnTo>
                  <a:pt x="1295" y="801"/>
                </a:lnTo>
                <a:lnTo>
                  <a:pt x="1297" y="771"/>
                </a:lnTo>
                <a:lnTo>
                  <a:pt x="1308" y="738"/>
                </a:lnTo>
                <a:lnTo>
                  <a:pt x="1290" y="701"/>
                </a:lnTo>
                <a:lnTo>
                  <a:pt x="1273" y="731"/>
                </a:lnTo>
                <a:lnTo>
                  <a:pt x="1278" y="756"/>
                </a:lnTo>
                <a:lnTo>
                  <a:pt x="1250" y="773"/>
                </a:lnTo>
                <a:lnTo>
                  <a:pt x="1243" y="798"/>
                </a:lnTo>
                <a:lnTo>
                  <a:pt x="1266" y="844"/>
                </a:lnTo>
                <a:lnTo>
                  <a:pt x="1241" y="854"/>
                </a:lnTo>
                <a:lnTo>
                  <a:pt x="1217" y="847"/>
                </a:lnTo>
                <a:lnTo>
                  <a:pt x="1177" y="877"/>
                </a:lnTo>
                <a:lnTo>
                  <a:pt x="1207" y="882"/>
                </a:lnTo>
                <a:lnTo>
                  <a:pt x="1229" y="870"/>
                </a:lnTo>
                <a:lnTo>
                  <a:pt x="1243" y="892"/>
                </a:lnTo>
                <a:lnTo>
                  <a:pt x="1224" y="931"/>
                </a:lnTo>
                <a:lnTo>
                  <a:pt x="1234" y="980"/>
                </a:lnTo>
                <a:lnTo>
                  <a:pt x="1273" y="960"/>
                </a:lnTo>
                <a:lnTo>
                  <a:pt x="1278" y="933"/>
                </a:lnTo>
                <a:lnTo>
                  <a:pt x="1273" y="913"/>
                </a:lnTo>
                <a:lnTo>
                  <a:pt x="1295" y="869"/>
                </a:lnTo>
                <a:lnTo>
                  <a:pt x="1322" y="850"/>
                </a:lnTo>
                <a:lnTo>
                  <a:pt x="1327" y="862"/>
                </a:lnTo>
                <a:lnTo>
                  <a:pt x="1301" y="884"/>
                </a:lnTo>
                <a:lnTo>
                  <a:pt x="1285" y="943"/>
                </a:lnTo>
                <a:lnTo>
                  <a:pt x="1278" y="961"/>
                </a:lnTo>
                <a:lnTo>
                  <a:pt x="1273" y="1017"/>
                </a:lnTo>
                <a:lnTo>
                  <a:pt x="1256" y="1071"/>
                </a:lnTo>
                <a:lnTo>
                  <a:pt x="1206" y="1100"/>
                </a:lnTo>
                <a:lnTo>
                  <a:pt x="1194" y="1142"/>
                </a:lnTo>
                <a:lnTo>
                  <a:pt x="1201" y="1186"/>
                </a:lnTo>
                <a:lnTo>
                  <a:pt x="1206" y="1221"/>
                </a:lnTo>
                <a:lnTo>
                  <a:pt x="1256" y="1270"/>
                </a:lnTo>
                <a:lnTo>
                  <a:pt x="1271" y="1297"/>
                </a:lnTo>
                <a:lnTo>
                  <a:pt x="1281" y="1345"/>
                </a:lnTo>
                <a:lnTo>
                  <a:pt x="1228" y="1342"/>
                </a:lnTo>
                <a:lnTo>
                  <a:pt x="1202" y="1324"/>
                </a:lnTo>
                <a:lnTo>
                  <a:pt x="1182" y="1345"/>
                </a:lnTo>
                <a:lnTo>
                  <a:pt x="1121" y="1344"/>
                </a:lnTo>
                <a:lnTo>
                  <a:pt x="1105" y="1324"/>
                </a:lnTo>
                <a:lnTo>
                  <a:pt x="1072" y="1330"/>
                </a:lnTo>
                <a:lnTo>
                  <a:pt x="1023" y="1259"/>
                </a:lnTo>
                <a:lnTo>
                  <a:pt x="963" y="1245"/>
                </a:lnTo>
                <a:lnTo>
                  <a:pt x="920" y="1221"/>
                </a:lnTo>
                <a:lnTo>
                  <a:pt x="884" y="1233"/>
                </a:lnTo>
                <a:lnTo>
                  <a:pt x="855" y="1259"/>
                </a:lnTo>
                <a:lnTo>
                  <a:pt x="825" y="1241"/>
                </a:lnTo>
                <a:lnTo>
                  <a:pt x="816" y="1225"/>
                </a:lnTo>
                <a:lnTo>
                  <a:pt x="746" y="1221"/>
                </a:lnTo>
                <a:lnTo>
                  <a:pt x="704" y="1181"/>
                </a:lnTo>
                <a:lnTo>
                  <a:pt x="652" y="1187"/>
                </a:lnTo>
                <a:lnTo>
                  <a:pt x="640" y="1166"/>
                </a:lnTo>
                <a:lnTo>
                  <a:pt x="600" y="1181"/>
                </a:lnTo>
                <a:lnTo>
                  <a:pt x="559" y="1191"/>
                </a:lnTo>
                <a:lnTo>
                  <a:pt x="556" y="1155"/>
                </a:lnTo>
                <a:lnTo>
                  <a:pt x="457" y="1049"/>
                </a:lnTo>
                <a:lnTo>
                  <a:pt x="426" y="1000"/>
                </a:lnTo>
                <a:lnTo>
                  <a:pt x="393" y="974"/>
                </a:lnTo>
                <a:lnTo>
                  <a:pt x="360" y="945"/>
                </a:lnTo>
                <a:lnTo>
                  <a:pt x="324" y="932"/>
                </a:lnTo>
                <a:lnTo>
                  <a:pt x="288" y="856"/>
                </a:lnTo>
                <a:lnTo>
                  <a:pt x="289" y="814"/>
                </a:lnTo>
                <a:lnTo>
                  <a:pt x="222" y="802"/>
                </a:lnTo>
                <a:lnTo>
                  <a:pt x="220" y="757"/>
                </a:lnTo>
                <a:lnTo>
                  <a:pt x="184" y="743"/>
                </a:lnTo>
                <a:lnTo>
                  <a:pt x="168" y="731"/>
                </a:lnTo>
                <a:lnTo>
                  <a:pt x="171" y="704"/>
                </a:lnTo>
                <a:lnTo>
                  <a:pt x="136" y="670"/>
                </a:lnTo>
                <a:lnTo>
                  <a:pt x="107" y="668"/>
                </a:lnTo>
                <a:lnTo>
                  <a:pt x="70" y="620"/>
                </a:lnTo>
                <a:lnTo>
                  <a:pt x="16" y="580"/>
                </a:lnTo>
                <a:lnTo>
                  <a:pt x="0" y="553"/>
                </a:lnTo>
                <a:lnTo>
                  <a:pt x="17" y="537"/>
                </a:lnTo>
                <a:lnTo>
                  <a:pt x="45" y="499"/>
                </a:lnTo>
                <a:lnTo>
                  <a:pt x="76" y="480"/>
                </a:lnTo>
                <a:lnTo>
                  <a:pt x="106" y="512"/>
                </a:lnTo>
                <a:lnTo>
                  <a:pt x="124" y="537"/>
                </a:lnTo>
                <a:lnTo>
                  <a:pt x="151" y="525"/>
                </a:lnTo>
                <a:lnTo>
                  <a:pt x="176" y="553"/>
                </a:lnTo>
                <a:lnTo>
                  <a:pt x="211" y="568"/>
                </a:lnTo>
                <a:lnTo>
                  <a:pt x="254" y="553"/>
                </a:lnTo>
                <a:lnTo>
                  <a:pt x="260" y="504"/>
                </a:lnTo>
                <a:lnTo>
                  <a:pt x="282" y="471"/>
                </a:lnTo>
                <a:lnTo>
                  <a:pt x="304" y="482"/>
                </a:lnTo>
                <a:lnTo>
                  <a:pt x="325" y="450"/>
                </a:lnTo>
                <a:lnTo>
                  <a:pt x="325" y="391"/>
                </a:lnTo>
                <a:lnTo>
                  <a:pt x="342" y="353"/>
                </a:lnTo>
                <a:lnTo>
                  <a:pt x="304" y="353"/>
                </a:lnTo>
                <a:lnTo>
                  <a:pt x="307" y="310"/>
                </a:lnTo>
                <a:lnTo>
                  <a:pt x="336" y="310"/>
                </a:lnTo>
                <a:lnTo>
                  <a:pt x="385" y="292"/>
                </a:lnTo>
                <a:lnTo>
                  <a:pt x="479" y="298"/>
                </a:lnTo>
                <a:lnTo>
                  <a:pt x="510" y="282"/>
                </a:lnTo>
                <a:lnTo>
                  <a:pt x="519" y="261"/>
                </a:lnTo>
                <a:lnTo>
                  <a:pt x="519" y="218"/>
                </a:lnTo>
                <a:lnTo>
                  <a:pt x="547" y="201"/>
                </a:lnTo>
                <a:lnTo>
                  <a:pt x="564" y="245"/>
                </a:lnTo>
                <a:lnTo>
                  <a:pt x="591" y="249"/>
                </a:lnTo>
                <a:lnTo>
                  <a:pt x="607" y="282"/>
                </a:lnTo>
                <a:lnTo>
                  <a:pt x="640" y="310"/>
                </a:lnTo>
                <a:lnTo>
                  <a:pt x="673" y="310"/>
                </a:lnTo>
                <a:lnTo>
                  <a:pt x="700" y="270"/>
                </a:lnTo>
                <a:lnTo>
                  <a:pt x="737" y="267"/>
                </a:lnTo>
                <a:lnTo>
                  <a:pt x="737" y="227"/>
                </a:lnTo>
                <a:lnTo>
                  <a:pt x="759" y="224"/>
                </a:lnTo>
                <a:lnTo>
                  <a:pt x="820" y="183"/>
                </a:lnTo>
                <a:lnTo>
                  <a:pt x="803" y="173"/>
                </a:lnTo>
                <a:lnTo>
                  <a:pt x="809" y="124"/>
                </a:lnTo>
                <a:lnTo>
                  <a:pt x="840" y="124"/>
                </a:lnTo>
                <a:lnTo>
                  <a:pt x="868" y="103"/>
                </a:lnTo>
                <a:lnTo>
                  <a:pt x="858" y="65"/>
                </a:lnTo>
                <a:lnTo>
                  <a:pt x="884" y="60"/>
                </a:lnTo>
                <a:lnTo>
                  <a:pt x="890" y="27"/>
                </a:lnTo>
                <a:lnTo>
                  <a:pt x="911" y="43"/>
                </a:lnTo>
                <a:lnTo>
                  <a:pt x="934" y="27"/>
                </a:lnTo>
                <a:lnTo>
                  <a:pt x="971" y="15"/>
                </a:lnTo>
                <a:lnTo>
                  <a:pt x="999" y="27"/>
                </a:lnTo>
                <a:lnTo>
                  <a:pt x="989" y="49"/>
                </a:lnTo>
                <a:lnTo>
                  <a:pt x="1005" y="87"/>
                </a:lnTo>
                <a:lnTo>
                  <a:pt x="1026" y="81"/>
                </a:lnTo>
                <a:lnTo>
                  <a:pt x="1043" y="103"/>
                </a:lnTo>
                <a:lnTo>
                  <a:pt x="1065" y="115"/>
                </a:lnTo>
                <a:lnTo>
                  <a:pt x="1102" y="99"/>
                </a:lnTo>
                <a:lnTo>
                  <a:pt x="1123" y="93"/>
                </a:lnTo>
                <a:lnTo>
                  <a:pt x="1151" y="65"/>
                </a:lnTo>
                <a:lnTo>
                  <a:pt x="1195" y="87"/>
                </a:lnTo>
                <a:lnTo>
                  <a:pt x="1211" y="65"/>
                </a:lnTo>
                <a:lnTo>
                  <a:pt x="1244" y="65"/>
                </a:lnTo>
                <a:lnTo>
                  <a:pt x="1266" y="43"/>
                </a:lnTo>
                <a:lnTo>
                  <a:pt x="1304" y="33"/>
                </a:lnTo>
                <a:lnTo>
                  <a:pt x="1326" y="0"/>
                </a:lnTo>
                <a:lnTo>
                  <a:pt x="1347" y="21"/>
                </a:lnTo>
                <a:lnTo>
                  <a:pt x="1375" y="0"/>
                </a:lnTo>
                <a:lnTo>
                  <a:pt x="1435" y="0"/>
                </a:lnTo>
                <a:lnTo>
                  <a:pt x="1480" y="13"/>
                </a:lnTo>
              </a:path>
            </a:pathLst>
          </a:custGeom>
          <a:noFill/>
          <a:ln w="12700" cap="rnd" cmpd="sng">
            <a:solidFill>
              <a:srgbClr val="000000"/>
            </a:solidFill>
            <a:prstDash val="solid"/>
            <a:round/>
            <a:headEnd type="none" w="sm" len="sm"/>
            <a:tailEnd type="none" w="sm" len="sm"/>
          </a:ln>
          <a:effectLst/>
        </p:spPr>
        <p:txBody>
          <a:bodyPr/>
          <a:lstStyle/>
          <a:p>
            <a:endParaRPr lang="en-US" sz="2265"/>
          </a:p>
        </p:txBody>
      </p:sp>
      <p:sp>
        <p:nvSpPr>
          <p:cNvPr id="3074" name="Rectangle 3"/>
          <p:cNvSpPr>
            <a:spLocks noChangeArrowheads="1"/>
          </p:cNvSpPr>
          <p:nvPr/>
        </p:nvSpPr>
        <p:spPr bwMode="auto">
          <a:xfrm>
            <a:off x="1357567" y="1794972"/>
            <a:ext cx="746567" cy="20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075" name="Rectangle 4"/>
          <p:cNvSpPr>
            <a:spLocks noChangeArrowheads="1"/>
          </p:cNvSpPr>
          <p:nvPr/>
        </p:nvSpPr>
        <p:spPr bwMode="auto">
          <a:xfrm>
            <a:off x="10059841" y="6932298"/>
            <a:ext cx="1041766" cy="24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076" name="Line 5"/>
          <p:cNvSpPr>
            <a:spLocks noChangeShapeType="1"/>
          </p:cNvSpPr>
          <p:nvPr/>
        </p:nvSpPr>
        <p:spPr bwMode="auto">
          <a:xfrm flipH="1">
            <a:off x="7589690" y="7374129"/>
            <a:ext cx="17140" cy="190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s-CR" sz="2265"/>
          </a:p>
        </p:txBody>
      </p:sp>
      <p:sp>
        <p:nvSpPr>
          <p:cNvPr id="3079" name="Freeform 8"/>
          <p:cNvSpPr>
            <a:spLocks/>
          </p:cNvSpPr>
          <p:nvPr/>
        </p:nvSpPr>
        <p:spPr bwMode="auto">
          <a:xfrm>
            <a:off x="4541071" y="3515418"/>
            <a:ext cx="211876" cy="192512"/>
          </a:xfrm>
          <a:custGeom>
            <a:avLst/>
            <a:gdLst>
              <a:gd name="T0" fmla="*/ 2147483647 w 175"/>
              <a:gd name="T1" fmla="*/ 2147483647 h 128"/>
              <a:gd name="T2" fmla="*/ 2147483647 w 175"/>
              <a:gd name="T3" fmla="*/ 2147483647 h 128"/>
              <a:gd name="T4" fmla="*/ 2147483647 w 175"/>
              <a:gd name="T5" fmla="*/ 2147483647 h 128"/>
              <a:gd name="T6" fmla="*/ 2147483647 w 175"/>
              <a:gd name="T7" fmla="*/ 2147483647 h 128"/>
              <a:gd name="T8" fmla="*/ 2147483647 w 175"/>
              <a:gd name="T9" fmla="*/ 2147483647 h 128"/>
              <a:gd name="T10" fmla="*/ 2147483647 w 175"/>
              <a:gd name="T11" fmla="*/ 2147483647 h 128"/>
              <a:gd name="T12" fmla="*/ 2147483647 w 175"/>
              <a:gd name="T13" fmla="*/ 2147483647 h 128"/>
              <a:gd name="T14" fmla="*/ 2147483647 w 175"/>
              <a:gd name="T15" fmla="*/ 2147483647 h 128"/>
              <a:gd name="T16" fmla="*/ 2147483647 w 175"/>
              <a:gd name="T17" fmla="*/ 2147483647 h 128"/>
              <a:gd name="T18" fmla="*/ 2147483647 w 175"/>
              <a:gd name="T19" fmla="*/ 2147483647 h 128"/>
              <a:gd name="T20" fmla="*/ 2147483647 w 175"/>
              <a:gd name="T21" fmla="*/ 2147483647 h 128"/>
              <a:gd name="T22" fmla="*/ 2147483647 w 175"/>
              <a:gd name="T23" fmla="*/ 2147483647 h 128"/>
              <a:gd name="T24" fmla="*/ 0 w 175"/>
              <a:gd name="T25" fmla="*/ 2147483647 h 128"/>
              <a:gd name="T26" fmla="*/ 0 w 175"/>
              <a:gd name="T27" fmla="*/ 2147483647 h 128"/>
              <a:gd name="T28" fmla="*/ 2147483647 w 175"/>
              <a:gd name="T29" fmla="*/ 2147483647 h 128"/>
              <a:gd name="T30" fmla="*/ 2147483647 w 175"/>
              <a:gd name="T31" fmla="*/ 2147483647 h 128"/>
              <a:gd name="T32" fmla="*/ 2147483647 w 175"/>
              <a:gd name="T33" fmla="*/ 0 h 128"/>
              <a:gd name="T34" fmla="*/ 2147483647 w 175"/>
              <a:gd name="T35" fmla="*/ 2147483647 h 128"/>
              <a:gd name="T36" fmla="*/ 2147483647 w 175"/>
              <a:gd name="T37" fmla="*/ 2147483647 h 128"/>
              <a:gd name="T38" fmla="*/ 2147483647 w 175"/>
              <a:gd name="T39" fmla="*/ 2147483647 h 128"/>
              <a:gd name="T40" fmla="*/ 2147483647 w 175"/>
              <a:gd name="T41" fmla="*/ 2147483647 h 128"/>
              <a:gd name="T42" fmla="*/ 2147483647 w 175"/>
              <a:gd name="T43" fmla="*/ 2147483647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28"/>
              <a:gd name="T68" fmla="*/ 175 w 175"/>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28">
                <a:moveTo>
                  <a:pt x="125" y="69"/>
                </a:moveTo>
                <a:lnTo>
                  <a:pt x="138" y="47"/>
                </a:lnTo>
                <a:lnTo>
                  <a:pt x="155" y="59"/>
                </a:lnTo>
                <a:lnTo>
                  <a:pt x="157" y="90"/>
                </a:lnTo>
                <a:lnTo>
                  <a:pt x="170" y="90"/>
                </a:lnTo>
                <a:lnTo>
                  <a:pt x="175" y="109"/>
                </a:lnTo>
                <a:lnTo>
                  <a:pt x="143" y="123"/>
                </a:lnTo>
                <a:lnTo>
                  <a:pt x="98" y="128"/>
                </a:lnTo>
                <a:lnTo>
                  <a:pt x="98" y="104"/>
                </a:lnTo>
                <a:lnTo>
                  <a:pt x="79" y="71"/>
                </a:lnTo>
                <a:lnTo>
                  <a:pt x="79" y="90"/>
                </a:lnTo>
                <a:lnTo>
                  <a:pt x="20" y="85"/>
                </a:lnTo>
                <a:lnTo>
                  <a:pt x="0" y="69"/>
                </a:lnTo>
                <a:lnTo>
                  <a:pt x="0" y="43"/>
                </a:lnTo>
                <a:lnTo>
                  <a:pt x="32" y="43"/>
                </a:lnTo>
                <a:lnTo>
                  <a:pt x="64" y="5"/>
                </a:lnTo>
                <a:lnTo>
                  <a:pt x="91" y="0"/>
                </a:lnTo>
                <a:lnTo>
                  <a:pt x="96" y="19"/>
                </a:lnTo>
                <a:lnTo>
                  <a:pt x="125" y="19"/>
                </a:lnTo>
                <a:lnTo>
                  <a:pt x="128" y="35"/>
                </a:lnTo>
                <a:lnTo>
                  <a:pt x="106" y="52"/>
                </a:lnTo>
                <a:lnTo>
                  <a:pt x="125" y="69"/>
                </a:lnTo>
                <a:close/>
              </a:path>
            </a:pathLst>
          </a:custGeom>
          <a:solidFill>
            <a:srgbClr val="E0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080" name="Freeform 9"/>
          <p:cNvSpPr>
            <a:spLocks/>
          </p:cNvSpPr>
          <p:nvPr/>
        </p:nvSpPr>
        <p:spPr bwMode="auto">
          <a:xfrm>
            <a:off x="4541071" y="3515418"/>
            <a:ext cx="211876" cy="192512"/>
          </a:xfrm>
          <a:custGeom>
            <a:avLst/>
            <a:gdLst>
              <a:gd name="T0" fmla="*/ 2147483647 w 175"/>
              <a:gd name="T1" fmla="*/ 2147483647 h 128"/>
              <a:gd name="T2" fmla="*/ 2147483647 w 175"/>
              <a:gd name="T3" fmla="*/ 2147483647 h 128"/>
              <a:gd name="T4" fmla="*/ 2147483647 w 175"/>
              <a:gd name="T5" fmla="*/ 2147483647 h 128"/>
              <a:gd name="T6" fmla="*/ 2147483647 w 175"/>
              <a:gd name="T7" fmla="*/ 2147483647 h 128"/>
              <a:gd name="T8" fmla="*/ 2147483647 w 175"/>
              <a:gd name="T9" fmla="*/ 2147483647 h 128"/>
              <a:gd name="T10" fmla="*/ 2147483647 w 175"/>
              <a:gd name="T11" fmla="*/ 2147483647 h 128"/>
              <a:gd name="T12" fmla="*/ 2147483647 w 175"/>
              <a:gd name="T13" fmla="*/ 2147483647 h 128"/>
              <a:gd name="T14" fmla="*/ 2147483647 w 175"/>
              <a:gd name="T15" fmla="*/ 2147483647 h 128"/>
              <a:gd name="T16" fmla="*/ 2147483647 w 175"/>
              <a:gd name="T17" fmla="*/ 2147483647 h 128"/>
              <a:gd name="T18" fmla="*/ 2147483647 w 175"/>
              <a:gd name="T19" fmla="*/ 2147483647 h 128"/>
              <a:gd name="T20" fmla="*/ 2147483647 w 175"/>
              <a:gd name="T21" fmla="*/ 2147483647 h 128"/>
              <a:gd name="T22" fmla="*/ 2147483647 w 175"/>
              <a:gd name="T23" fmla="*/ 2147483647 h 128"/>
              <a:gd name="T24" fmla="*/ 0 w 175"/>
              <a:gd name="T25" fmla="*/ 2147483647 h 128"/>
              <a:gd name="T26" fmla="*/ 0 w 175"/>
              <a:gd name="T27" fmla="*/ 2147483647 h 128"/>
              <a:gd name="T28" fmla="*/ 2147483647 w 175"/>
              <a:gd name="T29" fmla="*/ 2147483647 h 128"/>
              <a:gd name="T30" fmla="*/ 2147483647 w 175"/>
              <a:gd name="T31" fmla="*/ 2147483647 h 128"/>
              <a:gd name="T32" fmla="*/ 2147483647 w 175"/>
              <a:gd name="T33" fmla="*/ 0 h 128"/>
              <a:gd name="T34" fmla="*/ 2147483647 w 175"/>
              <a:gd name="T35" fmla="*/ 2147483647 h 128"/>
              <a:gd name="T36" fmla="*/ 2147483647 w 175"/>
              <a:gd name="T37" fmla="*/ 2147483647 h 128"/>
              <a:gd name="T38" fmla="*/ 2147483647 w 175"/>
              <a:gd name="T39" fmla="*/ 2147483647 h 128"/>
              <a:gd name="T40" fmla="*/ 2147483647 w 175"/>
              <a:gd name="T41" fmla="*/ 2147483647 h 128"/>
              <a:gd name="T42" fmla="*/ 2147483647 w 175"/>
              <a:gd name="T43" fmla="*/ 2147483647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28"/>
              <a:gd name="T68" fmla="*/ 175 w 175"/>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28">
                <a:moveTo>
                  <a:pt x="125" y="69"/>
                </a:moveTo>
                <a:lnTo>
                  <a:pt x="138" y="47"/>
                </a:lnTo>
                <a:lnTo>
                  <a:pt x="155" y="59"/>
                </a:lnTo>
                <a:lnTo>
                  <a:pt x="157" y="90"/>
                </a:lnTo>
                <a:lnTo>
                  <a:pt x="170" y="90"/>
                </a:lnTo>
                <a:lnTo>
                  <a:pt x="175" y="109"/>
                </a:lnTo>
                <a:lnTo>
                  <a:pt x="143" y="123"/>
                </a:lnTo>
                <a:lnTo>
                  <a:pt x="98" y="128"/>
                </a:lnTo>
                <a:lnTo>
                  <a:pt x="98" y="104"/>
                </a:lnTo>
                <a:lnTo>
                  <a:pt x="79" y="71"/>
                </a:lnTo>
                <a:lnTo>
                  <a:pt x="79" y="90"/>
                </a:lnTo>
                <a:lnTo>
                  <a:pt x="20" y="85"/>
                </a:lnTo>
                <a:lnTo>
                  <a:pt x="0" y="69"/>
                </a:lnTo>
                <a:lnTo>
                  <a:pt x="0" y="43"/>
                </a:lnTo>
                <a:lnTo>
                  <a:pt x="32" y="43"/>
                </a:lnTo>
                <a:lnTo>
                  <a:pt x="64" y="5"/>
                </a:lnTo>
                <a:lnTo>
                  <a:pt x="91" y="0"/>
                </a:lnTo>
                <a:lnTo>
                  <a:pt x="96" y="19"/>
                </a:lnTo>
                <a:lnTo>
                  <a:pt x="125" y="19"/>
                </a:lnTo>
                <a:lnTo>
                  <a:pt x="128" y="35"/>
                </a:lnTo>
                <a:lnTo>
                  <a:pt x="106" y="52"/>
                </a:lnTo>
                <a:lnTo>
                  <a:pt x="125" y="6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083" name="Freeform 12"/>
          <p:cNvSpPr>
            <a:spLocks/>
          </p:cNvSpPr>
          <p:nvPr/>
        </p:nvSpPr>
        <p:spPr bwMode="auto">
          <a:xfrm>
            <a:off x="2411361" y="2053974"/>
            <a:ext cx="1567410" cy="893214"/>
          </a:xfrm>
          <a:custGeom>
            <a:avLst/>
            <a:gdLst>
              <a:gd name="T0" fmla="*/ 2147483647 w 801"/>
              <a:gd name="T1" fmla="*/ 2147483647 h 437"/>
              <a:gd name="T2" fmla="*/ 2147483647 w 801"/>
              <a:gd name="T3" fmla="*/ 2147483647 h 437"/>
              <a:gd name="T4" fmla="*/ 2147483647 w 801"/>
              <a:gd name="T5" fmla="*/ 2147483647 h 437"/>
              <a:gd name="T6" fmla="*/ 2147483647 w 801"/>
              <a:gd name="T7" fmla="*/ 2147483647 h 437"/>
              <a:gd name="T8" fmla="*/ 2147483647 w 801"/>
              <a:gd name="T9" fmla="*/ 2147483647 h 437"/>
              <a:gd name="T10" fmla="*/ 2147483647 w 801"/>
              <a:gd name="T11" fmla="*/ 2147483647 h 437"/>
              <a:gd name="T12" fmla="*/ 2147483647 w 801"/>
              <a:gd name="T13" fmla="*/ 2147483647 h 437"/>
              <a:gd name="T14" fmla="*/ 2147483647 w 801"/>
              <a:gd name="T15" fmla="*/ 2147483647 h 437"/>
              <a:gd name="T16" fmla="*/ 2147483647 w 801"/>
              <a:gd name="T17" fmla="*/ 2147483647 h 437"/>
              <a:gd name="T18" fmla="*/ 2147483647 w 801"/>
              <a:gd name="T19" fmla="*/ 2147483647 h 437"/>
              <a:gd name="T20" fmla="*/ 2147483647 w 801"/>
              <a:gd name="T21" fmla="*/ 2147483647 h 437"/>
              <a:gd name="T22" fmla="*/ 2147483647 w 801"/>
              <a:gd name="T23" fmla="*/ 2147483647 h 437"/>
              <a:gd name="T24" fmla="*/ 2147483647 w 801"/>
              <a:gd name="T25" fmla="*/ 2147483647 h 437"/>
              <a:gd name="T26" fmla="*/ 2147483647 w 801"/>
              <a:gd name="T27" fmla="*/ 2147483647 h 437"/>
              <a:gd name="T28" fmla="*/ 2147483647 w 801"/>
              <a:gd name="T29" fmla="*/ 2147483647 h 437"/>
              <a:gd name="T30" fmla="*/ 2147483647 w 801"/>
              <a:gd name="T31" fmla="*/ 2147483647 h 437"/>
              <a:gd name="T32" fmla="*/ 2147483647 w 801"/>
              <a:gd name="T33" fmla="*/ 2147483647 h 437"/>
              <a:gd name="T34" fmla="*/ 2147483647 w 801"/>
              <a:gd name="T35" fmla="*/ 2147483647 h 437"/>
              <a:gd name="T36" fmla="*/ 2147483647 w 801"/>
              <a:gd name="T37" fmla="*/ 2147483647 h 437"/>
              <a:gd name="T38" fmla="*/ 2147483647 w 801"/>
              <a:gd name="T39" fmla="*/ 2147483647 h 437"/>
              <a:gd name="T40" fmla="*/ 2147483647 w 801"/>
              <a:gd name="T41" fmla="*/ 2147483647 h 437"/>
              <a:gd name="T42" fmla="*/ 2147483647 w 801"/>
              <a:gd name="T43" fmla="*/ 2147483647 h 437"/>
              <a:gd name="T44" fmla="*/ 2147483647 w 801"/>
              <a:gd name="T45" fmla="*/ 2147483647 h 437"/>
              <a:gd name="T46" fmla="*/ 2147483647 w 801"/>
              <a:gd name="T47" fmla="*/ 2147483647 h 437"/>
              <a:gd name="T48" fmla="*/ 2147483647 w 801"/>
              <a:gd name="T49" fmla="*/ 2147483647 h 437"/>
              <a:gd name="T50" fmla="*/ 2147483647 w 801"/>
              <a:gd name="T51" fmla="*/ 2147483647 h 437"/>
              <a:gd name="T52" fmla="*/ 2147483647 w 801"/>
              <a:gd name="T53" fmla="*/ 2147483647 h 437"/>
              <a:gd name="T54" fmla="*/ 2147483647 w 801"/>
              <a:gd name="T55" fmla="*/ 2147483647 h 437"/>
              <a:gd name="T56" fmla="*/ 2147483647 w 801"/>
              <a:gd name="T57" fmla="*/ 2147483647 h 437"/>
              <a:gd name="T58" fmla="*/ 2147483647 w 801"/>
              <a:gd name="T59" fmla="*/ 2147483647 h 437"/>
              <a:gd name="T60" fmla="*/ 2147483647 w 801"/>
              <a:gd name="T61" fmla="*/ 2147483647 h 437"/>
              <a:gd name="T62" fmla="*/ 0 w 801"/>
              <a:gd name="T63" fmla="*/ 2147483647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1"/>
              <a:gd name="T97" fmla="*/ 0 h 437"/>
              <a:gd name="T98" fmla="*/ 801 w 801"/>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1" h="437">
                <a:moveTo>
                  <a:pt x="0" y="200"/>
                </a:moveTo>
                <a:lnTo>
                  <a:pt x="86" y="276"/>
                </a:lnTo>
                <a:lnTo>
                  <a:pt x="148" y="266"/>
                </a:lnTo>
                <a:lnTo>
                  <a:pt x="160" y="283"/>
                </a:lnTo>
                <a:lnTo>
                  <a:pt x="219" y="314"/>
                </a:lnTo>
                <a:lnTo>
                  <a:pt x="266" y="304"/>
                </a:lnTo>
                <a:lnTo>
                  <a:pt x="271" y="328"/>
                </a:lnTo>
                <a:lnTo>
                  <a:pt x="328" y="364"/>
                </a:lnTo>
                <a:lnTo>
                  <a:pt x="404" y="404"/>
                </a:lnTo>
                <a:lnTo>
                  <a:pt x="424" y="406"/>
                </a:lnTo>
                <a:lnTo>
                  <a:pt x="458" y="404"/>
                </a:lnTo>
                <a:lnTo>
                  <a:pt x="461" y="416"/>
                </a:lnTo>
                <a:lnTo>
                  <a:pt x="495" y="416"/>
                </a:lnTo>
                <a:lnTo>
                  <a:pt x="493" y="387"/>
                </a:lnTo>
                <a:lnTo>
                  <a:pt x="525" y="404"/>
                </a:lnTo>
                <a:lnTo>
                  <a:pt x="547" y="425"/>
                </a:lnTo>
                <a:lnTo>
                  <a:pt x="564" y="437"/>
                </a:lnTo>
                <a:lnTo>
                  <a:pt x="714" y="430"/>
                </a:lnTo>
                <a:lnTo>
                  <a:pt x="741" y="425"/>
                </a:lnTo>
                <a:lnTo>
                  <a:pt x="754" y="395"/>
                </a:lnTo>
                <a:lnTo>
                  <a:pt x="729" y="383"/>
                </a:lnTo>
                <a:lnTo>
                  <a:pt x="739" y="366"/>
                </a:lnTo>
                <a:lnTo>
                  <a:pt x="771" y="383"/>
                </a:lnTo>
                <a:lnTo>
                  <a:pt x="783" y="380"/>
                </a:lnTo>
                <a:lnTo>
                  <a:pt x="798" y="361"/>
                </a:lnTo>
                <a:lnTo>
                  <a:pt x="788" y="354"/>
                </a:lnTo>
                <a:lnTo>
                  <a:pt x="781" y="314"/>
                </a:lnTo>
                <a:lnTo>
                  <a:pt x="778" y="273"/>
                </a:lnTo>
                <a:lnTo>
                  <a:pt x="801" y="262"/>
                </a:lnTo>
                <a:lnTo>
                  <a:pt x="801" y="233"/>
                </a:lnTo>
                <a:lnTo>
                  <a:pt x="783" y="219"/>
                </a:lnTo>
                <a:lnTo>
                  <a:pt x="759" y="202"/>
                </a:lnTo>
                <a:lnTo>
                  <a:pt x="749" y="216"/>
                </a:lnTo>
                <a:lnTo>
                  <a:pt x="702" y="221"/>
                </a:lnTo>
                <a:lnTo>
                  <a:pt x="719" y="200"/>
                </a:lnTo>
                <a:lnTo>
                  <a:pt x="709" y="174"/>
                </a:lnTo>
                <a:lnTo>
                  <a:pt x="682" y="159"/>
                </a:lnTo>
                <a:lnTo>
                  <a:pt x="643" y="159"/>
                </a:lnTo>
                <a:lnTo>
                  <a:pt x="626" y="164"/>
                </a:lnTo>
                <a:lnTo>
                  <a:pt x="596" y="181"/>
                </a:lnTo>
                <a:lnTo>
                  <a:pt x="564" y="188"/>
                </a:lnTo>
                <a:lnTo>
                  <a:pt x="576" y="178"/>
                </a:lnTo>
                <a:lnTo>
                  <a:pt x="576" y="157"/>
                </a:lnTo>
                <a:lnTo>
                  <a:pt x="572" y="133"/>
                </a:lnTo>
                <a:lnTo>
                  <a:pt x="544" y="121"/>
                </a:lnTo>
                <a:lnTo>
                  <a:pt x="515" y="126"/>
                </a:lnTo>
                <a:lnTo>
                  <a:pt x="515" y="98"/>
                </a:lnTo>
                <a:lnTo>
                  <a:pt x="503" y="88"/>
                </a:lnTo>
                <a:lnTo>
                  <a:pt x="468" y="79"/>
                </a:lnTo>
                <a:lnTo>
                  <a:pt x="419" y="76"/>
                </a:lnTo>
                <a:lnTo>
                  <a:pt x="387" y="69"/>
                </a:lnTo>
                <a:lnTo>
                  <a:pt x="370" y="41"/>
                </a:lnTo>
                <a:lnTo>
                  <a:pt x="298" y="0"/>
                </a:lnTo>
                <a:lnTo>
                  <a:pt x="259" y="7"/>
                </a:lnTo>
                <a:lnTo>
                  <a:pt x="197" y="14"/>
                </a:lnTo>
                <a:lnTo>
                  <a:pt x="182" y="26"/>
                </a:lnTo>
                <a:lnTo>
                  <a:pt x="212" y="71"/>
                </a:lnTo>
                <a:lnTo>
                  <a:pt x="160" y="69"/>
                </a:lnTo>
                <a:lnTo>
                  <a:pt x="170" y="105"/>
                </a:lnTo>
                <a:lnTo>
                  <a:pt x="141" y="121"/>
                </a:lnTo>
                <a:lnTo>
                  <a:pt x="121" y="114"/>
                </a:lnTo>
                <a:lnTo>
                  <a:pt x="67" y="114"/>
                </a:lnTo>
                <a:lnTo>
                  <a:pt x="44" y="152"/>
                </a:lnTo>
                <a:lnTo>
                  <a:pt x="0" y="2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091" name="Freeform 20"/>
          <p:cNvSpPr>
            <a:spLocks/>
          </p:cNvSpPr>
          <p:nvPr/>
        </p:nvSpPr>
        <p:spPr bwMode="auto">
          <a:xfrm>
            <a:off x="6755521" y="5512565"/>
            <a:ext cx="4012792" cy="1643591"/>
          </a:xfrm>
          <a:custGeom>
            <a:avLst/>
            <a:gdLst>
              <a:gd name="T0" fmla="*/ 2147483647 w 2049"/>
              <a:gd name="T1" fmla="*/ 2147483647 h 803"/>
              <a:gd name="T2" fmla="*/ 2147483647 w 2049"/>
              <a:gd name="T3" fmla="*/ 2147483647 h 803"/>
              <a:gd name="T4" fmla="*/ 2147483647 w 2049"/>
              <a:gd name="T5" fmla="*/ 2147483647 h 803"/>
              <a:gd name="T6" fmla="*/ 2147483647 w 2049"/>
              <a:gd name="T7" fmla="*/ 2147483647 h 803"/>
              <a:gd name="T8" fmla="*/ 2147483647 w 2049"/>
              <a:gd name="T9" fmla="*/ 2147483647 h 803"/>
              <a:gd name="T10" fmla="*/ 2147483647 w 2049"/>
              <a:gd name="T11" fmla="*/ 2147483647 h 803"/>
              <a:gd name="T12" fmla="*/ 2147483647 w 2049"/>
              <a:gd name="T13" fmla="*/ 2147483647 h 803"/>
              <a:gd name="T14" fmla="*/ 2147483647 w 2049"/>
              <a:gd name="T15" fmla="*/ 2147483647 h 803"/>
              <a:gd name="T16" fmla="*/ 2147483647 w 2049"/>
              <a:gd name="T17" fmla="*/ 2147483647 h 803"/>
              <a:gd name="T18" fmla="*/ 2147483647 w 2049"/>
              <a:gd name="T19" fmla="*/ 2147483647 h 803"/>
              <a:gd name="T20" fmla="*/ 2147483647 w 2049"/>
              <a:gd name="T21" fmla="*/ 2147483647 h 803"/>
              <a:gd name="T22" fmla="*/ 2147483647 w 2049"/>
              <a:gd name="T23" fmla="*/ 2147483647 h 803"/>
              <a:gd name="T24" fmla="*/ 2147483647 w 2049"/>
              <a:gd name="T25" fmla="*/ 2147483647 h 803"/>
              <a:gd name="T26" fmla="*/ 2147483647 w 2049"/>
              <a:gd name="T27" fmla="*/ 2147483647 h 803"/>
              <a:gd name="T28" fmla="*/ 2147483647 w 2049"/>
              <a:gd name="T29" fmla="*/ 2147483647 h 803"/>
              <a:gd name="T30" fmla="*/ 2147483647 w 2049"/>
              <a:gd name="T31" fmla="*/ 2147483647 h 803"/>
              <a:gd name="T32" fmla="*/ 2147483647 w 2049"/>
              <a:gd name="T33" fmla="*/ 2147483647 h 803"/>
              <a:gd name="T34" fmla="*/ 2147483647 w 2049"/>
              <a:gd name="T35" fmla="*/ 2147483647 h 803"/>
              <a:gd name="T36" fmla="*/ 2147483647 w 2049"/>
              <a:gd name="T37" fmla="*/ 2147483647 h 803"/>
              <a:gd name="T38" fmla="*/ 2147483647 w 2049"/>
              <a:gd name="T39" fmla="*/ 2147483647 h 803"/>
              <a:gd name="T40" fmla="*/ 2147483647 w 2049"/>
              <a:gd name="T41" fmla="*/ 2147483647 h 803"/>
              <a:gd name="T42" fmla="*/ 2147483647 w 2049"/>
              <a:gd name="T43" fmla="*/ 2147483647 h 803"/>
              <a:gd name="T44" fmla="*/ 2147483647 w 2049"/>
              <a:gd name="T45" fmla="*/ 2147483647 h 803"/>
              <a:gd name="T46" fmla="*/ 2147483647 w 2049"/>
              <a:gd name="T47" fmla="*/ 2147483647 h 803"/>
              <a:gd name="T48" fmla="*/ 2147483647 w 2049"/>
              <a:gd name="T49" fmla="*/ 2147483647 h 803"/>
              <a:gd name="T50" fmla="*/ 2147483647 w 2049"/>
              <a:gd name="T51" fmla="*/ 2147483647 h 803"/>
              <a:gd name="T52" fmla="*/ 2147483647 w 2049"/>
              <a:gd name="T53" fmla="*/ 2147483647 h 803"/>
              <a:gd name="T54" fmla="*/ 2147483647 w 2049"/>
              <a:gd name="T55" fmla="*/ 2147483647 h 803"/>
              <a:gd name="T56" fmla="*/ 2147483647 w 2049"/>
              <a:gd name="T57" fmla="*/ 2147483647 h 803"/>
              <a:gd name="T58" fmla="*/ 2147483647 w 2049"/>
              <a:gd name="T59" fmla="*/ 2147483647 h 803"/>
              <a:gd name="T60" fmla="*/ 2147483647 w 2049"/>
              <a:gd name="T61" fmla="*/ 2147483647 h 803"/>
              <a:gd name="T62" fmla="*/ 2147483647 w 2049"/>
              <a:gd name="T63" fmla="*/ 2147483647 h 803"/>
              <a:gd name="T64" fmla="*/ 2147483647 w 2049"/>
              <a:gd name="T65" fmla="*/ 2147483647 h 803"/>
              <a:gd name="T66" fmla="*/ 2147483647 w 2049"/>
              <a:gd name="T67" fmla="*/ 2147483647 h 803"/>
              <a:gd name="T68" fmla="*/ 2147483647 w 2049"/>
              <a:gd name="T69" fmla="*/ 2147483647 h 803"/>
              <a:gd name="T70" fmla="*/ 2147483647 w 2049"/>
              <a:gd name="T71" fmla="*/ 2147483647 h 803"/>
              <a:gd name="T72" fmla="*/ 2147483647 w 2049"/>
              <a:gd name="T73" fmla="*/ 2147483647 h 803"/>
              <a:gd name="T74" fmla="*/ 2147483647 w 2049"/>
              <a:gd name="T75" fmla="*/ 2147483647 h 803"/>
              <a:gd name="T76" fmla="*/ 2147483647 w 2049"/>
              <a:gd name="T77" fmla="*/ 2147483647 h 803"/>
              <a:gd name="T78" fmla="*/ 2147483647 w 2049"/>
              <a:gd name="T79" fmla="*/ 2147483647 h 803"/>
              <a:gd name="T80" fmla="*/ 2147483647 w 2049"/>
              <a:gd name="T81" fmla="*/ 2147483647 h 803"/>
              <a:gd name="T82" fmla="*/ 2147483647 w 2049"/>
              <a:gd name="T83" fmla="*/ 2147483647 h 803"/>
              <a:gd name="T84" fmla="*/ 2147483647 w 2049"/>
              <a:gd name="T85" fmla="*/ 2147483647 h 803"/>
              <a:gd name="T86" fmla="*/ 2147483647 w 2049"/>
              <a:gd name="T87" fmla="*/ 2147483647 h 803"/>
              <a:gd name="T88" fmla="*/ 2147483647 w 2049"/>
              <a:gd name="T89" fmla="*/ 2147483647 h 803"/>
              <a:gd name="T90" fmla="*/ 2147483647 w 2049"/>
              <a:gd name="T91" fmla="*/ 2147483647 h 803"/>
              <a:gd name="T92" fmla="*/ 2147483647 w 2049"/>
              <a:gd name="T93" fmla="*/ 2147483647 h 803"/>
              <a:gd name="T94" fmla="*/ 2147483647 w 2049"/>
              <a:gd name="T95" fmla="*/ 2147483647 h 803"/>
              <a:gd name="T96" fmla="*/ 2147483647 w 2049"/>
              <a:gd name="T97" fmla="*/ 2147483647 h 803"/>
              <a:gd name="T98" fmla="*/ 2147483647 w 2049"/>
              <a:gd name="T99" fmla="*/ 2147483647 h 803"/>
              <a:gd name="T100" fmla="*/ 2147483647 w 2049"/>
              <a:gd name="T101" fmla="*/ 2147483647 h 803"/>
              <a:gd name="T102" fmla="*/ 2147483647 w 2049"/>
              <a:gd name="T103" fmla="*/ 2147483647 h 803"/>
              <a:gd name="T104" fmla="*/ 2147483647 w 2049"/>
              <a:gd name="T105" fmla="*/ 2147483647 h 803"/>
              <a:gd name="T106" fmla="*/ 2147483647 w 2049"/>
              <a:gd name="T107" fmla="*/ 2147483647 h 803"/>
              <a:gd name="T108" fmla="*/ 2147483647 w 2049"/>
              <a:gd name="T109" fmla="*/ 2147483647 h 803"/>
              <a:gd name="T110" fmla="*/ 2147483647 w 2049"/>
              <a:gd name="T111" fmla="*/ 2147483647 h 803"/>
              <a:gd name="T112" fmla="*/ 2147483647 w 2049"/>
              <a:gd name="T113" fmla="*/ 0 h 8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49"/>
              <a:gd name="T172" fmla="*/ 0 h 803"/>
              <a:gd name="T173" fmla="*/ 2049 w 2049"/>
              <a:gd name="T174" fmla="*/ 803 h 8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49" h="803">
                <a:moveTo>
                  <a:pt x="168" y="28"/>
                </a:moveTo>
                <a:lnTo>
                  <a:pt x="244" y="30"/>
                </a:lnTo>
                <a:lnTo>
                  <a:pt x="244" y="71"/>
                </a:lnTo>
                <a:lnTo>
                  <a:pt x="222" y="85"/>
                </a:lnTo>
                <a:lnTo>
                  <a:pt x="232" y="116"/>
                </a:lnTo>
                <a:lnTo>
                  <a:pt x="271" y="80"/>
                </a:lnTo>
                <a:lnTo>
                  <a:pt x="301" y="111"/>
                </a:lnTo>
                <a:lnTo>
                  <a:pt x="308" y="140"/>
                </a:lnTo>
                <a:lnTo>
                  <a:pt x="271" y="149"/>
                </a:lnTo>
                <a:lnTo>
                  <a:pt x="249" y="180"/>
                </a:lnTo>
                <a:lnTo>
                  <a:pt x="288" y="180"/>
                </a:lnTo>
                <a:lnTo>
                  <a:pt x="303" y="213"/>
                </a:lnTo>
                <a:lnTo>
                  <a:pt x="323" y="204"/>
                </a:lnTo>
                <a:lnTo>
                  <a:pt x="360" y="221"/>
                </a:lnTo>
                <a:lnTo>
                  <a:pt x="389" y="192"/>
                </a:lnTo>
                <a:lnTo>
                  <a:pt x="434" y="197"/>
                </a:lnTo>
                <a:lnTo>
                  <a:pt x="394" y="166"/>
                </a:lnTo>
                <a:lnTo>
                  <a:pt x="402" y="121"/>
                </a:lnTo>
                <a:lnTo>
                  <a:pt x="441" y="97"/>
                </a:lnTo>
                <a:lnTo>
                  <a:pt x="446" y="140"/>
                </a:lnTo>
                <a:lnTo>
                  <a:pt x="478" y="202"/>
                </a:lnTo>
                <a:lnTo>
                  <a:pt x="547" y="254"/>
                </a:lnTo>
                <a:lnTo>
                  <a:pt x="692" y="240"/>
                </a:lnTo>
                <a:lnTo>
                  <a:pt x="776" y="197"/>
                </a:lnTo>
                <a:lnTo>
                  <a:pt x="897" y="149"/>
                </a:lnTo>
                <a:lnTo>
                  <a:pt x="1027" y="163"/>
                </a:lnTo>
                <a:lnTo>
                  <a:pt x="1035" y="163"/>
                </a:lnTo>
                <a:lnTo>
                  <a:pt x="1079" y="121"/>
                </a:lnTo>
                <a:lnTo>
                  <a:pt x="1084" y="161"/>
                </a:lnTo>
                <a:lnTo>
                  <a:pt x="1042" y="192"/>
                </a:lnTo>
                <a:lnTo>
                  <a:pt x="1057" y="218"/>
                </a:lnTo>
                <a:lnTo>
                  <a:pt x="1091" y="192"/>
                </a:lnTo>
                <a:lnTo>
                  <a:pt x="1108" y="230"/>
                </a:lnTo>
                <a:lnTo>
                  <a:pt x="1222" y="173"/>
                </a:lnTo>
                <a:lnTo>
                  <a:pt x="1232" y="125"/>
                </a:lnTo>
                <a:lnTo>
                  <a:pt x="1207" y="85"/>
                </a:lnTo>
                <a:lnTo>
                  <a:pt x="1197" y="123"/>
                </a:lnTo>
                <a:lnTo>
                  <a:pt x="1170" y="163"/>
                </a:lnTo>
                <a:lnTo>
                  <a:pt x="1138" y="163"/>
                </a:lnTo>
                <a:lnTo>
                  <a:pt x="1131" y="128"/>
                </a:lnTo>
                <a:lnTo>
                  <a:pt x="1096" y="109"/>
                </a:lnTo>
                <a:lnTo>
                  <a:pt x="1133" y="68"/>
                </a:lnTo>
                <a:lnTo>
                  <a:pt x="1155" y="11"/>
                </a:lnTo>
                <a:lnTo>
                  <a:pt x="1195" y="42"/>
                </a:lnTo>
                <a:lnTo>
                  <a:pt x="1214" y="16"/>
                </a:lnTo>
                <a:lnTo>
                  <a:pt x="1269" y="16"/>
                </a:lnTo>
                <a:lnTo>
                  <a:pt x="1288" y="42"/>
                </a:lnTo>
                <a:lnTo>
                  <a:pt x="1340" y="11"/>
                </a:lnTo>
                <a:lnTo>
                  <a:pt x="1434" y="19"/>
                </a:lnTo>
                <a:lnTo>
                  <a:pt x="1451" y="40"/>
                </a:lnTo>
                <a:lnTo>
                  <a:pt x="1384" y="47"/>
                </a:lnTo>
                <a:lnTo>
                  <a:pt x="1333" y="68"/>
                </a:lnTo>
                <a:lnTo>
                  <a:pt x="1340" y="95"/>
                </a:lnTo>
                <a:lnTo>
                  <a:pt x="1404" y="95"/>
                </a:lnTo>
                <a:lnTo>
                  <a:pt x="1461" y="59"/>
                </a:lnTo>
                <a:lnTo>
                  <a:pt x="1559" y="57"/>
                </a:lnTo>
                <a:lnTo>
                  <a:pt x="1579" y="95"/>
                </a:lnTo>
                <a:lnTo>
                  <a:pt x="1613" y="80"/>
                </a:lnTo>
                <a:lnTo>
                  <a:pt x="1648" y="114"/>
                </a:lnTo>
                <a:lnTo>
                  <a:pt x="1702" y="104"/>
                </a:lnTo>
                <a:lnTo>
                  <a:pt x="1717" y="114"/>
                </a:lnTo>
                <a:lnTo>
                  <a:pt x="1734" y="121"/>
                </a:lnTo>
                <a:lnTo>
                  <a:pt x="1739" y="175"/>
                </a:lnTo>
                <a:lnTo>
                  <a:pt x="1773" y="156"/>
                </a:lnTo>
                <a:lnTo>
                  <a:pt x="1801" y="175"/>
                </a:lnTo>
                <a:lnTo>
                  <a:pt x="1830" y="194"/>
                </a:lnTo>
                <a:lnTo>
                  <a:pt x="1813" y="225"/>
                </a:lnTo>
                <a:lnTo>
                  <a:pt x="1833" y="256"/>
                </a:lnTo>
                <a:lnTo>
                  <a:pt x="1842" y="235"/>
                </a:lnTo>
                <a:lnTo>
                  <a:pt x="1867" y="237"/>
                </a:lnTo>
                <a:lnTo>
                  <a:pt x="1899" y="273"/>
                </a:lnTo>
                <a:lnTo>
                  <a:pt x="1894" y="299"/>
                </a:lnTo>
                <a:lnTo>
                  <a:pt x="1934" y="287"/>
                </a:lnTo>
                <a:lnTo>
                  <a:pt x="1966" y="294"/>
                </a:lnTo>
                <a:lnTo>
                  <a:pt x="1966" y="299"/>
                </a:lnTo>
                <a:lnTo>
                  <a:pt x="1943" y="311"/>
                </a:lnTo>
                <a:lnTo>
                  <a:pt x="1961" y="330"/>
                </a:lnTo>
                <a:lnTo>
                  <a:pt x="1941" y="354"/>
                </a:lnTo>
                <a:lnTo>
                  <a:pt x="1914" y="354"/>
                </a:lnTo>
                <a:lnTo>
                  <a:pt x="1906" y="380"/>
                </a:lnTo>
                <a:lnTo>
                  <a:pt x="1929" y="382"/>
                </a:lnTo>
                <a:lnTo>
                  <a:pt x="1961" y="399"/>
                </a:lnTo>
                <a:lnTo>
                  <a:pt x="1953" y="453"/>
                </a:lnTo>
                <a:lnTo>
                  <a:pt x="1983" y="453"/>
                </a:lnTo>
                <a:lnTo>
                  <a:pt x="2012" y="475"/>
                </a:lnTo>
                <a:lnTo>
                  <a:pt x="2025" y="520"/>
                </a:lnTo>
                <a:lnTo>
                  <a:pt x="2049" y="534"/>
                </a:lnTo>
                <a:lnTo>
                  <a:pt x="2017" y="553"/>
                </a:lnTo>
                <a:lnTo>
                  <a:pt x="1973" y="558"/>
                </a:lnTo>
                <a:lnTo>
                  <a:pt x="1961" y="603"/>
                </a:lnTo>
                <a:lnTo>
                  <a:pt x="2000" y="634"/>
                </a:lnTo>
                <a:lnTo>
                  <a:pt x="1961" y="646"/>
                </a:lnTo>
                <a:lnTo>
                  <a:pt x="1914" y="651"/>
                </a:lnTo>
                <a:lnTo>
                  <a:pt x="1894" y="670"/>
                </a:lnTo>
                <a:lnTo>
                  <a:pt x="1867" y="670"/>
                </a:lnTo>
                <a:lnTo>
                  <a:pt x="1842" y="627"/>
                </a:lnTo>
                <a:lnTo>
                  <a:pt x="1818" y="627"/>
                </a:lnTo>
                <a:lnTo>
                  <a:pt x="1813" y="665"/>
                </a:lnTo>
                <a:lnTo>
                  <a:pt x="1847" y="700"/>
                </a:lnTo>
                <a:lnTo>
                  <a:pt x="1803" y="708"/>
                </a:lnTo>
                <a:lnTo>
                  <a:pt x="1778" y="734"/>
                </a:lnTo>
                <a:lnTo>
                  <a:pt x="1803" y="774"/>
                </a:lnTo>
                <a:lnTo>
                  <a:pt x="1769" y="777"/>
                </a:lnTo>
                <a:lnTo>
                  <a:pt x="1761" y="741"/>
                </a:lnTo>
                <a:lnTo>
                  <a:pt x="1744" y="746"/>
                </a:lnTo>
                <a:lnTo>
                  <a:pt x="1722" y="746"/>
                </a:lnTo>
                <a:lnTo>
                  <a:pt x="1719" y="700"/>
                </a:lnTo>
                <a:lnTo>
                  <a:pt x="1700" y="708"/>
                </a:lnTo>
                <a:lnTo>
                  <a:pt x="1675" y="689"/>
                </a:lnTo>
                <a:lnTo>
                  <a:pt x="1680" y="658"/>
                </a:lnTo>
                <a:lnTo>
                  <a:pt x="1638" y="651"/>
                </a:lnTo>
                <a:lnTo>
                  <a:pt x="1631" y="565"/>
                </a:lnTo>
                <a:lnTo>
                  <a:pt x="1586" y="551"/>
                </a:lnTo>
                <a:lnTo>
                  <a:pt x="1574" y="501"/>
                </a:lnTo>
                <a:lnTo>
                  <a:pt x="1601" y="465"/>
                </a:lnTo>
                <a:lnTo>
                  <a:pt x="1606" y="494"/>
                </a:lnTo>
                <a:lnTo>
                  <a:pt x="1640" y="515"/>
                </a:lnTo>
                <a:lnTo>
                  <a:pt x="1645" y="484"/>
                </a:lnTo>
                <a:lnTo>
                  <a:pt x="1618" y="446"/>
                </a:lnTo>
                <a:lnTo>
                  <a:pt x="1648" y="418"/>
                </a:lnTo>
                <a:lnTo>
                  <a:pt x="1677" y="430"/>
                </a:lnTo>
                <a:lnTo>
                  <a:pt x="1690" y="411"/>
                </a:lnTo>
                <a:lnTo>
                  <a:pt x="1709" y="411"/>
                </a:lnTo>
                <a:lnTo>
                  <a:pt x="1727" y="453"/>
                </a:lnTo>
                <a:lnTo>
                  <a:pt x="1766" y="453"/>
                </a:lnTo>
                <a:lnTo>
                  <a:pt x="1786" y="499"/>
                </a:lnTo>
                <a:lnTo>
                  <a:pt x="1830" y="510"/>
                </a:lnTo>
                <a:lnTo>
                  <a:pt x="1801" y="451"/>
                </a:lnTo>
                <a:lnTo>
                  <a:pt x="1761" y="425"/>
                </a:lnTo>
                <a:lnTo>
                  <a:pt x="1734" y="389"/>
                </a:lnTo>
                <a:lnTo>
                  <a:pt x="1702" y="380"/>
                </a:lnTo>
                <a:lnTo>
                  <a:pt x="1714" y="327"/>
                </a:lnTo>
                <a:lnTo>
                  <a:pt x="1695" y="313"/>
                </a:lnTo>
                <a:lnTo>
                  <a:pt x="1677" y="370"/>
                </a:lnTo>
                <a:lnTo>
                  <a:pt x="1626" y="387"/>
                </a:lnTo>
                <a:lnTo>
                  <a:pt x="1606" y="370"/>
                </a:lnTo>
                <a:lnTo>
                  <a:pt x="1606" y="403"/>
                </a:lnTo>
                <a:lnTo>
                  <a:pt x="1574" y="418"/>
                </a:lnTo>
                <a:lnTo>
                  <a:pt x="1549" y="373"/>
                </a:lnTo>
                <a:lnTo>
                  <a:pt x="1557" y="306"/>
                </a:lnTo>
                <a:lnTo>
                  <a:pt x="1453" y="280"/>
                </a:lnTo>
                <a:lnTo>
                  <a:pt x="1409" y="225"/>
                </a:lnTo>
                <a:lnTo>
                  <a:pt x="1335" y="199"/>
                </a:lnTo>
                <a:lnTo>
                  <a:pt x="1251" y="218"/>
                </a:lnTo>
                <a:lnTo>
                  <a:pt x="1207" y="247"/>
                </a:lnTo>
                <a:lnTo>
                  <a:pt x="1148" y="256"/>
                </a:lnTo>
                <a:lnTo>
                  <a:pt x="1141" y="306"/>
                </a:lnTo>
                <a:lnTo>
                  <a:pt x="1123" y="318"/>
                </a:lnTo>
                <a:lnTo>
                  <a:pt x="1158" y="344"/>
                </a:lnTo>
                <a:lnTo>
                  <a:pt x="1200" y="325"/>
                </a:lnTo>
                <a:lnTo>
                  <a:pt x="1200" y="356"/>
                </a:lnTo>
                <a:lnTo>
                  <a:pt x="1116" y="373"/>
                </a:lnTo>
                <a:lnTo>
                  <a:pt x="1079" y="411"/>
                </a:lnTo>
                <a:lnTo>
                  <a:pt x="1047" y="449"/>
                </a:lnTo>
                <a:lnTo>
                  <a:pt x="998" y="434"/>
                </a:lnTo>
                <a:lnTo>
                  <a:pt x="939" y="439"/>
                </a:lnTo>
                <a:lnTo>
                  <a:pt x="911" y="484"/>
                </a:lnTo>
                <a:lnTo>
                  <a:pt x="936" y="541"/>
                </a:lnTo>
                <a:lnTo>
                  <a:pt x="978" y="548"/>
                </a:lnTo>
                <a:lnTo>
                  <a:pt x="1003" y="582"/>
                </a:lnTo>
                <a:lnTo>
                  <a:pt x="1035" y="603"/>
                </a:lnTo>
                <a:lnTo>
                  <a:pt x="1047" y="651"/>
                </a:lnTo>
                <a:lnTo>
                  <a:pt x="1084" y="667"/>
                </a:lnTo>
                <a:lnTo>
                  <a:pt x="1091" y="720"/>
                </a:lnTo>
                <a:lnTo>
                  <a:pt x="1054" y="720"/>
                </a:lnTo>
                <a:lnTo>
                  <a:pt x="1027" y="753"/>
                </a:lnTo>
                <a:lnTo>
                  <a:pt x="971" y="741"/>
                </a:lnTo>
                <a:lnTo>
                  <a:pt x="975" y="777"/>
                </a:lnTo>
                <a:lnTo>
                  <a:pt x="956" y="781"/>
                </a:lnTo>
                <a:lnTo>
                  <a:pt x="921" y="777"/>
                </a:lnTo>
                <a:lnTo>
                  <a:pt x="909" y="791"/>
                </a:lnTo>
                <a:lnTo>
                  <a:pt x="875" y="798"/>
                </a:lnTo>
                <a:lnTo>
                  <a:pt x="838" y="777"/>
                </a:lnTo>
                <a:lnTo>
                  <a:pt x="806" y="798"/>
                </a:lnTo>
                <a:lnTo>
                  <a:pt x="781" y="803"/>
                </a:lnTo>
                <a:lnTo>
                  <a:pt x="739" y="779"/>
                </a:lnTo>
                <a:lnTo>
                  <a:pt x="717" y="798"/>
                </a:lnTo>
                <a:lnTo>
                  <a:pt x="670" y="788"/>
                </a:lnTo>
                <a:lnTo>
                  <a:pt x="673" y="767"/>
                </a:lnTo>
                <a:lnTo>
                  <a:pt x="653" y="734"/>
                </a:lnTo>
                <a:lnTo>
                  <a:pt x="653" y="700"/>
                </a:lnTo>
                <a:lnTo>
                  <a:pt x="673" y="658"/>
                </a:lnTo>
                <a:lnTo>
                  <a:pt x="641" y="641"/>
                </a:lnTo>
                <a:lnTo>
                  <a:pt x="641" y="565"/>
                </a:lnTo>
                <a:lnTo>
                  <a:pt x="618" y="586"/>
                </a:lnTo>
                <a:lnTo>
                  <a:pt x="601" y="586"/>
                </a:lnTo>
                <a:lnTo>
                  <a:pt x="609" y="641"/>
                </a:lnTo>
                <a:lnTo>
                  <a:pt x="579" y="651"/>
                </a:lnTo>
                <a:lnTo>
                  <a:pt x="552" y="624"/>
                </a:lnTo>
                <a:lnTo>
                  <a:pt x="530" y="634"/>
                </a:lnTo>
                <a:lnTo>
                  <a:pt x="478" y="613"/>
                </a:lnTo>
                <a:lnTo>
                  <a:pt x="456" y="594"/>
                </a:lnTo>
                <a:lnTo>
                  <a:pt x="461" y="570"/>
                </a:lnTo>
                <a:lnTo>
                  <a:pt x="429" y="563"/>
                </a:lnTo>
                <a:lnTo>
                  <a:pt x="426" y="508"/>
                </a:lnTo>
                <a:lnTo>
                  <a:pt x="421" y="477"/>
                </a:lnTo>
                <a:lnTo>
                  <a:pt x="397" y="484"/>
                </a:lnTo>
                <a:lnTo>
                  <a:pt x="397" y="475"/>
                </a:lnTo>
                <a:lnTo>
                  <a:pt x="325" y="453"/>
                </a:lnTo>
                <a:lnTo>
                  <a:pt x="296" y="458"/>
                </a:lnTo>
                <a:lnTo>
                  <a:pt x="266" y="446"/>
                </a:lnTo>
                <a:lnTo>
                  <a:pt x="259" y="392"/>
                </a:lnTo>
                <a:lnTo>
                  <a:pt x="227" y="392"/>
                </a:lnTo>
                <a:lnTo>
                  <a:pt x="185" y="415"/>
                </a:lnTo>
                <a:lnTo>
                  <a:pt x="155" y="399"/>
                </a:lnTo>
                <a:lnTo>
                  <a:pt x="99" y="425"/>
                </a:lnTo>
                <a:lnTo>
                  <a:pt x="54" y="411"/>
                </a:lnTo>
                <a:lnTo>
                  <a:pt x="59" y="446"/>
                </a:lnTo>
                <a:lnTo>
                  <a:pt x="25" y="468"/>
                </a:lnTo>
                <a:lnTo>
                  <a:pt x="27" y="446"/>
                </a:lnTo>
                <a:lnTo>
                  <a:pt x="3" y="418"/>
                </a:lnTo>
                <a:lnTo>
                  <a:pt x="10" y="415"/>
                </a:lnTo>
                <a:lnTo>
                  <a:pt x="0" y="370"/>
                </a:lnTo>
                <a:lnTo>
                  <a:pt x="30" y="365"/>
                </a:lnTo>
                <a:lnTo>
                  <a:pt x="72" y="344"/>
                </a:lnTo>
                <a:lnTo>
                  <a:pt x="72" y="285"/>
                </a:lnTo>
                <a:lnTo>
                  <a:pt x="57" y="270"/>
                </a:lnTo>
                <a:lnTo>
                  <a:pt x="47" y="240"/>
                </a:lnTo>
                <a:lnTo>
                  <a:pt x="69" y="230"/>
                </a:lnTo>
                <a:lnTo>
                  <a:pt x="96" y="211"/>
                </a:lnTo>
                <a:lnTo>
                  <a:pt x="91" y="171"/>
                </a:lnTo>
                <a:lnTo>
                  <a:pt x="42" y="140"/>
                </a:lnTo>
                <a:lnTo>
                  <a:pt x="32" y="102"/>
                </a:lnTo>
                <a:lnTo>
                  <a:pt x="52" y="85"/>
                </a:lnTo>
                <a:lnTo>
                  <a:pt x="52" y="66"/>
                </a:lnTo>
                <a:lnTo>
                  <a:pt x="35" y="52"/>
                </a:lnTo>
                <a:lnTo>
                  <a:pt x="35" y="16"/>
                </a:lnTo>
                <a:lnTo>
                  <a:pt x="72" y="0"/>
                </a:lnTo>
                <a:lnTo>
                  <a:pt x="104" y="2"/>
                </a:lnTo>
                <a:lnTo>
                  <a:pt x="136" y="30"/>
                </a:lnTo>
                <a:lnTo>
                  <a:pt x="168" y="2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095" name="Freeform 24"/>
          <p:cNvSpPr>
            <a:spLocks/>
          </p:cNvSpPr>
          <p:nvPr/>
        </p:nvSpPr>
        <p:spPr bwMode="auto">
          <a:xfrm rot="21118744">
            <a:off x="4820864" y="3624333"/>
            <a:ext cx="540296" cy="665054"/>
          </a:xfrm>
          <a:custGeom>
            <a:avLst/>
            <a:gdLst>
              <a:gd name="T0" fmla="*/ 2147483647 w 374"/>
              <a:gd name="T1" fmla="*/ 2147483647 h 385"/>
              <a:gd name="T2" fmla="*/ 2147483647 w 374"/>
              <a:gd name="T3" fmla="*/ 2147483647 h 385"/>
              <a:gd name="T4" fmla="*/ 2147483647 w 374"/>
              <a:gd name="T5" fmla="*/ 0 h 385"/>
              <a:gd name="T6" fmla="*/ 2147483647 w 374"/>
              <a:gd name="T7" fmla="*/ 2147483647 h 385"/>
              <a:gd name="T8" fmla="*/ 2147483647 w 374"/>
              <a:gd name="T9" fmla="*/ 2147483647 h 385"/>
              <a:gd name="T10" fmla="*/ 2147483647 w 374"/>
              <a:gd name="T11" fmla="*/ 2147483647 h 385"/>
              <a:gd name="T12" fmla="*/ 2147483647 w 374"/>
              <a:gd name="T13" fmla="*/ 2147483647 h 385"/>
              <a:gd name="T14" fmla="*/ 2147483647 w 374"/>
              <a:gd name="T15" fmla="*/ 2147483647 h 385"/>
              <a:gd name="T16" fmla="*/ 2147483647 w 374"/>
              <a:gd name="T17" fmla="*/ 2147483647 h 385"/>
              <a:gd name="T18" fmla="*/ 2147483647 w 374"/>
              <a:gd name="T19" fmla="*/ 2147483647 h 385"/>
              <a:gd name="T20" fmla="*/ 2147483647 w 374"/>
              <a:gd name="T21" fmla="*/ 2147483647 h 385"/>
              <a:gd name="T22" fmla="*/ 2147483647 w 374"/>
              <a:gd name="T23" fmla="*/ 2147483647 h 385"/>
              <a:gd name="T24" fmla="*/ 2147483647 w 374"/>
              <a:gd name="T25" fmla="*/ 2147483647 h 385"/>
              <a:gd name="T26" fmla="*/ 2147483647 w 374"/>
              <a:gd name="T27" fmla="*/ 2147483647 h 385"/>
              <a:gd name="T28" fmla="*/ 2147483647 w 374"/>
              <a:gd name="T29" fmla="*/ 2147483647 h 385"/>
              <a:gd name="T30" fmla="*/ 2147483647 w 374"/>
              <a:gd name="T31" fmla="*/ 2147483647 h 385"/>
              <a:gd name="T32" fmla="*/ 2147483647 w 374"/>
              <a:gd name="T33" fmla="*/ 2147483647 h 385"/>
              <a:gd name="T34" fmla="*/ 2147483647 w 374"/>
              <a:gd name="T35" fmla="*/ 2147483647 h 385"/>
              <a:gd name="T36" fmla="*/ 2147483647 w 374"/>
              <a:gd name="T37" fmla="*/ 2147483647 h 385"/>
              <a:gd name="T38" fmla="*/ 2147483647 w 374"/>
              <a:gd name="T39" fmla="*/ 2147483647 h 385"/>
              <a:gd name="T40" fmla="*/ 2147483647 w 374"/>
              <a:gd name="T41" fmla="*/ 2147483647 h 385"/>
              <a:gd name="T42" fmla="*/ 2147483647 w 374"/>
              <a:gd name="T43" fmla="*/ 2147483647 h 385"/>
              <a:gd name="T44" fmla="*/ 2147483647 w 374"/>
              <a:gd name="T45" fmla="*/ 2147483647 h 385"/>
              <a:gd name="T46" fmla="*/ 2147483647 w 374"/>
              <a:gd name="T47" fmla="*/ 2147483647 h 385"/>
              <a:gd name="T48" fmla="*/ 2147483647 w 374"/>
              <a:gd name="T49" fmla="*/ 2147483647 h 385"/>
              <a:gd name="T50" fmla="*/ 2147483647 w 374"/>
              <a:gd name="T51" fmla="*/ 2147483647 h 385"/>
              <a:gd name="T52" fmla="*/ 2147483647 w 374"/>
              <a:gd name="T53" fmla="*/ 2147483647 h 385"/>
              <a:gd name="T54" fmla="*/ 2147483647 w 374"/>
              <a:gd name="T55" fmla="*/ 2147483647 h 385"/>
              <a:gd name="T56" fmla="*/ 2147483647 w 374"/>
              <a:gd name="T57" fmla="*/ 2147483647 h 385"/>
              <a:gd name="T58" fmla="*/ 2147483647 w 374"/>
              <a:gd name="T59" fmla="*/ 2147483647 h 385"/>
              <a:gd name="T60" fmla="*/ 2147483647 w 374"/>
              <a:gd name="T61" fmla="*/ 2147483647 h 385"/>
              <a:gd name="T62" fmla="*/ 2147483647 w 374"/>
              <a:gd name="T63" fmla="*/ 2147483647 h 385"/>
              <a:gd name="T64" fmla="*/ 2147483647 w 374"/>
              <a:gd name="T65" fmla="*/ 2147483647 h 385"/>
              <a:gd name="T66" fmla="*/ 2147483647 w 374"/>
              <a:gd name="T67" fmla="*/ 2147483647 h 385"/>
              <a:gd name="T68" fmla="*/ 2147483647 w 374"/>
              <a:gd name="T69" fmla="*/ 2147483647 h 385"/>
              <a:gd name="T70" fmla="*/ 2147483647 w 374"/>
              <a:gd name="T71" fmla="*/ 2147483647 h 385"/>
              <a:gd name="T72" fmla="*/ 2147483647 w 374"/>
              <a:gd name="T73" fmla="*/ 2147483647 h 385"/>
              <a:gd name="T74" fmla="*/ 2147483647 w 374"/>
              <a:gd name="T75" fmla="*/ 2147483647 h 385"/>
              <a:gd name="T76" fmla="*/ 2147483647 w 374"/>
              <a:gd name="T77" fmla="*/ 2147483647 h 385"/>
              <a:gd name="T78" fmla="*/ 2147483647 w 374"/>
              <a:gd name="T79" fmla="*/ 2147483647 h 385"/>
              <a:gd name="T80" fmla="*/ 2147483647 w 374"/>
              <a:gd name="T81" fmla="*/ 2147483647 h 385"/>
              <a:gd name="T82" fmla="*/ 2147483647 w 374"/>
              <a:gd name="T83" fmla="*/ 2147483647 h 385"/>
              <a:gd name="T84" fmla="*/ 0 w 374"/>
              <a:gd name="T85" fmla="*/ 2147483647 h 385"/>
              <a:gd name="T86" fmla="*/ 2147483647 w 374"/>
              <a:gd name="T87" fmla="*/ 2147483647 h 3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4"/>
              <a:gd name="T133" fmla="*/ 0 h 385"/>
              <a:gd name="T134" fmla="*/ 374 w 374"/>
              <a:gd name="T135" fmla="*/ 385 h 3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4" h="385">
                <a:moveTo>
                  <a:pt x="2" y="45"/>
                </a:moveTo>
                <a:lnTo>
                  <a:pt x="10" y="12"/>
                </a:lnTo>
                <a:lnTo>
                  <a:pt x="39" y="0"/>
                </a:lnTo>
                <a:lnTo>
                  <a:pt x="57" y="16"/>
                </a:lnTo>
                <a:lnTo>
                  <a:pt x="94" y="19"/>
                </a:lnTo>
                <a:lnTo>
                  <a:pt x="116" y="57"/>
                </a:lnTo>
                <a:lnTo>
                  <a:pt x="143" y="57"/>
                </a:lnTo>
                <a:lnTo>
                  <a:pt x="167" y="107"/>
                </a:lnTo>
                <a:lnTo>
                  <a:pt x="217" y="123"/>
                </a:lnTo>
                <a:lnTo>
                  <a:pt x="222" y="149"/>
                </a:lnTo>
                <a:lnTo>
                  <a:pt x="246" y="152"/>
                </a:lnTo>
                <a:lnTo>
                  <a:pt x="266" y="168"/>
                </a:lnTo>
                <a:lnTo>
                  <a:pt x="266" y="199"/>
                </a:lnTo>
                <a:lnTo>
                  <a:pt x="295" y="199"/>
                </a:lnTo>
                <a:lnTo>
                  <a:pt x="305" y="221"/>
                </a:lnTo>
                <a:lnTo>
                  <a:pt x="308" y="261"/>
                </a:lnTo>
                <a:lnTo>
                  <a:pt x="335" y="275"/>
                </a:lnTo>
                <a:lnTo>
                  <a:pt x="362" y="275"/>
                </a:lnTo>
                <a:lnTo>
                  <a:pt x="374" y="311"/>
                </a:lnTo>
                <a:lnTo>
                  <a:pt x="369" y="342"/>
                </a:lnTo>
                <a:lnTo>
                  <a:pt x="369" y="373"/>
                </a:lnTo>
                <a:lnTo>
                  <a:pt x="337" y="385"/>
                </a:lnTo>
                <a:lnTo>
                  <a:pt x="308" y="370"/>
                </a:lnTo>
                <a:lnTo>
                  <a:pt x="318" y="339"/>
                </a:lnTo>
                <a:lnTo>
                  <a:pt x="286" y="335"/>
                </a:lnTo>
                <a:lnTo>
                  <a:pt x="241" y="354"/>
                </a:lnTo>
                <a:lnTo>
                  <a:pt x="219" y="332"/>
                </a:lnTo>
                <a:lnTo>
                  <a:pt x="190" y="335"/>
                </a:lnTo>
                <a:lnTo>
                  <a:pt x="175" y="313"/>
                </a:lnTo>
                <a:lnTo>
                  <a:pt x="138" y="306"/>
                </a:lnTo>
                <a:lnTo>
                  <a:pt x="118" y="287"/>
                </a:lnTo>
                <a:lnTo>
                  <a:pt x="81" y="282"/>
                </a:lnTo>
                <a:lnTo>
                  <a:pt x="66" y="242"/>
                </a:lnTo>
                <a:lnTo>
                  <a:pt x="66" y="204"/>
                </a:lnTo>
                <a:lnTo>
                  <a:pt x="61" y="178"/>
                </a:lnTo>
                <a:lnTo>
                  <a:pt x="39" y="168"/>
                </a:lnTo>
                <a:lnTo>
                  <a:pt x="12" y="142"/>
                </a:lnTo>
                <a:lnTo>
                  <a:pt x="34" y="121"/>
                </a:lnTo>
                <a:lnTo>
                  <a:pt x="47" y="95"/>
                </a:lnTo>
                <a:lnTo>
                  <a:pt x="34" y="59"/>
                </a:lnTo>
                <a:lnTo>
                  <a:pt x="47" y="47"/>
                </a:lnTo>
                <a:lnTo>
                  <a:pt x="29" y="31"/>
                </a:lnTo>
                <a:lnTo>
                  <a:pt x="0" y="47"/>
                </a:lnTo>
                <a:lnTo>
                  <a:pt x="2" y="45"/>
                </a:lnTo>
                <a:close/>
              </a:path>
            </a:pathLst>
          </a:custGeom>
          <a:solidFill>
            <a:srgbClr val="E0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096" name="Freeform 25"/>
          <p:cNvSpPr>
            <a:spLocks/>
          </p:cNvSpPr>
          <p:nvPr/>
        </p:nvSpPr>
        <p:spPr bwMode="auto">
          <a:xfrm rot="21118744">
            <a:off x="4821175" y="3624343"/>
            <a:ext cx="525367" cy="665053"/>
          </a:xfrm>
          <a:custGeom>
            <a:avLst/>
            <a:gdLst>
              <a:gd name="T0" fmla="*/ 2147483647 w 374"/>
              <a:gd name="T1" fmla="*/ 2147483647 h 385"/>
              <a:gd name="T2" fmla="*/ 2147483647 w 374"/>
              <a:gd name="T3" fmla="*/ 2147483647 h 385"/>
              <a:gd name="T4" fmla="*/ 2147483647 w 374"/>
              <a:gd name="T5" fmla="*/ 0 h 385"/>
              <a:gd name="T6" fmla="*/ 2147483647 w 374"/>
              <a:gd name="T7" fmla="*/ 2147483647 h 385"/>
              <a:gd name="T8" fmla="*/ 2147483647 w 374"/>
              <a:gd name="T9" fmla="*/ 2147483647 h 385"/>
              <a:gd name="T10" fmla="*/ 2147483647 w 374"/>
              <a:gd name="T11" fmla="*/ 2147483647 h 385"/>
              <a:gd name="T12" fmla="*/ 2147483647 w 374"/>
              <a:gd name="T13" fmla="*/ 2147483647 h 385"/>
              <a:gd name="T14" fmla="*/ 2147483647 w 374"/>
              <a:gd name="T15" fmla="*/ 2147483647 h 385"/>
              <a:gd name="T16" fmla="*/ 2147483647 w 374"/>
              <a:gd name="T17" fmla="*/ 2147483647 h 385"/>
              <a:gd name="T18" fmla="*/ 2147483647 w 374"/>
              <a:gd name="T19" fmla="*/ 2147483647 h 385"/>
              <a:gd name="T20" fmla="*/ 2147483647 w 374"/>
              <a:gd name="T21" fmla="*/ 2147483647 h 385"/>
              <a:gd name="T22" fmla="*/ 2147483647 w 374"/>
              <a:gd name="T23" fmla="*/ 2147483647 h 385"/>
              <a:gd name="T24" fmla="*/ 2147483647 w 374"/>
              <a:gd name="T25" fmla="*/ 2147483647 h 385"/>
              <a:gd name="T26" fmla="*/ 2147483647 w 374"/>
              <a:gd name="T27" fmla="*/ 2147483647 h 385"/>
              <a:gd name="T28" fmla="*/ 2147483647 w 374"/>
              <a:gd name="T29" fmla="*/ 2147483647 h 385"/>
              <a:gd name="T30" fmla="*/ 2147483647 w 374"/>
              <a:gd name="T31" fmla="*/ 2147483647 h 385"/>
              <a:gd name="T32" fmla="*/ 2147483647 w 374"/>
              <a:gd name="T33" fmla="*/ 2147483647 h 385"/>
              <a:gd name="T34" fmla="*/ 2147483647 w 374"/>
              <a:gd name="T35" fmla="*/ 2147483647 h 385"/>
              <a:gd name="T36" fmla="*/ 2147483647 w 374"/>
              <a:gd name="T37" fmla="*/ 2147483647 h 385"/>
              <a:gd name="T38" fmla="*/ 2147483647 w 374"/>
              <a:gd name="T39" fmla="*/ 2147483647 h 385"/>
              <a:gd name="T40" fmla="*/ 2147483647 w 374"/>
              <a:gd name="T41" fmla="*/ 2147483647 h 385"/>
              <a:gd name="T42" fmla="*/ 2147483647 w 374"/>
              <a:gd name="T43" fmla="*/ 2147483647 h 385"/>
              <a:gd name="T44" fmla="*/ 2147483647 w 374"/>
              <a:gd name="T45" fmla="*/ 2147483647 h 385"/>
              <a:gd name="T46" fmla="*/ 2147483647 w 374"/>
              <a:gd name="T47" fmla="*/ 2147483647 h 385"/>
              <a:gd name="T48" fmla="*/ 2147483647 w 374"/>
              <a:gd name="T49" fmla="*/ 2147483647 h 385"/>
              <a:gd name="T50" fmla="*/ 2147483647 w 374"/>
              <a:gd name="T51" fmla="*/ 2147483647 h 385"/>
              <a:gd name="T52" fmla="*/ 2147483647 w 374"/>
              <a:gd name="T53" fmla="*/ 2147483647 h 385"/>
              <a:gd name="T54" fmla="*/ 2147483647 w 374"/>
              <a:gd name="T55" fmla="*/ 2147483647 h 385"/>
              <a:gd name="T56" fmla="*/ 2147483647 w 374"/>
              <a:gd name="T57" fmla="*/ 2147483647 h 385"/>
              <a:gd name="T58" fmla="*/ 2147483647 w 374"/>
              <a:gd name="T59" fmla="*/ 2147483647 h 385"/>
              <a:gd name="T60" fmla="*/ 2147483647 w 374"/>
              <a:gd name="T61" fmla="*/ 2147483647 h 385"/>
              <a:gd name="T62" fmla="*/ 2147483647 w 374"/>
              <a:gd name="T63" fmla="*/ 2147483647 h 385"/>
              <a:gd name="T64" fmla="*/ 2147483647 w 374"/>
              <a:gd name="T65" fmla="*/ 2147483647 h 385"/>
              <a:gd name="T66" fmla="*/ 2147483647 w 374"/>
              <a:gd name="T67" fmla="*/ 2147483647 h 385"/>
              <a:gd name="T68" fmla="*/ 2147483647 w 374"/>
              <a:gd name="T69" fmla="*/ 2147483647 h 385"/>
              <a:gd name="T70" fmla="*/ 2147483647 w 374"/>
              <a:gd name="T71" fmla="*/ 2147483647 h 385"/>
              <a:gd name="T72" fmla="*/ 2147483647 w 374"/>
              <a:gd name="T73" fmla="*/ 2147483647 h 385"/>
              <a:gd name="T74" fmla="*/ 2147483647 w 374"/>
              <a:gd name="T75" fmla="*/ 2147483647 h 385"/>
              <a:gd name="T76" fmla="*/ 2147483647 w 374"/>
              <a:gd name="T77" fmla="*/ 2147483647 h 385"/>
              <a:gd name="T78" fmla="*/ 2147483647 w 374"/>
              <a:gd name="T79" fmla="*/ 2147483647 h 385"/>
              <a:gd name="T80" fmla="*/ 2147483647 w 374"/>
              <a:gd name="T81" fmla="*/ 2147483647 h 385"/>
              <a:gd name="T82" fmla="*/ 2147483647 w 374"/>
              <a:gd name="T83" fmla="*/ 2147483647 h 385"/>
              <a:gd name="T84" fmla="*/ 0 w 374"/>
              <a:gd name="T85" fmla="*/ 2147483647 h 385"/>
              <a:gd name="T86" fmla="*/ 2147483647 w 374"/>
              <a:gd name="T87" fmla="*/ 2147483647 h 3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4"/>
              <a:gd name="T133" fmla="*/ 0 h 385"/>
              <a:gd name="T134" fmla="*/ 374 w 374"/>
              <a:gd name="T135" fmla="*/ 385 h 3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4" h="385">
                <a:moveTo>
                  <a:pt x="2" y="45"/>
                </a:moveTo>
                <a:lnTo>
                  <a:pt x="10" y="12"/>
                </a:lnTo>
                <a:lnTo>
                  <a:pt x="39" y="0"/>
                </a:lnTo>
                <a:lnTo>
                  <a:pt x="57" y="16"/>
                </a:lnTo>
                <a:lnTo>
                  <a:pt x="94" y="19"/>
                </a:lnTo>
                <a:lnTo>
                  <a:pt x="116" y="57"/>
                </a:lnTo>
                <a:lnTo>
                  <a:pt x="143" y="57"/>
                </a:lnTo>
                <a:lnTo>
                  <a:pt x="167" y="107"/>
                </a:lnTo>
                <a:lnTo>
                  <a:pt x="217" y="123"/>
                </a:lnTo>
                <a:lnTo>
                  <a:pt x="222" y="149"/>
                </a:lnTo>
                <a:lnTo>
                  <a:pt x="246" y="152"/>
                </a:lnTo>
                <a:lnTo>
                  <a:pt x="266" y="168"/>
                </a:lnTo>
                <a:lnTo>
                  <a:pt x="266" y="199"/>
                </a:lnTo>
                <a:lnTo>
                  <a:pt x="295" y="199"/>
                </a:lnTo>
                <a:lnTo>
                  <a:pt x="305" y="221"/>
                </a:lnTo>
                <a:lnTo>
                  <a:pt x="308" y="261"/>
                </a:lnTo>
                <a:lnTo>
                  <a:pt x="335" y="275"/>
                </a:lnTo>
                <a:lnTo>
                  <a:pt x="362" y="275"/>
                </a:lnTo>
                <a:lnTo>
                  <a:pt x="374" y="311"/>
                </a:lnTo>
                <a:lnTo>
                  <a:pt x="369" y="342"/>
                </a:lnTo>
                <a:lnTo>
                  <a:pt x="369" y="373"/>
                </a:lnTo>
                <a:lnTo>
                  <a:pt x="337" y="385"/>
                </a:lnTo>
                <a:lnTo>
                  <a:pt x="308" y="370"/>
                </a:lnTo>
                <a:lnTo>
                  <a:pt x="318" y="339"/>
                </a:lnTo>
                <a:lnTo>
                  <a:pt x="286" y="335"/>
                </a:lnTo>
                <a:lnTo>
                  <a:pt x="241" y="354"/>
                </a:lnTo>
                <a:lnTo>
                  <a:pt x="219" y="332"/>
                </a:lnTo>
                <a:lnTo>
                  <a:pt x="190" y="335"/>
                </a:lnTo>
                <a:lnTo>
                  <a:pt x="175" y="313"/>
                </a:lnTo>
                <a:lnTo>
                  <a:pt x="138" y="306"/>
                </a:lnTo>
                <a:lnTo>
                  <a:pt x="118" y="287"/>
                </a:lnTo>
                <a:lnTo>
                  <a:pt x="81" y="282"/>
                </a:lnTo>
                <a:lnTo>
                  <a:pt x="66" y="242"/>
                </a:lnTo>
                <a:lnTo>
                  <a:pt x="66" y="204"/>
                </a:lnTo>
                <a:lnTo>
                  <a:pt x="61" y="178"/>
                </a:lnTo>
                <a:lnTo>
                  <a:pt x="39" y="168"/>
                </a:lnTo>
                <a:lnTo>
                  <a:pt x="12" y="142"/>
                </a:lnTo>
                <a:lnTo>
                  <a:pt x="34" y="121"/>
                </a:lnTo>
                <a:lnTo>
                  <a:pt x="47" y="95"/>
                </a:lnTo>
                <a:lnTo>
                  <a:pt x="34" y="59"/>
                </a:lnTo>
                <a:lnTo>
                  <a:pt x="47" y="47"/>
                </a:lnTo>
                <a:lnTo>
                  <a:pt x="29" y="31"/>
                </a:lnTo>
                <a:lnTo>
                  <a:pt x="0" y="47"/>
                </a:lnTo>
                <a:lnTo>
                  <a:pt x="2" y="45"/>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099" name="Rectangle 28"/>
          <p:cNvSpPr>
            <a:spLocks noChangeArrowheads="1"/>
          </p:cNvSpPr>
          <p:nvPr/>
        </p:nvSpPr>
        <p:spPr bwMode="auto">
          <a:xfrm>
            <a:off x="5416639" y="3716607"/>
            <a:ext cx="441846" cy="1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01" name="Rectangle 30"/>
          <p:cNvSpPr>
            <a:spLocks noChangeArrowheads="1"/>
          </p:cNvSpPr>
          <p:nvPr/>
        </p:nvSpPr>
        <p:spPr bwMode="auto">
          <a:xfrm>
            <a:off x="5588072" y="3889926"/>
            <a:ext cx="874169" cy="18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03" name="Rectangle 32"/>
          <p:cNvSpPr>
            <a:spLocks noChangeArrowheads="1"/>
          </p:cNvSpPr>
          <p:nvPr/>
        </p:nvSpPr>
        <p:spPr bwMode="auto">
          <a:xfrm>
            <a:off x="8888586" y="6342915"/>
            <a:ext cx="1015100" cy="26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104" name="Rectangle 33"/>
          <p:cNvSpPr>
            <a:spLocks noChangeArrowheads="1"/>
          </p:cNvSpPr>
          <p:nvPr/>
        </p:nvSpPr>
        <p:spPr bwMode="auto">
          <a:xfrm>
            <a:off x="8970453" y="6936110"/>
            <a:ext cx="891309" cy="26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105" name="Rectangle 34"/>
          <p:cNvSpPr>
            <a:spLocks noChangeArrowheads="1"/>
          </p:cNvSpPr>
          <p:nvPr/>
        </p:nvSpPr>
        <p:spPr bwMode="auto">
          <a:xfrm>
            <a:off x="8511451" y="5546831"/>
            <a:ext cx="386616" cy="11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106" name="Rectangle 35"/>
          <p:cNvSpPr>
            <a:spLocks noChangeArrowheads="1"/>
          </p:cNvSpPr>
          <p:nvPr/>
        </p:nvSpPr>
        <p:spPr bwMode="auto">
          <a:xfrm>
            <a:off x="8555281" y="5638247"/>
            <a:ext cx="333289" cy="11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107" name="Rectangle 36"/>
          <p:cNvSpPr>
            <a:spLocks noChangeArrowheads="1"/>
          </p:cNvSpPr>
          <p:nvPr/>
        </p:nvSpPr>
        <p:spPr bwMode="auto">
          <a:xfrm>
            <a:off x="4432027" y="2311085"/>
            <a:ext cx="641819" cy="1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08" name="Freeform 37"/>
          <p:cNvSpPr>
            <a:spLocks/>
          </p:cNvSpPr>
          <p:nvPr/>
        </p:nvSpPr>
        <p:spPr bwMode="auto">
          <a:xfrm>
            <a:off x="9105690" y="5925816"/>
            <a:ext cx="110462" cy="106653"/>
          </a:xfrm>
          <a:custGeom>
            <a:avLst/>
            <a:gdLst>
              <a:gd name="T0" fmla="*/ 2147483647 w 56"/>
              <a:gd name="T1" fmla="*/ 2147483647 h 52"/>
              <a:gd name="T2" fmla="*/ 2147483647 w 56"/>
              <a:gd name="T3" fmla="*/ 2147483647 h 52"/>
              <a:gd name="T4" fmla="*/ 2147483647 w 56"/>
              <a:gd name="T5" fmla="*/ 2147483647 h 52"/>
              <a:gd name="T6" fmla="*/ 2147483647 w 56"/>
              <a:gd name="T7" fmla="*/ 2147483647 h 52"/>
              <a:gd name="T8" fmla="*/ 2147483647 w 56"/>
              <a:gd name="T9" fmla="*/ 2147483647 h 52"/>
              <a:gd name="T10" fmla="*/ 2147483647 w 56"/>
              <a:gd name="T11" fmla="*/ 2147483647 h 52"/>
              <a:gd name="T12" fmla="*/ 2147483647 w 56"/>
              <a:gd name="T13" fmla="*/ 2147483647 h 52"/>
              <a:gd name="T14" fmla="*/ 2147483647 w 56"/>
              <a:gd name="T15" fmla="*/ 2147483647 h 52"/>
              <a:gd name="T16" fmla="*/ 2147483647 w 56"/>
              <a:gd name="T17" fmla="*/ 2147483647 h 52"/>
              <a:gd name="T18" fmla="*/ 2147483647 w 56"/>
              <a:gd name="T19" fmla="*/ 2147483647 h 52"/>
              <a:gd name="T20" fmla="*/ 0 w 56"/>
              <a:gd name="T21" fmla="*/ 2147483647 h 52"/>
              <a:gd name="T22" fmla="*/ 0 w 56"/>
              <a:gd name="T23" fmla="*/ 2147483647 h 52"/>
              <a:gd name="T24" fmla="*/ 2147483647 w 56"/>
              <a:gd name="T25" fmla="*/ 2147483647 h 52"/>
              <a:gd name="T26" fmla="*/ 2147483647 w 56"/>
              <a:gd name="T27" fmla="*/ 2147483647 h 52"/>
              <a:gd name="T28" fmla="*/ 2147483647 w 56"/>
              <a:gd name="T29" fmla="*/ 2147483647 h 52"/>
              <a:gd name="T30" fmla="*/ 2147483647 w 56"/>
              <a:gd name="T31" fmla="*/ 0 h 52"/>
              <a:gd name="T32" fmla="*/ 2147483647 w 56"/>
              <a:gd name="T33" fmla="*/ 0 h 52"/>
              <a:gd name="T34" fmla="*/ 2147483647 w 56"/>
              <a:gd name="T35" fmla="*/ 2147483647 h 52"/>
              <a:gd name="T36" fmla="*/ 2147483647 w 56"/>
              <a:gd name="T37" fmla="*/ 2147483647 h 52"/>
              <a:gd name="T38" fmla="*/ 2147483647 w 56"/>
              <a:gd name="T39" fmla="*/ 2147483647 h 52"/>
              <a:gd name="T40" fmla="*/ 2147483647 w 56"/>
              <a:gd name="T41" fmla="*/ 2147483647 h 52"/>
              <a:gd name="T42" fmla="*/ 2147483647 w 56"/>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56" y="26"/>
                </a:moveTo>
                <a:lnTo>
                  <a:pt x="56" y="35"/>
                </a:lnTo>
                <a:lnTo>
                  <a:pt x="51" y="42"/>
                </a:lnTo>
                <a:lnTo>
                  <a:pt x="46" y="47"/>
                </a:lnTo>
                <a:lnTo>
                  <a:pt x="39" y="49"/>
                </a:lnTo>
                <a:lnTo>
                  <a:pt x="32" y="52"/>
                </a:lnTo>
                <a:lnTo>
                  <a:pt x="22" y="52"/>
                </a:lnTo>
                <a:lnTo>
                  <a:pt x="14" y="49"/>
                </a:lnTo>
                <a:lnTo>
                  <a:pt x="7" y="45"/>
                </a:lnTo>
                <a:lnTo>
                  <a:pt x="2" y="38"/>
                </a:lnTo>
                <a:lnTo>
                  <a:pt x="0" y="30"/>
                </a:lnTo>
                <a:lnTo>
                  <a:pt x="0" y="23"/>
                </a:lnTo>
                <a:lnTo>
                  <a:pt x="2" y="16"/>
                </a:lnTo>
                <a:lnTo>
                  <a:pt x="7" y="7"/>
                </a:lnTo>
                <a:lnTo>
                  <a:pt x="14" y="4"/>
                </a:lnTo>
                <a:lnTo>
                  <a:pt x="22" y="0"/>
                </a:lnTo>
                <a:lnTo>
                  <a:pt x="32" y="0"/>
                </a:lnTo>
                <a:lnTo>
                  <a:pt x="39" y="2"/>
                </a:lnTo>
                <a:lnTo>
                  <a:pt x="46" y="7"/>
                </a:lnTo>
                <a:lnTo>
                  <a:pt x="51" y="11"/>
                </a:lnTo>
                <a:lnTo>
                  <a:pt x="56" y="19"/>
                </a:lnTo>
                <a:lnTo>
                  <a:pt x="5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111" name="Freeform 40"/>
          <p:cNvSpPr>
            <a:spLocks/>
          </p:cNvSpPr>
          <p:nvPr/>
        </p:nvSpPr>
        <p:spPr bwMode="auto">
          <a:xfrm>
            <a:off x="9141879" y="5963915"/>
            <a:ext cx="36188" cy="34282"/>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2147483647 h 16"/>
              <a:gd name="T12" fmla="*/ 0 w 18"/>
              <a:gd name="T13" fmla="*/ 2147483647 h 16"/>
              <a:gd name="T14" fmla="*/ 0 w 18"/>
              <a:gd name="T15" fmla="*/ 2147483647 h 16"/>
              <a:gd name="T16" fmla="*/ 2147483647 w 18"/>
              <a:gd name="T17" fmla="*/ 0 h 16"/>
              <a:gd name="T18" fmla="*/ 2147483647 w 18"/>
              <a:gd name="T19" fmla="*/ 0 h 16"/>
              <a:gd name="T20" fmla="*/ 2147483647 w 18"/>
              <a:gd name="T21" fmla="*/ 0 h 16"/>
              <a:gd name="T22" fmla="*/ 2147483647 w 18"/>
              <a:gd name="T23" fmla="*/ 2147483647 h 16"/>
              <a:gd name="T24" fmla="*/ 2147483647 w 18"/>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6"/>
              <a:gd name="T41" fmla="*/ 18 w 1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6">
                <a:moveTo>
                  <a:pt x="18" y="7"/>
                </a:moveTo>
                <a:lnTo>
                  <a:pt x="18" y="11"/>
                </a:lnTo>
                <a:lnTo>
                  <a:pt x="15" y="14"/>
                </a:lnTo>
                <a:lnTo>
                  <a:pt x="8" y="16"/>
                </a:lnTo>
                <a:lnTo>
                  <a:pt x="5" y="14"/>
                </a:lnTo>
                <a:lnTo>
                  <a:pt x="0" y="11"/>
                </a:lnTo>
                <a:lnTo>
                  <a:pt x="0" y="7"/>
                </a:lnTo>
                <a:lnTo>
                  <a:pt x="0" y="4"/>
                </a:lnTo>
                <a:lnTo>
                  <a:pt x="5" y="0"/>
                </a:lnTo>
                <a:lnTo>
                  <a:pt x="8" y="0"/>
                </a:lnTo>
                <a:lnTo>
                  <a:pt x="15" y="0"/>
                </a:lnTo>
                <a:lnTo>
                  <a:pt x="18" y="4"/>
                </a:lnTo>
                <a:lnTo>
                  <a:pt x="1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112" name="Freeform 41"/>
          <p:cNvSpPr>
            <a:spLocks/>
          </p:cNvSpPr>
          <p:nvPr/>
        </p:nvSpPr>
        <p:spPr bwMode="auto">
          <a:xfrm>
            <a:off x="9159026" y="5973436"/>
            <a:ext cx="26663" cy="34282"/>
          </a:xfrm>
          <a:custGeom>
            <a:avLst/>
            <a:gdLst>
              <a:gd name="T0" fmla="*/ 2147483647 w 14"/>
              <a:gd name="T1" fmla="*/ 2147483647 h 17"/>
              <a:gd name="T2" fmla="*/ 2147483647 w 14"/>
              <a:gd name="T3" fmla="*/ 2147483647 h 17"/>
              <a:gd name="T4" fmla="*/ 2147483647 w 14"/>
              <a:gd name="T5" fmla="*/ 2147483647 h 17"/>
              <a:gd name="T6" fmla="*/ 0 w 14"/>
              <a:gd name="T7" fmla="*/ 2147483647 h 17"/>
              <a:gd name="T8" fmla="*/ 2147483647 w 14"/>
              <a:gd name="T9" fmla="*/ 0 h 17"/>
              <a:gd name="T10" fmla="*/ 2147483647 w 14"/>
              <a:gd name="T11" fmla="*/ 0 h 17"/>
              <a:gd name="T12" fmla="*/ 2147483647 w 14"/>
              <a:gd name="T13" fmla="*/ 2147483647 h 17"/>
              <a:gd name="T14" fmla="*/ 0 60000 65536"/>
              <a:gd name="T15" fmla="*/ 0 60000 65536"/>
              <a:gd name="T16" fmla="*/ 0 60000 65536"/>
              <a:gd name="T17" fmla="*/ 0 60000 65536"/>
              <a:gd name="T18" fmla="*/ 0 60000 65536"/>
              <a:gd name="T19" fmla="*/ 0 60000 65536"/>
              <a:gd name="T20" fmla="*/ 0 60000 65536"/>
              <a:gd name="T21" fmla="*/ 0 w 14"/>
              <a:gd name="T22" fmla="*/ 0 h 17"/>
              <a:gd name="T23" fmla="*/ 14 w 1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7">
                <a:moveTo>
                  <a:pt x="14" y="7"/>
                </a:moveTo>
                <a:lnTo>
                  <a:pt x="12" y="17"/>
                </a:lnTo>
                <a:lnTo>
                  <a:pt x="2" y="17"/>
                </a:lnTo>
                <a:lnTo>
                  <a:pt x="0" y="7"/>
                </a:lnTo>
                <a:lnTo>
                  <a:pt x="2" y="0"/>
                </a:lnTo>
                <a:lnTo>
                  <a:pt x="12" y="0"/>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113" name="Rectangle 42"/>
          <p:cNvSpPr>
            <a:spLocks noChangeArrowheads="1"/>
          </p:cNvSpPr>
          <p:nvPr/>
        </p:nvSpPr>
        <p:spPr bwMode="auto">
          <a:xfrm>
            <a:off x="9153299" y="5783015"/>
            <a:ext cx="620868" cy="20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Times New Roman" pitchFamily="18" charset="0"/>
            </a:endParaRPr>
          </a:p>
        </p:txBody>
      </p:sp>
      <p:sp>
        <p:nvSpPr>
          <p:cNvPr id="3115" name="Rectangle 46"/>
          <p:cNvSpPr>
            <a:spLocks noChangeArrowheads="1"/>
          </p:cNvSpPr>
          <p:nvPr/>
        </p:nvSpPr>
        <p:spPr bwMode="auto">
          <a:xfrm>
            <a:off x="904447" y="1718978"/>
            <a:ext cx="7960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Los Brillantes</a:t>
            </a:r>
          </a:p>
        </p:txBody>
      </p:sp>
      <p:sp>
        <p:nvSpPr>
          <p:cNvPr id="3116" name="Rectangle 47"/>
          <p:cNvSpPr>
            <a:spLocks noChangeArrowheads="1"/>
          </p:cNvSpPr>
          <p:nvPr/>
        </p:nvSpPr>
        <p:spPr bwMode="auto">
          <a:xfrm>
            <a:off x="3045524" y="2292014"/>
            <a:ext cx="518025" cy="2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17" name="Rectangle 48"/>
          <p:cNvSpPr>
            <a:spLocks noChangeArrowheads="1"/>
          </p:cNvSpPr>
          <p:nvPr/>
        </p:nvSpPr>
        <p:spPr bwMode="auto">
          <a:xfrm>
            <a:off x="2627400" y="2625899"/>
            <a:ext cx="7294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Nejapa</a:t>
            </a:r>
          </a:p>
        </p:txBody>
      </p:sp>
      <p:sp>
        <p:nvSpPr>
          <p:cNvPr id="3118" name="Rectangle 49"/>
          <p:cNvSpPr>
            <a:spLocks noChangeArrowheads="1"/>
          </p:cNvSpPr>
          <p:nvPr/>
        </p:nvSpPr>
        <p:spPr bwMode="auto">
          <a:xfrm>
            <a:off x="1382343" y="1614024"/>
            <a:ext cx="872264" cy="18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19" name="Rectangle 50"/>
          <p:cNvSpPr>
            <a:spLocks noChangeArrowheads="1"/>
          </p:cNvSpPr>
          <p:nvPr/>
        </p:nvSpPr>
        <p:spPr bwMode="auto">
          <a:xfrm>
            <a:off x="5515682" y="4678360"/>
            <a:ext cx="478032" cy="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0" name="Rectangle 51"/>
          <p:cNvSpPr>
            <a:spLocks noChangeArrowheads="1"/>
          </p:cNvSpPr>
          <p:nvPr/>
        </p:nvSpPr>
        <p:spPr bwMode="auto">
          <a:xfrm>
            <a:off x="5589897" y="4733745"/>
            <a:ext cx="668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_tradnl" sz="1000" b="1" dirty="0">
                <a:latin typeface="Calibri" pitchFamily="34" charset="0"/>
              </a:rPr>
              <a:t>Cañas</a:t>
            </a:r>
          </a:p>
        </p:txBody>
      </p:sp>
      <p:sp>
        <p:nvSpPr>
          <p:cNvPr id="3121" name="Rectangle 52"/>
          <p:cNvSpPr>
            <a:spLocks noChangeArrowheads="1"/>
          </p:cNvSpPr>
          <p:nvPr/>
        </p:nvSpPr>
        <p:spPr bwMode="auto">
          <a:xfrm>
            <a:off x="3837834" y="3781347"/>
            <a:ext cx="748471" cy="28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3" name="Rectangle 54"/>
          <p:cNvSpPr>
            <a:spLocks noChangeArrowheads="1"/>
          </p:cNvSpPr>
          <p:nvPr/>
        </p:nvSpPr>
        <p:spPr bwMode="auto">
          <a:xfrm>
            <a:off x="6309854" y="5274503"/>
            <a:ext cx="510409"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4" name="Rectangle 55"/>
          <p:cNvSpPr>
            <a:spLocks noChangeArrowheads="1"/>
          </p:cNvSpPr>
          <p:nvPr/>
        </p:nvSpPr>
        <p:spPr bwMode="auto">
          <a:xfrm>
            <a:off x="5973724" y="5100695"/>
            <a:ext cx="8589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_tradnl" sz="1000" b="1" dirty="0">
                <a:latin typeface="Calibri" pitchFamily="34" charset="0"/>
              </a:rPr>
              <a:t>Parrita</a:t>
            </a:r>
          </a:p>
        </p:txBody>
      </p:sp>
      <p:sp>
        <p:nvSpPr>
          <p:cNvPr id="3125" name="Rectangle 56"/>
          <p:cNvSpPr>
            <a:spLocks noChangeArrowheads="1"/>
          </p:cNvSpPr>
          <p:nvPr/>
        </p:nvSpPr>
        <p:spPr bwMode="auto">
          <a:xfrm>
            <a:off x="4329184" y="2589151"/>
            <a:ext cx="550403" cy="25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6" name="Rectangle 57"/>
          <p:cNvSpPr>
            <a:spLocks noChangeArrowheads="1"/>
          </p:cNvSpPr>
          <p:nvPr/>
        </p:nvSpPr>
        <p:spPr bwMode="auto">
          <a:xfrm>
            <a:off x="4156331" y="2683596"/>
            <a:ext cx="715091" cy="161583"/>
          </a:xfrm>
          <a:prstGeom prst="rect">
            <a:avLst/>
          </a:prstGeom>
          <a:solidFill>
            <a:schemeClr val="bg1">
              <a:lumMod val="85000"/>
            </a:schemeClr>
          </a:solidFill>
          <a:ln>
            <a:noFill/>
          </a:ln>
        </p:spPr>
        <p:txBody>
          <a:bodyPr wrap="square" lIns="0" tIns="0" rIns="0" bIns="0">
            <a:spAutoFit/>
          </a:bodyPr>
          <a:lstStyle/>
          <a:p>
            <a:pPr algn="ctr"/>
            <a:r>
              <a:rPr lang="es-ES_tradnl" sz="1050" dirty="0" err="1">
                <a:latin typeface="Calibri" pitchFamily="34" charset="0"/>
              </a:rPr>
              <a:t>Aguacaliente</a:t>
            </a:r>
            <a:endParaRPr lang="es-ES_tradnl" sz="1050" dirty="0">
              <a:latin typeface="Calibri" pitchFamily="34" charset="0"/>
            </a:endParaRPr>
          </a:p>
        </p:txBody>
      </p:sp>
      <p:sp>
        <p:nvSpPr>
          <p:cNvPr id="3127" name="Rectangle 58"/>
          <p:cNvSpPr>
            <a:spLocks noChangeArrowheads="1"/>
          </p:cNvSpPr>
          <p:nvPr/>
        </p:nvSpPr>
        <p:spPr bwMode="auto">
          <a:xfrm>
            <a:off x="6631715" y="5817284"/>
            <a:ext cx="655150" cy="18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8" name="Rectangle 59"/>
          <p:cNvSpPr>
            <a:spLocks noChangeArrowheads="1"/>
          </p:cNvSpPr>
          <p:nvPr/>
        </p:nvSpPr>
        <p:spPr bwMode="auto">
          <a:xfrm>
            <a:off x="7585903" y="6064858"/>
            <a:ext cx="636104" cy="28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29" name="Rectangle 60"/>
          <p:cNvSpPr>
            <a:spLocks noChangeArrowheads="1"/>
          </p:cNvSpPr>
          <p:nvPr/>
        </p:nvSpPr>
        <p:spPr bwMode="auto">
          <a:xfrm>
            <a:off x="7489115" y="5972175"/>
            <a:ext cx="9465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Veladero</a:t>
            </a:r>
          </a:p>
        </p:txBody>
      </p:sp>
      <p:sp>
        <p:nvSpPr>
          <p:cNvPr id="3130" name="Rectangle 61"/>
          <p:cNvSpPr>
            <a:spLocks noChangeArrowheads="1"/>
          </p:cNvSpPr>
          <p:nvPr/>
        </p:nvSpPr>
        <p:spPr bwMode="auto">
          <a:xfrm>
            <a:off x="3940675" y="1815930"/>
            <a:ext cx="438036" cy="20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31" name="Rectangle 62"/>
          <p:cNvSpPr>
            <a:spLocks noChangeArrowheads="1"/>
          </p:cNvSpPr>
          <p:nvPr/>
        </p:nvSpPr>
        <p:spPr bwMode="auto">
          <a:xfrm>
            <a:off x="3957929" y="1651619"/>
            <a:ext cx="7256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Cajón</a:t>
            </a:r>
          </a:p>
        </p:txBody>
      </p:sp>
      <p:sp>
        <p:nvSpPr>
          <p:cNvPr id="3132" name="Rectangle 64"/>
          <p:cNvSpPr>
            <a:spLocks noChangeArrowheads="1"/>
          </p:cNvSpPr>
          <p:nvPr/>
        </p:nvSpPr>
        <p:spPr bwMode="auto">
          <a:xfrm>
            <a:off x="3513859" y="1515878"/>
            <a:ext cx="10604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s-ES_tradnl" sz="1000" b="1" dirty="0">
                <a:latin typeface="Calibri" pitchFamily="34" charset="0"/>
              </a:rPr>
              <a:t>San Buenaventura</a:t>
            </a:r>
          </a:p>
        </p:txBody>
      </p:sp>
      <p:sp>
        <p:nvSpPr>
          <p:cNvPr id="3133" name="Rectangle 65"/>
          <p:cNvSpPr>
            <a:spLocks noChangeArrowheads="1"/>
          </p:cNvSpPr>
          <p:nvPr/>
        </p:nvSpPr>
        <p:spPr bwMode="auto">
          <a:xfrm>
            <a:off x="2452657" y="1193149"/>
            <a:ext cx="674195" cy="1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34" name="Rectangle 66"/>
          <p:cNvSpPr>
            <a:spLocks noChangeArrowheads="1"/>
          </p:cNvSpPr>
          <p:nvPr/>
        </p:nvSpPr>
        <p:spPr bwMode="auto">
          <a:xfrm>
            <a:off x="2570546" y="1339489"/>
            <a:ext cx="7484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err="1">
                <a:latin typeface="Calibri" pitchFamily="34" charset="0"/>
              </a:rPr>
              <a:t>Panaluya</a:t>
            </a:r>
            <a:endParaRPr lang="es-ES_tradnl" sz="1000" b="1" dirty="0">
              <a:latin typeface="Calibri" pitchFamily="34" charset="0"/>
            </a:endParaRPr>
          </a:p>
        </p:txBody>
      </p:sp>
      <p:sp>
        <p:nvSpPr>
          <p:cNvPr id="3136" name="Rectangle 68"/>
          <p:cNvSpPr>
            <a:spLocks noChangeArrowheads="1"/>
          </p:cNvSpPr>
          <p:nvPr/>
        </p:nvSpPr>
        <p:spPr bwMode="auto">
          <a:xfrm>
            <a:off x="1946050" y="2392986"/>
            <a:ext cx="839887" cy="27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37" name="Rectangle 69"/>
          <p:cNvSpPr>
            <a:spLocks noChangeArrowheads="1"/>
          </p:cNvSpPr>
          <p:nvPr/>
        </p:nvSpPr>
        <p:spPr bwMode="auto">
          <a:xfrm>
            <a:off x="1740305" y="2443716"/>
            <a:ext cx="11274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Ahuachapán</a:t>
            </a:r>
          </a:p>
        </p:txBody>
      </p:sp>
      <p:sp>
        <p:nvSpPr>
          <p:cNvPr id="3138" name="Rectangle 70"/>
          <p:cNvSpPr>
            <a:spLocks noChangeArrowheads="1"/>
          </p:cNvSpPr>
          <p:nvPr/>
        </p:nvSpPr>
        <p:spPr bwMode="auto">
          <a:xfrm>
            <a:off x="4527233" y="3084299"/>
            <a:ext cx="386616" cy="18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sz="2265" b="1">
              <a:latin typeface="Calibri" pitchFamily="34" charset="0"/>
            </a:endParaRPr>
          </a:p>
        </p:txBody>
      </p:sp>
      <p:sp>
        <p:nvSpPr>
          <p:cNvPr id="3139" name="Rectangle 71"/>
          <p:cNvSpPr>
            <a:spLocks noChangeArrowheads="1"/>
          </p:cNvSpPr>
          <p:nvPr/>
        </p:nvSpPr>
        <p:spPr bwMode="auto">
          <a:xfrm>
            <a:off x="4477377" y="3338306"/>
            <a:ext cx="566233" cy="161583"/>
          </a:xfrm>
          <a:prstGeom prst="rect">
            <a:avLst/>
          </a:prstGeom>
          <a:solidFill>
            <a:schemeClr val="bg1">
              <a:lumMod val="85000"/>
            </a:schemeClr>
          </a:solidFill>
          <a:ln>
            <a:noFill/>
          </a:ln>
        </p:spPr>
        <p:txBody>
          <a:bodyPr wrap="square" lIns="0" tIns="0" rIns="0" bIns="0">
            <a:spAutoFit/>
          </a:bodyPr>
          <a:lstStyle/>
          <a:p>
            <a:pPr algn="ctr"/>
            <a:r>
              <a:rPr lang="es-ES_tradnl" sz="1050" dirty="0">
                <a:latin typeface="Calibri" pitchFamily="34" charset="0"/>
              </a:rPr>
              <a:t>Sandino</a:t>
            </a:r>
          </a:p>
        </p:txBody>
      </p:sp>
      <p:sp>
        <p:nvSpPr>
          <p:cNvPr id="3140" name="Rectangle 72"/>
          <p:cNvSpPr>
            <a:spLocks noChangeArrowheads="1"/>
          </p:cNvSpPr>
          <p:nvPr/>
        </p:nvSpPr>
        <p:spPr bwMode="auto">
          <a:xfrm>
            <a:off x="1174755" y="1485030"/>
            <a:ext cx="10112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s-ES_tradnl" sz="1000" b="1" dirty="0">
                <a:latin typeface="Calibri" pitchFamily="34" charset="0"/>
              </a:rPr>
              <a:t>Guate Norte</a:t>
            </a:r>
          </a:p>
        </p:txBody>
      </p:sp>
      <p:sp>
        <p:nvSpPr>
          <p:cNvPr id="3141" name="Rectangle 78"/>
          <p:cNvSpPr>
            <a:spLocks noChangeArrowheads="1"/>
          </p:cNvSpPr>
          <p:nvPr/>
        </p:nvSpPr>
        <p:spPr bwMode="auto">
          <a:xfrm>
            <a:off x="3013145" y="2670359"/>
            <a:ext cx="10398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15 de </a:t>
            </a:r>
            <a:r>
              <a:rPr lang="es-ES_tradnl" sz="1000" b="1" dirty="0" err="1">
                <a:latin typeface="Calibri" pitchFamily="34" charset="0"/>
              </a:rPr>
              <a:t>Sep</a:t>
            </a:r>
            <a:endParaRPr lang="es-ES_tradnl" sz="1000" b="1" dirty="0">
              <a:latin typeface="Calibri" pitchFamily="34" charset="0"/>
            </a:endParaRPr>
          </a:p>
        </p:txBody>
      </p:sp>
      <p:sp>
        <p:nvSpPr>
          <p:cNvPr id="3142" name="Oval 79"/>
          <p:cNvSpPr>
            <a:spLocks noChangeArrowheads="1"/>
          </p:cNvSpPr>
          <p:nvPr/>
        </p:nvSpPr>
        <p:spPr bwMode="auto">
          <a:xfrm>
            <a:off x="4025855" y="1681925"/>
            <a:ext cx="108000" cy="108000"/>
          </a:xfrm>
          <a:prstGeom prst="ellipse">
            <a:avLst/>
          </a:prstGeom>
          <a:solidFill>
            <a:srgbClr val="CCFFCC"/>
          </a:solidFill>
          <a:ln w="11176">
            <a:solidFill>
              <a:srgbClr val="FF5050"/>
            </a:solidFill>
            <a:round/>
            <a:headEnd/>
            <a:tailEnd/>
          </a:ln>
        </p:spPr>
        <p:txBody>
          <a:bodyPr/>
          <a:lstStyle/>
          <a:p>
            <a:endParaRPr lang="es-CR" sz="2265" b="1">
              <a:latin typeface="Calibri" pitchFamily="34" charset="0"/>
            </a:endParaRPr>
          </a:p>
        </p:txBody>
      </p:sp>
      <p:sp>
        <p:nvSpPr>
          <p:cNvPr id="3143" name="Rectangle 80"/>
          <p:cNvSpPr>
            <a:spLocks noChangeArrowheads="1"/>
          </p:cNvSpPr>
          <p:nvPr/>
        </p:nvSpPr>
        <p:spPr bwMode="auto">
          <a:xfrm>
            <a:off x="3816420" y="1810610"/>
            <a:ext cx="6732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050" b="1" dirty="0">
                <a:latin typeface="Calibri" pitchFamily="34" charset="0"/>
              </a:rPr>
              <a:t>T</a:t>
            </a:r>
            <a:endParaRPr lang="es-ES_tradnl" sz="800" b="1" dirty="0">
              <a:latin typeface="Calibri" pitchFamily="34" charset="0"/>
            </a:endParaRPr>
          </a:p>
        </p:txBody>
      </p:sp>
      <p:sp>
        <p:nvSpPr>
          <p:cNvPr id="3145" name="Freeform 87"/>
          <p:cNvSpPr>
            <a:spLocks/>
          </p:cNvSpPr>
          <p:nvPr/>
        </p:nvSpPr>
        <p:spPr bwMode="auto">
          <a:xfrm>
            <a:off x="4197761" y="2259669"/>
            <a:ext cx="62850" cy="420897"/>
          </a:xfrm>
          <a:custGeom>
            <a:avLst/>
            <a:gdLst>
              <a:gd name="T0" fmla="*/ 2147483647 w 36"/>
              <a:gd name="T1" fmla="*/ 0 h 233"/>
              <a:gd name="T2" fmla="*/ 2147483647 w 36"/>
              <a:gd name="T3" fmla="*/ 2147483647 h 233"/>
              <a:gd name="T4" fmla="*/ 2147483647 w 36"/>
              <a:gd name="T5" fmla="*/ 2147483647 h 233"/>
              <a:gd name="T6" fmla="*/ 2147483647 w 36"/>
              <a:gd name="T7" fmla="*/ 2147483647 h 233"/>
              <a:gd name="T8" fmla="*/ 2147483647 w 36"/>
              <a:gd name="T9" fmla="*/ 2147483647 h 233"/>
              <a:gd name="T10" fmla="*/ 0 60000 65536"/>
              <a:gd name="T11" fmla="*/ 0 60000 65536"/>
              <a:gd name="T12" fmla="*/ 0 60000 65536"/>
              <a:gd name="T13" fmla="*/ 0 60000 65536"/>
              <a:gd name="T14" fmla="*/ 0 60000 65536"/>
              <a:gd name="T15" fmla="*/ 0 w 36"/>
              <a:gd name="T16" fmla="*/ 0 h 233"/>
              <a:gd name="T17" fmla="*/ 36 w 36"/>
              <a:gd name="T18" fmla="*/ 233 h 233"/>
            </a:gdLst>
            <a:ahLst/>
            <a:cxnLst>
              <a:cxn ang="T10">
                <a:pos x="T0" y="T1"/>
              </a:cxn>
              <a:cxn ang="T11">
                <a:pos x="T2" y="T3"/>
              </a:cxn>
              <a:cxn ang="T12">
                <a:pos x="T4" y="T5"/>
              </a:cxn>
              <a:cxn ang="T13">
                <a:pos x="T6" y="T7"/>
              </a:cxn>
              <a:cxn ang="T14">
                <a:pos x="T8" y="T9"/>
              </a:cxn>
            </a:cxnLst>
            <a:rect l="T15" t="T16" r="T17" b="T18"/>
            <a:pathLst>
              <a:path w="36" h="233">
                <a:moveTo>
                  <a:pt x="5" y="0"/>
                </a:moveTo>
                <a:cubicBezTo>
                  <a:pt x="0" y="23"/>
                  <a:pt x="5" y="44"/>
                  <a:pt x="9" y="66"/>
                </a:cubicBezTo>
                <a:cubicBezTo>
                  <a:pt x="10" y="89"/>
                  <a:pt x="10" y="113"/>
                  <a:pt x="11" y="136"/>
                </a:cubicBezTo>
                <a:cubicBezTo>
                  <a:pt x="12" y="147"/>
                  <a:pt x="21" y="156"/>
                  <a:pt x="21" y="166"/>
                </a:cubicBezTo>
                <a:lnTo>
                  <a:pt x="3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CR" sz="2265"/>
          </a:p>
        </p:txBody>
      </p:sp>
      <p:sp>
        <p:nvSpPr>
          <p:cNvPr id="3147" name="Freeform 93"/>
          <p:cNvSpPr>
            <a:spLocks/>
          </p:cNvSpPr>
          <p:nvPr/>
        </p:nvSpPr>
        <p:spPr bwMode="auto">
          <a:xfrm>
            <a:off x="6355191" y="5571016"/>
            <a:ext cx="289480" cy="236160"/>
          </a:xfrm>
          <a:custGeom>
            <a:avLst/>
            <a:gdLst>
              <a:gd name="T0" fmla="*/ 0 w 140"/>
              <a:gd name="T1" fmla="*/ 0 h 105"/>
              <a:gd name="T2" fmla="*/ 2147483647 w 140"/>
              <a:gd name="T3" fmla="*/ 2147483647 h 105"/>
              <a:gd name="T4" fmla="*/ 2147483647 w 140"/>
              <a:gd name="T5" fmla="*/ 2147483647 h 105"/>
              <a:gd name="T6" fmla="*/ 2147483647 w 140"/>
              <a:gd name="T7" fmla="*/ 2147483647 h 105"/>
              <a:gd name="T8" fmla="*/ 0 60000 65536"/>
              <a:gd name="T9" fmla="*/ 0 60000 65536"/>
              <a:gd name="T10" fmla="*/ 0 60000 65536"/>
              <a:gd name="T11" fmla="*/ 0 60000 65536"/>
              <a:gd name="T12" fmla="*/ 0 w 140"/>
              <a:gd name="T13" fmla="*/ 0 h 105"/>
              <a:gd name="T14" fmla="*/ 140 w 140"/>
              <a:gd name="T15" fmla="*/ 105 h 105"/>
              <a:gd name="connsiteX0" fmla="*/ 0 w 11692"/>
              <a:gd name="connsiteY0" fmla="*/ 0 h 12400"/>
              <a:gd name="connsiteX1" fmla="*/ 3286 w 11692"/>
              <a:gd name="connsiteY1" fmla="*/ 4286 h 12400"/>
              <a:gd name="connsiteX2" fmla="*/ 6500 w 11692"/>
              <a:gd name="connsiteY2" fmla="*/ 8667 h 12400"/>
              <a:gd name="connsiteX3" fmla="*/ 11692 w 11692"/>
              <a:gd name="connsiteY3" fmla="*/ 12400 h 12400"/>
            </a:gdLst>
            <a:ahLst/>
            <a:cxnLst>
              <a:cxn ang="0">
                <a:pos x="connsiteX0" y="connsiteY0"/>
              </a:cxn>
              <a:cxn ang="0">
                <a:pos x="connsiteX1" y="connsiteY1"/>
              </a:cxn>
              <a:cxn ang="0">
                <a:pos x="connsiteX2" y="connsiteY2"/>
              </a:cxn>
              <a:cxn ang="0">
                <a:pos x="connsiteX3" y="connsiteY3"/>
              </a:cxn>
            </a:cxnLst>
            <a:rect l="l" t="t" r="r" b="b"/>
            <a:pathLst>
              <a:path w="11692" h="12400">
                <a:moveTo>
                  <a:pt x="0" y="0"/>
                </a:moveTo>
                <a:cubicBezTo>
                  <a:pt x="1071" y="1429"/>
                  <a:pt x="2214" y="2857"/>
                  <a:pt x="3286" y="4286"/>
                </a:cubicBezTo>
                <a:cubicBezTo>
                  <a:pt x="4357" y="5714"/>
                  <a:pt x="5357" y="7714"/>
                  <a:pt x="6500" y="8667"/>
                </a:cubicBezTo>
                <a:cubicBezTo>
                  <a:pt x="7643" y="9619"/>
                  <a:pt x="10978" y="12114"/>
                  <a:pt x="11692" y="12400"/>
                </a:cubicBezTo>
              </a:path>
            </a:pathLst>
          </a:custGeom>
          <a:noFill/>
          <a:ln w="9525"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48" name="Freeform 95"/>
          <p:cNvSpPr>
            <a:spLocks/>
          </p:cNvSpPr>
          <p:nvPr/>
        </p:nvSpPr>
        <p:spPr bwMode="auto">
          <a:xfrm>
            <a:off x="6854457" y="5901184"/>
            <a:ext cx="742767" cy="154264"/>
          </a:xfrm>
          <a:custGeom>
            <a:avLst/>
            <a:gdLst>
              <a:gd name="T0" fmla="*/ 0 w 398"/>
              <a:gd name="T1" fmla="*/ 0 h 94"/>
              <a:gd name="T2" fmla="*/ 2147483647 w 398"/>
              <a:gd name="T3" fmla="*/ 2147483647 h 94"/>
              <a:gd name="T4" fmla="*/ 2147483647 w 398"/>
              <a:gd name="T5" fmla="*/ 2147483647 h 94"/>
              <a:gd name="T6" fmla="*/ 2147483647 w 398"/>
              <a:gd name="T7" fmla="*/ 2147483647 h 94"/>
              <a:gd name="T8" fmla="*/ 2147483647 w 398"/>
              <a:gd name="T9" fmla="*/ 2147483647 h 94"/>
              <a:gd name="T10" fmla="*/ 2147483647 w 398"/>
              <a:gd name="T11" fmla="*/ 2147483647 h 94"/>
              <a:gd name="T12" fmla="*/ 0 60000 65536"/>
              <a:gd name="T13" fmla="*/ 0 60000 65536"/>
              <a:gd name="T14" fmla="*/ 0 60000 65536"/>
              <a:gd name="T15" fmla="*/ 0 60000 65536"/>
              <a:gd name="T16" fmla="*/ 0 60000 65536"/>
              <a:gd name="T17" fmla="*/ 0 60000 65536"/>
              <a:gd name="T18" fmla="*/ 0 w 398"/>
              <a:gd name="T19" fmla="*/ 0 h 94"/>
              <a:gd name="T20" fmla="*/ 398 w 398"/>
              <a:gd name="T21" fmla="*/ 94 h 94"/>
              <a:gd name="connsiteX0" fmla="*/ 0 w 10215"/>
              <a:gd name="connsiteY0" fmla="*/ 0 h 12247"/>
              <a:gd name="connsiteX1" fmla="*/ 1106 w 10215"/>
              <a:gd name="connsiteY1" fmla="*/ 3404 h 12247"/>
              <a:gd name="connsiteX2" fmla="*/ 2010 w 10215"/>
              <a:gd name="connsiteY2" fmla="*/ 4894 h 12247"/>
              <a:gd name="connsiteX3" fmla="*/ 4523 w 10215"/>
              <a:gd name="connsiteY3" fmla="*/ 7660 h 12247"/>
              <a:gd name="connsiteX4" fmla="*/ 7186 w 10215"/>
              <a:gd name="connsiteY4" fmla="*/ 9255 h 12247"/>
              <a:gd name="connsiteX5" fmla="*/ 10215 w 10215"/>
              <a:gd name="connsiteY5" fmla="*/ 12247 h 12247"/>
              <a:gd name="connsiteX0" fmla="*/ 0 w 10484"/>
              <a:gd name="connsiteY0" fmla="*/ 0 h 9101"/>
              <a:gd name="connsiteX1" fmla="*/ 1375 w 10484"/>
              <a:gd name="connsiteY1" fmla="*/ 258 h 9101"/>
              <a:gd name="connsiteX2" fmla="*/ 2279 w 10484"/>
              <a:gd name="connsiteY2" fmla="*/ 1748 h 9101"/>
              <a:gd name="connsiteX3" fmla="*/ 4792 w 10484"/>
              <a:gd name="connsiteY3" fmla="*/ 4514 h 9101"/>
              <a:gd name="connsiteX4" fmla="*/ 7455 w 10484"/>
              <a:gd name="connsiteY4" fmla="*/ 6109 h 9101"/>
              <a:gd name="connsiteX5" fmla="*/ 10484 w 10484"/>
              <a:gd name="connsiteY5" fmla="*/ 9101 h 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 h="9101">
                <a:moveTo>
                  <a:pt x="0" y="0"/>
                </a:moveTo>
                <a:cubicBezTo>
                  <a:pt x="176" y="532"/>
                  <a:pt x="995" y="-33"/>
                  <a:pt x="1375" y="258"/>
                </a:cubicBezTo>
                <a:cubicBezTo>
                  <a:pt x="1755" y="549"/>
                  <a:pt x="1701" y="1003"/>
                  <a:pt x="2279" y="1748"/>
                </a:cubicBezTo>
                <a:cubicBezTo>
                  <a:pt x="2857" y="2492"/>
                  <a:pt x="3937" y="3769"/>
                  <a:pt x="4792" y="4514"/>
                </a:cubicBezTo>
                <a:cubicBezTo>
                  <a:pt x="5646" y="5258"/>
                  <a:pt x="6550" y="5684"/>
                  <a:pt x="7455" y="6109"/>
                </a:cubicBezTo>
                <a:cubicBezTo>
                  <a:pt x="8359" y="6535"/>
                  <a:pt x="9906" y="8995"/>
                  <a:pt x="10484" y="9101"/>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49" name="Rectangle 104"/>
          <p:cNvSpPr>
            <a:spLocks noChangeArrowheads="1"/>
          </p:cNvSpPr>
          <p:nvPr/>
        </p:nvSpPr>
        <p:spPr bwMode="auto">
          <a:xfrm>
            <a:off x="6129759" y="5574353"/>
            <a:ext cx="10950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Río Claro</a:t>
            </a:r>
          </a:p>
        </p:txBody>
      </p:sp>
      <p:sp>
        <p:nvSpPr>
          <p:cNvPr id="3182" name="Freeform 1"/>
          <p:cNvSpPr>
            <a:spLocks/>
          </p:cNvSpPr>
          <p:nvPr/>
        </p:nvSpPr>
        <p:spPr bwMode="auto">
          <a:xfrm>
            <a:off x="2716531" y="1543565"/>
            <a:ext cx="899168" cy="216317"/>
          </a:xfrm>
          <a:custGeom>
            <a:avLst/>
            <a:gdLst>
              <a:gd name="T0" fmla="*/ 785812 w 785812"/>
              <a:gd name="T1" fmla="*/ 210581 h 236031"/>
              <a:gd name="T2" fmla="*/ 661987 w 785812"/>
              <a:gd name="T3" fmla="*/ 73456 h 236031"/>
              <a:gd name="T4" fmla="*/ 576262 w 785812"/>
              <a:gd name="T5" fmla="*/ 73456 h 236031"/>
              <a:gd name="T6" fmla="*/ 523875 w 785812"/>
              <a:gd name="T7" fmla="*/ 151813 h 236031"/>
              <a:gd name="T8" fmla="*/ 404812 w 785812"/>
              <a:gd name="T9" fmla="*/ 235066 h 236031"/>
              <a:gd name="T10" fmla="*/ 252412 w 785812"/>
              <a:gd name="T11" fmla="*/ 235066 h 236031"/>
              <a:gd name="T12" fmla="*/ 114300 w 785812"/>
              <a:gd name="T13" fmla="*/ 200785 h 236031"/>
              <a:gd name="T14" fmla="*/ 57150 w 785812"/>
              <a:gd name="T15" fmla="*/ 78356 h 236031"/>
              <a:gd name="T16" fmla="*/ 0 w 785812"/>
              <a:gd name="T17" fmla="*/ 0 h 2360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5812"/>
              <a:gd name="T28" fmla="*/ 0 h 236031"/>
              <a:gd name="T29" fmla="*/ 785812 w 785812"/>
              <a:gd name="T30" fmla="*/ 236031 h 236031"/>
              <a:gd name="connsiteX0" fmla="*/ 785812 w 785812"/>
              <a:gd name="connsiteY0" fmla="*/ 204787 h 236031"/>
              <a:gd name="connsiteX1" fmla="*/ 661987 w 785812"/>
              <a:gd name="connsiteY1" fmla="*/ 71437 h 236031"/>
              <a:gd name="connsiteX2" fmla="*/ 576262 w 785812"/>
              <a:gd name="connsiteY2" fmla="*/ 120100 h 236031"/>
              <a:gd name="connsiteX3" fmla="*/ 523875 w 785812"/>
              <a:gd name="connsiteY3" fmla="*/ 147637 h 236031"/>
              <a:gd name="connsiteX4" fmla="*/ 404812 w 785812"/>
              <a:gd name="connsiteY4" fmla="*/ 228600 h 236031"/>
              <a:gd name="connsiteX5" fmla="*/ 252412 w 785812"/>
              <a:gd name="connsiteY5" fmla="*/ 228600 h 236031"/>
              <a:gd name="connsiteX6" fmla="*/ 114300 w 785812"/>
              <a:gd name="connsiteY6" fmla="*/ 195262 h 236031"/>
              <a:gd name="connsiteX7" fmla="*/ 57150 w 785812"/>
              <a:gd name="connsiteY7" fmla="*/ 76200 h 236031"/>
              <a:gd name="connsiteX8" fmla="*/ 0 w 785812"/>
              <a:gd name="connsiteY8" fmla="*/ 0 h 236031"/>
              <a:gd name="connsiteX0" fmla="*/ 785812 w 785812"/>
              <a:gd name="connsiteY0" fmla="*/ 204787 h 236031"/>
              <a:gd name="connsiteX1" fmla="*/ 653859 w 785812"/>
              <a:gd name="connsiteY1" fmla="*/ 136322 h 236031"/>
              <a:gd name="connsiteX2" fmla="*/ 576262 w 785812"/>
              <a:gd name="connsiteY2" fmla="*/ 120100 h 236031"/>
              <a:gd name="connsiteX3" fmla="*/ 523875 w 785812"/>
              <a:gd name="connsiteY3" fmla="*/ 147637 h 236031"/>
              <a:gd name="connsiteX4" fmla="*/ 404812 w 785812"/>
              <a:gd name="connsiteY4" fmla="*/ 228600 h 236031"/>
              <a:gd name="connsiteX5" fmla="*/ 252412 w 785812"/>
              <a:gd name="connsiteY5" fmla="*/ 228600 h 236031"/>
              <a:gd name="connsiteX6" fmla="*/ 114300 w 785812"/>
              <a:gd name="connsiteY6" fmla="*/ 195262 h 236031"/>
              <a:gd name="connsiteX7" fmla="*/ 57150 w 785812"/>
              <a:gd name="connsiteY7" fmla="*/ 76200 h 236031"/>
              <a:gd name="connsiteX8" fmla="*/ 0 w 785812"/>
              <a:gd name="connsiteY8" fmla="*/ 0 h 236031"/>
              <a:gd name="connsiteX0" fmla="*/ 785812 w 785812"/>
              <a:gd name="connsiteY0" fmla="*/ 204787 h 236031"/>
              <a:gd name="connsiteX1" fmla="*/ 653859 w 785812"/>
              <a:gd name="connsiteY1" fmla="*/ 136322 h 236031"/>
              <a:gd name="connsiteX2" fmla="*/ 586845 w 785812"/>
              <a:gd name="connsiteY2" fmla="*/ 154422 h 236031"/>
              <a:gd name="connsiteX3" fmla="*/ 523875 w 785812"/>
              <a:gd name="connsiteY3" fmla="*/ 147637 h 236031"/>
              <a:gd name="connsiteX4" fmla="*/ 404812 w 785812"/>
              <a:gd name="connsiteY4" fmla="*/ 228600 h 236031"/>
              <a:gd name="connsiteX5" fmla="*/ 252412 w 785812"/>
              <a:gd name="connsiteY5" fmla="*/ 228600 h 236031"/>
              <a:gd name="connsiteX6" fmla="*/ 114300 w 785812"/>
              <a:gd name="connsiteY6" fmla="*/ 195262 h 236031"/>
              <a:gd name="connsiteX7" fmla="*/ 57150 w 785812"/>
              <a:gd name="connsiteY7" fmla="*/ 76200 h 236031"/>
              <a:gd name="connsiteX8" fmla="*/ 0 w 785812"/>
              <a:gd name="connsiteY8" fmla="*/ 0 h 236031"/>
              <a:gd name="connsiteX0" fmla="*/ 785812 w 785812"/>
              <a:gd name="connsiteY0" fmla="*/ 204787 h 236031"/>
              <a:gd name="connsiteX1" fmla="*/ 656504 w 785812"/>
              <a:gd name="connsiteY1" fmla="*/ 162723 h 236031"/>
              <a:gd name="connsiteX2" fmla="*/ 586845 w 785812"/>
              <a:gd name="connsiteY2" fmla="*/ 154422 h 236031"/>
              <a:gd name="connsiteX3" fmla="*/ 523875 w 785812"/>
              <a:gd name="connsiteY3" fmla="*/ 147637 h 236031"/>
              <a:gd name="connsiteX4" fmla="*/ 404812 w 785812"/>
              <a:gd name="connsiteY4" fmla="*/ 228600 h 236031"/>
              <a:gd name="connsiteX5" fmla="*/ 252412 w 785812"/>
              <a:gd name="connsiteY5" fmla="*/ 228600 h 236031"/>
              <a:gd name="connsiteX6" fmla="*/ 114300 w 785812"/>
              <a:gd name="connsiteY6" fmla="*/ 195262 h 236031"/>
              <a:gd name="connsiteX7" fmla="*/ 57150 w 785812"/>
              <a:gd name="connsiteY7" fmla="*/ 76200 h 236031"/>
              <a:gd name="connsiteX8" fmla="*/ 0 w 785812"/>
              <a:gd name="connsiteY8" fmla="*/ 0 h 236031"/>
              <a:gd name="connsiteX0" fmla="*/ 952110 w 952110"/>
              <a:gd name="connsiteY0" fmla="*/ 204787 h 236031"/>
              <a:gd name="connsiteX1" fmla="*/ 822802 w 952110"/>
              <a:gd name="connsiteY1" fmla="*/ 162723 h 236031"/>
              <a:gd name="connsiteX2" fmla="*/ 753143 w 952110"/>
              <a:gd name="connsiteY2" fmla="*/ 154422 h 236031"/>
              <a:gd name="connsiteX3" fmla="*/ 690173 w 952110"/>
              <a:gd name="connsiteY3" fmla="*/ 147637 h 236031"/>
              <a:gd name="connsiteX4" fmla="*/ 571110 w 952110"/>
              <a:gd name="connsiteY4" fmla="*/ 228600 h 236031"/>
              <a:gd name="connsiteX5" fmla="*/ 418710 w 952110"/>
              <a:gd name="connsiteY5" fmla="*/ 228600 h 236031"/>
              <a:gd name="connsiteX6" fmla="*/ 280598 w 952110"/>
              <a:gd name="connsiteY6" fmla="*/ 195262 h 236031"/>
              <a:gd name="connsiteX7" fmla="*/ 223448 w 952110"/>
              <a:gd name="connsiteY7" fmla="*/ 76200 h 236031"/>
              <a:gd name="connsiteX8" fmla="*/ 0 w 952110"/>
              <a:gd name="connsiteY8" fmla="*/ 0 h 236031"/>
              <a:gd name="connsiteX0" fmla="*/ 952110 w 952110"/>
              <a:gd name="connsiteY0" fmla="*/ 204787 h 236031"/>
              <a:gd name="connsiteX1" fmla="*/ 822802 w 952110"/>
              <a:gd name="connsiteY1" fmla="*/ 162723 h 236031"/>
              <a:gd name="connsiteX2" fmla="*/ 753143 w 952110"/>
              <a:gd name="connsiteY2" fmla="*/ 154422 h 236031"/>
              <a:gd name="connsiteX3" fmla="*/ 690173 w 952110"/>
              <a:gd name="connsiteY3" fmla="*/ 147637 h 236031"/>
              <a:gd name="connsiteX4" fmla="*/ 571110 w 952110"/>
              <a:gd name="connsiteY4" fmla="*/ 228600 h 236031"/>
              <a:gd name="connsiteX5" fmla="*/ 418710 w 952110"/>
              <a:gd name="connsiteY5" fmla="*/ 228600 h 236031"/>
              <a:gd name="connsiteX6" fmla="*/ 280598 w 952110"/>
              <a:gd name="connsiteY6" fmla="*/ 195262 h 236031"/>
              <a:gd name="connsiteX7" fmla="*/ 195731 w 952110"/>
              <a:gd name="connsiteY7" fmla="*/ 117685 h 236031"/>
              <a:gd name="connsiteX8" fmla="*/ 0 w 952110"/>
              <a:gd name="connsiteY8" fmla="*/ 0 h 23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110" h="236031">
                <a:moveTo>
                  <a:pt x="952110" y="204787"/>
                </a:moveTo>
                <a:cubicBezTo>
                  <a:pt x="907660" y="149224"/>
                  <a:pt x="855963" y="171117"/>
                  <a:pt x="822802" y="162723"/>
                </a:cubicBezTo>
                <a:cubicBezTo>
                  <a:pt x="789641" y="154329"/>
                  <a:pt x="775248" y="156936"/>
                  <a:pt x="753143" y="154422"/>
                </a:cubicBezTo>
                <a:cubicBezTo>
                  <a:pt x="731038" y="151908"/>
                  <a:pt x="720512" y="135274"/>
                  <a:pt x="690173" y="147637"/>
                </a:cubicBezTo>
                <a:cubicBezTo>
                  <a:pt x="659834" y="160000"/>
                  <a:pt x="616354" y="215106"/>
                  <a:pt x="571110" y="228600"/>
                </a:cubicBezTo>
                <a:cubicBezTo>
                  <a:pt x="525866" y="242094"/>
                  <a:pt x="467129" y="234156"/>
                  <a:pt x="418710" y="228600"/>
                </a:cubicBezTo>
                <a:cubicBezTo>
                  <a:pt x="370291" y="223044"/>
                  <a:pt x="317761" y="213748"/>
                  <a:pt x="280598" y="195262"/>
                </a:cubicBezTo>
                <a:cubicBezTo>
                  <a:pt x="243435" y="176776"/>
                  <a:pt x="214781" y="150229"/>
                  <a:pt x="195731" y="117685"/>
                </a:cubicBezTo>
                <a:cubicBezTo>
                  <a:pt x="176681" y="85141"/>
                  <a:pt x="19050" y="21828"/>
                  <a:pt x="0" y="0"/>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83" name="Rectangle 77"/>
          <p:cNvSpPr>
            <a:spLocks noChangeArrowheads="1"/>
          </p:cNvSpPr>
          <p:nvPr/>
        </p:nvSpPr>
        <p:spPr bwMode="auto">
          <a:xfrm>
            <a:off x="5101220" y="5474477"/>
            <a:ext cx="11274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s-ES" sz="1000" b="1" dirty="0">
                <a:latin typeface="Calibri" pitchFamily="34" charset="0"/>
              </a:rPr>
              <a:t>Palmar Norte</a:t>
            </a:r>
            <a:endParaRPr lang="es-ES_tradnl" sz="1000" b="1" dirty="0">
              <a:latin typeface="Calibri" pitchFamily="34" charset="0"/>
            </a:endParaRPr>
          </a:p>
        </p:txBody>
      </p:sp>
      <p:sp>
        <p:nvSpPr>
          <p:cNvPr id="3185" name="Freeform 3"/>
          <p:cNvSpPr>
            <a:spLocks/>
          </p:cNvSpPr>
          <p:nvPr/>
        </p:nvSpPr>
        <p:spPr bwMode="auto">
          <a:xfrm>
            <a:off x="2125093" y="1522628"/>
            <a:ext cx="577066" cy="161885"/>
          </a:xfrm>
          <a:custGeom>
            <a:avLst/>
            <a:gdLst>
              <a:gd name="T0" fmla="*/ 481013 w 481013"/>
              <a:gd name="T1" fmla="*/ 16516 h 133482"/>
              <a:gd name="T2" fmla="*/ 326231 w 481013"/>
              <a:gd name="T3" fmla="*/ 70 h 133482"/>
              <a:gd name="T4" fmla="*/ 280988 w 481013"/>
              <a:gd name="T5" fmla="*/ 22000 h 133482"/>
              <a:gd name="T6" fmla="*/ 230981 w 481013"/>
              <a:gd name="T7" fmla="*/ 43934 h 133482"/>
              <a:gd name="T8" fmla="*/ 176213 w 481013"/>
              <a:gd name="T9" fmla="*/ 71349 h 133482"/>
              <a:gd name="T10" fmla="*/ 123825 w 481013"/>
              <a:gd name="T11" fmla="*/ 126184 h 133482"/>
              <a:gd name="T12" fmla="*/ 40481 w 481013"/>
              <a:gd name="T13" fmla="*/ 153598 h 133482"/>
              <a:gd name="T14" fmla="*/ 0 w 481013"/>
              <a:gd name="T15" fmla="*/ 117958 h 133482"/>
              <a:gd name="T16" fmla="*/ 0 60000 65536"/>
              <a:gd name="T17" fmla="*/ 0 60000 65536"/>
              <a:gd name="T18" fmla="*/ 0 60000 65536"/>
              <a:gd name="T19" fmla="*/ 0 60000 65536"/>
              <a:gd name="T20" fmla="*/ 0 60000 65536"/>
              <a:gd name="T21" fmla="*/ 0 60000 65536"/>
              <a:gd name="T22" fmla="*/ 0 60000 65536"/>
              <a:gd name="T23" fmla="*/ 0 60000 65536"/>
              <a:gd name="T24" fmla="*/ 0 w 481013"/>
              <a:gd name="T25" fmla="*/ 0 h 133482"/>
              <a:gd name="T26" fmla="*/ 481013 w 481013"/>
              <a:gd name="T27" fmla="*/ 133482 h 133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1013" h="133482">
                <a:moveTo>
                  <a:pt x="481013" y="14345"/>
                </a:moveTo>
                <a:cubicBezTo>
                  <a:pt x="420290" y="6804"/>
                  <a:pt x="359568" y="-737"/>
                  <a:pt x="326231" y="57"/>
                </a:cubicBezTo>
                <a:cubicBezTo>
                  <a:pt x="292894" y="851"/>
                  <a:pt x="296863" y="12757"/>
                  <a:pt x="280988" y="19107"/>
                </a:cubicBezTo>
                <a:cubicBezTo>
                  <a:pt x="265113" y="25457"/>
                  <a:pt x="248443" y="31013"/>
                  <a:pt x="230981" y="38157"/>
                </a:cubicBezTo>
                <a:cubicBezTo>
                  <a:pt x="213519" y="45301"/>
                  <a:pt x="194072" y="50064"/>
                  <a:pt x="176213" y="61970"/>
                </a:cubicBezTo>
                <a:cubicBezTo>
                  <a:pt x="158354" y="73876"/>
                  <a:pt x="146447" y="97689"/>
                  <a:pt x="123825" y="109595"/>
                </a:cubicBezTo>
                <a:cubicBezTo>
                  <a:pt x="101203" y="121501"/>
                  <a:pt x="61118" y="134598"/>
                  <a:pt x="40481" y="133407"/>
                </a:cubicBezTo>
                <a:cubicBezTo>
                  <a:pt x="19844" y="132216"/>
                  <a:pt x="9922" y="117333"/>
                  <a:pt x="0" y="102451"/>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86" name="Oval 83"/>
          <p:cNvSpPr>
            <a:spLocks noChangeArrowheads="1"/>
          </p:cNvSpPr>
          <p:nvPr/>
        </p:nvSpPr>
        <p:spPr bwMode="auto">
          <a:xfrm>
            <a:off x="2648833" y="1495971"/>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187" name="Oval 84"/>
          <p:cNvSpPr>
            <a:spLocks noChangeArrowheads="1"/>
          </p:cNvSpPr>
          <p:nvPr/>
        </p:nvSpPr>
        <p:spPr bwMode="auto">
          <a:xfrm>
            <a:off x="2075743" y="1628019"/>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191" name="Freeform 5"/>
          <p:cNvSpPr>
            <a:spLocks/>
          </p:cNvSpPr>
          <p:nvPr/>
        </p:nvSpPr>
        <p:spPr bwMode="auto">
          <a:xfrm>
            <a:off x="2668189" y="2400277"/>
            <a:ext cx="308213" cy="205278"/>
          </a:xfrm>
          <a:custGeom>
            <a:avLst/>
            <a:gdLst>
              <a:gd name="T0" fmla="*/ 0 w 357188"/>
              <a:gd name="T1" fmla="*/ 0 h 164306"/>
              <a:gd name="T2" fmla="*/ 169069 w 357188"/>
              <a:gd name="T3" fmla="*/ 24598 h 164306"/>
              <a:gd name="T4" fmla="*/ 235744 w 357188"/>
              <a:gd name="T5" fmla="*/ 58139 h 164306"/>
              <a:gd name="T6" fmla="*/ 357188 w 357188"/>
              <a:gd name="T7" fmla="*/ 154290 h 164306"/>
              <a:gd name="T8" fmla="*/ 0 60000 65536"/>
              <a:gd name="T9" fmla="*/ 0 60000 65536"/>
              <a:gd name="T10" fmla="*/ 0 60000 65536"/>
              <a:gd name="T11" fmla="*/ 0 60000 65536"/>
              <a:gd name="T12" fmla="*/ 0 w 357188"/>
              <a:gd name="T13" fmla="*/ 0 h 164306"/>
              <a:gd name="T14" fmla="*/ 357188 w 357188"/>
              <a:gd name="T15" fmla="*/ 164306 h 164306"/>
              <a:gd name="connsiteX0" fmla="*/ 0 w 188119"/>
              <a:gd name="connsiteY0" fmla="*/ 0 h 138112"/>
              <a:gd name="connsiteX1" fmla="*/ 66675 w 188119"/>
              <a:gd name="connsiteY1" fmla="*/ 35719 h 138112"/>
              <a:gd name="connsiteX2" fmla="*/ 188119 w 188119"/>
              <a:gd name="connsiteY2" fmla="*/ 138112 h 138112"/>
              <a:gd name="connsiteX0" fmla="*/ 0 w 256910"/>
              <a:gd name="connsiteY0" fmla="*/ 0 h 138112"/>
              <a:gd name="connsiteX1" fmla="*/ 135466 w 256910"/>
              <a:gd name="connsiteY1" fmla="*/ 35719 h 138112"/>
              <a:gd name="connsiteX2" fmla="*/ 256910 w 256910"/>
              <a:gd name="connsiteY2" fmla="*/ 138112 h 138112"/>
              <a:gd name="connsiteX0" fmla="*/ 0 w 256910"/>
              <a:gd name="connsiteY0" fmla="*/ 0 h 171938"/>
              <a:gd name="connsiteX1" fmla="*/ 135466 w 256910"/>
              <a:gd name="connsiteY1" fmla="*/ 35719 h 171938"/>
              <a:gd name="connsiteX2" fmla="*/ 256910 w 256910"/>
              <a:gd name="connsiteY2" fmla="*/ 171938 h 171938"/>
            </a:gdLst>
            <a:ahLst/>
            <a:cxnLst>
              <a:cxn ang="0">
                <a:pos x="connsiteX0" y="connsiteY0"/>
              </a:cxn>
              <a:cxn ang="0">
                <a:pos x="connsiteX1" y="connsiteY1"/>
              </a:cxn>
              <a:cxn ang="0">
                <a:pos x="connsiteX2" y="connsiteY2"/>
              </a:cxn>
            </a:cxnLst>
            <a:rect l="l" t="t" r="r" b="b"/>
            <a:pathLst>
              <a:path w="256910" h="171938">
                <a:moveTo>
                  <a:pt x="0" y="0"/>
                </a:moveTo>
                <a:cubicBezTo>
                  <a:pt x="39291" y="10319"/>
                  <a:pt x="104113" y="12700"/>
                  <a:pt x="135466" y="35719"/>
                </a:cubicBezTo>
                <a:cubicBezTo>
                  <a:pt x="166819" y="58738"/>
                  <a:pt x="211864" y="132251"/>
                  <a:pt x="256910" y="171938"/>
                </a:cubicBezTo>
              </a:path>
            </a:pathLst>
          </a:cu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92" name="Freeform 8"/>
          <p:cNvSpPr>
            <a:spLocks/>
          </p:cNvSpPr>
          <p:nvPr/>
        </p:nvSpPr>
        <p:spPr bwMode="auto">
          <a:xfrm>
            <a:off x="3567361" y="2649088"/>
            <a:ext cx="522786" cy="149534"/>
          </a:xfrm>
          <a:custGeom>
            <a:avLst/>
            <a:gdLst>
              <a:gd name="T0" fmla="*/ 0 w 550068"/>
              <a:gd name="T1" fmla="*/ 48527 h 145268"/>
              <a:gd name="T2" fmla="*/ 56089 w 550068"/>
              <a:gd name="T3" fmla="*/ 2566 h 145268"/>
              <a:gd name="T4" fmla="*/ 149569 w 550068"/>
              <a:gd name="T5" fmla="*/ 7673 h 145268"/>
              <a:gd name="T6" fmla="*/ 233702 w 550068"/>
              <a:gd name="T7" fmla="*/ 22992 h 145268"/>
              <a:gd name="T8" fmla="*/ 383269 w 550068"/>
              <a:gd name="T9" fmla="*/ 61293 h 145268"/>
              <a:gd name="T10" fmla="*/ 476753 w 550068"/>
              <a:gd name="T11" fmla="*/ 120022 h 145268"/>
              <a:gd name="T12" fmla="*/ 539847 w 550068"/>
              <a:gd name="T13" fmla="*/ 155769 h 145268"/>
              <a:gd name="T14" fmla="*/ 0 60000 65536"/>
              <a:gd name="T15" fmla="*/ 0 60000 65536"/>
              <a:gd name="T16" fmla="*/ 0 60000 65536"/>
              <a:gd name="T17" fmla="*/ 0 60000 65536"/>
              <a:gd name="T18" fmla="*/ 0 60000 65536"/>
              <a:gd name="T19" fmla="*/ 0 60000 65536"/>
              <a:gd name="T20" fmla="*/ 0 60000 65536"/>
              <a:gd name="T21" fmla="*/ 0 w 550068"/>
              <a:gd name="T22" fmla="*/ 0 h 145268"/>
              <a:gd name="T23" fmla="*/ 550068 w 550068"/>
              <a:gd name="T24" fmla="*/ 145268 h 1452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068" h="145268">
                <a:moveTo>
                  <a:pt x="0" y="45255"/>
                </a:moveTo>
                <a:cubicBezTo>
                  <a:pt x="15875" y="26999"/>
                  <a:pt x="31750" y="8743"/>
                  <a:pt x="57150" y="2393"/>
                </a:cubicBezTo>
                <a:cubicBezTo>
                  <a:pt x="82550" y="-3957"/>
                  <a:pt x="122237" y="3980"/>
                  <a:pt x="152400" y="7155"/>
                </a:cubicBezTo>
                <a:cubicBezTo>
                  <a:pt x="182563" y="10330"/>
                  <a:pt x="198438" y="13109"/>
                  <a:pt x="238125" y="21443"/>
                </a:cubicBezTo>
                <a:cubicBezTo>
                  <a:pt x="277812" y="29777"/>
                  <a:pt x="349250" y="42081"/>
                  <a:pt x="390525" y="57162"/>
                </a:cubicBezTo>
                <a:cubicBezTo>
                  <a:pt x="431800" y="72243"/>
                  <a:pt x="459185" y="97246"/>
                  <a:pt x="485775" y="111930"/>
                </a:cubicBezTo>
                <a:cubicBezTo>
                  <a:pt x="512366" y="126614"/>
                  <a:pt x="531217" y="135941"/>
                  <a:pt x="550068" y="145268"/>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94" name="Freeform 7"/>
          <p:cNvSpPr>
            <a:spLocks/>
          </p:cNvSpPr>
          <p:nvPr/>
        </p:nvSpPr>
        <p:spPr bwMode="auto">
          <a:xfrm>
            <a:off x="3026398" y="2582869"/>
            <a:ext cx="504734" cy="72316"/>
          </a:xfrm>
          <a:custGeom>
            <a:avLst/>
            <a:gdLst>
              <a:gd name="T0" fmla="*/ 0 w 307181"/>
              <a:gd name="T1" fmla="*/ 43987 h 130310"/>
              <a:gd name="T2" fmla="*/ 49250 w 307181"/>
              <a:gd name="T3" fmla="*/ 1697 h 130310"/>
              <a:gd name="T4" fmla="*/ 182226 w 307181"/>
              <a:gd name="T5" fmla="*/ 13447 h 130310"/>
              <a:gd name="T6" fmla="*/ 293040 w 307181"/>
              <a:gd name="T7" fmla="*/ 60435 h 130310"/>
              <a:gd name="T8" fmla="*/ 317664 w 307181"/>
              <a:gd name="T9" fmla="*/ 128566 h 130310"/>
              <a:gd name="T10" fmla="*/ 0 60000 65536"/>
              <a:gd name="T11" fmla="*/ 0 60000 65536"/>
              <a:gd name="T12" fmla="*/ 0 60000 65536"/>
              <a:gd name="T13" fmla="*/ 0 60000 65536"/>
              <a:gd name="T14" fmla="*/ 0 60000 65536"/>
              <a:gd name="T15" fmla="*/ 0 w 307181"/>
              <a:gd name="T16" fmla="*/ 0 h 130310"/>
              <a:gd name="T17" fmla="*/ 307181 w 307181"/>
              <a:gd name="T18" fmla="*/ 130310 h 130310"/>
              <a:gd name="connsiteX0" fmla="*/ 0 w 445404"/>
              <a:gd name="connsiteY0" fmla="*/ 29799 h 129397"/>
              <a:gd name="connsiteX1" fmla="*/ 185848 w 445404"/>
              <a:gd name="connsiteY1" fmla="*/ 810 h 129397"/>
              <a:gd name="connsiteX2" fmla="*/ 314435 w 445404"/>
              <a:gd name="connsiteY2" fmla="*/ 12716 h 129397"/>
              <a:gd name="connsiteX3" fmla="*/ 421591 w 445404"/>
              <a:gd name="connsiteY3" fmla="*/ 60341 h 129397"/>
              <a:gd name="connsiteX4" fmla="*/ 445404 w 445404"/>
              <a:gd name="connsiteY4" fmla="*/ 129397 h 129397"/>
              <a:gd name="connsiteX0" fmla="*/ 0 w 421591"/>
              <a:gd name="connsiteY0" fmla="*/ 29799 h 60341"/>
              <a:gd name="connsiteX1" fmla="*/ 185848 w 421591"/>
              <a:gd name="connsiteY1" fmla="*/ 810 h 60341"/>
              <a:gd name="connsiteX2" fmla="*/ 314435 w 421591"/>
              <a:gd name="connsiteY2" fmla="*/ 12716 h 60341"/>
              <a:gd name="connsiteX3" fmla="*/ 421591 w 421591"/>
              <a:gd name="connsiteY3" fmla="*/ 60341 h 60341"/>
            </a:gdLst>
            <a:ahLst/>
            <a:cxnLst>
              <a:cxn ang="0">
                <a:pos x="connsiteX0" y="connsiteY0"/>
              </a:cxn>
              <a:cxn ang="0">
                <a:pos x="connsiteX1" y="connsiteY1"/>
              </a:cxn>
              <a:cxn ang="0">
                <a:pos x="connsiteX2" y="connsiteY2"/>
              </a:cxn>
              <a:cxn ang="0">
                <a:pos x="connsiteX3" y="connsiteY3"/>
              </a:cxn>
            </a:cxnLst>
            <a:rect l="l" t="t" r="r" b="b"/>
            <a:pathLst>
              <a:path w="421591" h="60341">
                <a:moveTo>
                  <a:pt x="0" y="29799"/>
                </a:moveTo>
                <a:cubicBezTo>
                  <a:pt x="9128" y="10947"/>
                  <a:pt x="133442" y="3657"/>
                  <a:pt x="185848" y="810"/>
                </a:cubicBezTo>
                <a:cubicBezTo>
                  <a:pt x="238254" y="-2037"/>
                  <a:pt x="275145" y="2794"/>
                  <a:pt x="314435" y="12716"/>
                </a:cubicBezTo>
                <a:cubicBezTo>
                  <a:pt x="353726" y="22638"/>
                  <a:pt x="399763" y="40894"/>
                  <a:pt x="421591" y="60341"/>
                </a:cubicBezTo>
              </a:path>
            </a:pathLst>
          </a:cu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95" name="Oval 74"/>
          <p:cNvSpPr>
            <a:spLocks noChangeArrowheads="1"/>
          </p:cNvSpPr>
          <p:nvPr/>
        </p:nvSpPr>
        <p:spPr bwMode="auto">
          <a:xfrm>
            <a:off x="2936172" y="2532448"/>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196" name="Oval 75"/>
          <p:cNvSpPr>
            <a:spLocks noChangeArrowheads="1"/>
          </p:cNvSpPr>
          <p:nvPr/>
        </p:nvSpPr>
        <p:spPr bwMode="auto">
          <a:xfrm>
            <a:off x="3506323" y="2601185"/>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197" name="Freeform 10"/>
          <p:cNvSpPr>
            <a:spLocks/>
          </p:cNvSpPr>
          <p:nvPr/>
        </p:nvSpPr>
        <p:spPr bwMode="auto">
          <a:xfrm>
            <a:off x="4068568" y="2764349"/>
            <a:ext cx="213304" cy="217114"/>
          </a:xfrm>
          <a:custGeom>
            <a:avLst/>
            <a:gdLst>
              <a:gd name="T0" fmla="*/ 0 w 176213"/>
              <a:gd name="T1" fmla="*/ 0 h 180975"/>
              <a:gd name="T2" fmla="*/ 120404 w 176213"/>
              <a:gd name="T3" fmla="*/ 57150 h 180975"/>
              <a:gd name="T4" fmla="*/ 176590 w 176213"/>
              <a:gd name="T5" fmla="*/ 140494 h 180975"/>
              <a:gd name="T6" fmla="*/ 197996 w 176213"/>
              <a:gd name="T7" fmla="*/ 180975 h 180975"/>
              <a:gd name="T8" fmla="*/ 0 60000 65536"/>
              <a:gd name="T9" fmla="*/ 0 60000 65536"/>
              <a:gd name="T10" fmla="*/ 0 60000 65536"/>
              <a:gd name="T11" fmla="*/ 0 60000 65536"/>
              <a:gd name="T12" fmla="*/ 0 w 176213"/>
              <a:gd name="T13" fmla="*/ 0 h 180975"/>
              <a:gd name="T14" fmla="*/ 176213 w 176213"/>
              <a:gd name="T15" fmla="*/ 180975 h 180975"/>
            </a:gdLst>
            <a:ahLst/>
            <a:cxnLst>
              <a:cxn ang="T8">
                <a:pos x="T0" y="T1"/>
              </a:cxn>
              <a:cxn ang="T9">
                <a:pos x="T2" y="T3"/>
              </a:cxn>
              <a:cxn ang="T10">
                <a:pos x="T4" y="T5"/>
              </a:cxn>
              <a:cxn ang="T11">
                <a:pos x="T6" y="T7"/>
              </a:cxn>
            </a:cxnLst>
            <a:rect l="T12" t="T13" r="T14" b="T15"/>
            <a:pathLst>
              <a:path w="176213" h="180975">
                <a:moveTo>
                  <a:pt x="0" y="0"/>
                </a:moveTo>
                <a:cubicBezTo>
                  <a:pt x="40481" y="16867"/>
                  <a:pt x="80963" y="33734"/>
                  <a:pt x="107157" y="57150"/>
                </a:cubicBezTo>
                <a:cubicBezTo>
                  <a:pt x="133351" y="80566"/>
                  <a:pt x="145654" y="119857"/>
                  <a:pt x="157163" y="140494"/>
                </a:cubicBezTo>
                <a:cubicBezTo>
                  <a:pt x="168672" y="161131"/>
                  <a:pt x="172442" y="171053"/>
                  <a:pt x="176213" y="180975"/>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198" name="Freeform 11"/>
          <p:cNvSpPr>
            <a:spLocks/>
          </p:cNvSpPr>
          <p:nvPr/>
        </p:nvSpPr>
        <p:spPr bwMode="auto">
          <a:xfrm>
            <a:off x="4281877" y="2971952"/>
            <a:ext cx="179426" cy="606195"/>
          </a:xfrm>
          <a:custGeom>
            <a:avLst/>
            <a:gdLst>
              <a:gd name="T0" fmla="*/ 0 w 115099"/>
              <a:gd name="T1" fmla="*/ 0 h 554831"/>
              <a:gd name="T2" fmla="*/ 16944 w 115099"/>
              <a:gd name="T3" fmla="*/ 62036 h 554831"/>
              <a:gd name="T4" fmla="*/ 84723 w 115099"/>
              <a:gd name="T5" fmla="*/ 137857 h 554831"/>
              <a:gd name="T6" fmla="*/ 135559 w 115099"/>
              <a:gd name="T7" fmla="*/ 296392 h 554831"/>
              <a:gd name="T8" fmla="*/ 112964 w 115099"/>
              <a:gd name="T9" fmla="*/ 535342 h 554831"/>
              <a:gd name="T10" fmla="*/ 0 60000 65536"/>
              <a:gd name="T11" fmla="*/ 0 60000 65536"/>
              <a:gd name="T12" fmla="*/ 0 60000 65536"/>
              <a:gd name="T13" fmla="*/ 0 60000 65536"/>
              <a:gd name="T14" fmla="*/ 0 60000 65536"/>
              <a:gd name="T15" fmla="*/ 0 w 115099"/>
              <a:gd name="T16" fmla="*/ 0 h 554831"/>
              <a:gd name="T17" fmla="*/ 115099 w 115099"/>
              <a:gd name="T18" fmla="*/ 554831 h 554831"/>
              <a:gd name="connsiteX0" fmla="*/ 0 w 114564"/>
              <a:gd name="connsiteY0" fmla="*/ 0 h 506016"/>
              <a:gd name="connsiteX1" fmla="*/ 14287 w 114564"/>
              <a:gd name="connsiteY1" fmla="*/ 64294 h 506016"/>
              <a:gd name="connsiteX2" fmla="*/ 71437 w 114564"/>
              <a:gd name="connsiteY2" fmla="*/ 142875 h 506016"/>
              <a:gd name="connsiteX3" fmla="*/ 114300 w 114564"/>
              <a:gd name="connsiteY3" fmla="*/ 307181 h 506016"/>
              <a:gd name="connsiteX4" fmla="*/ 64998 w 114564"/>
              <a:gd name="connsiteY4" fmla="*/ 506016 h 506016"/>
              <a:gd name="connsiteX0" fmla="*/ 0 w 92817"/>
              <a:gd name="connsiteY0" fmla="*/ 0 h 506016"/>
              <a:gd name="connsiteX1" fmla="*/ 14287 w 92817"/>
              <a:gd name="connsiteY1" fmla="*/ 64294 h 506016"/>
              <a:gd name="connsiteX2" fmla="*/ 71437 w 92817"/>
              <a:gd name="connsiteY2" fmla="*/ 142875 h 506016"/>
              <a:gd name="connsiteX3" fmla="*/ 92299 w 92817"/>
              <a:gd name="connsiteY3" fmla="*/ 302743 h 506016"/>
              <a:gd name="connsiteX4" fmla="*/ 64998 w 92817"/>
              <a:gd name="connsiteY4" fmla="*/ 506016 h 50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17" h="506016">
                <a:moveTo>
                  <a:pt x="0" y="0"/>
                </a:moveTo>
                <a:cubicBezTo>
                  <a:pt x="1190" y="20241"/>
                  <a:pt x="2381" y="40482"/>
                  <a:pt x="14287" y="64294"/>
                </a:cubicBezTo>
                <a:cubicBezTo>
                  <a:pt x="26193" y="88106"/>
                  <a:pt x="58435" y="103134"/>
                  <a:pt x="71437" y="142875"/>
                </a:cubicBezTo>
                <a:cubicBezTo>
                  <a:pt x="84439" y="182616"/>
                  <a:pt x="88330" y="234084"/>
                  <a:pt x="92299" y="302743"/>
                </a:cubicBezTo>
                <a:cubicBezTo>
                  <a:pt x="96268" y="371402"/>
                  <a:pt x="76507" y="416520"/>
                  <a:pt x="64998" y="506016"/>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200" name="Freeform 12"/>
          <p:cNvSpPr>
            <a:spLocks/>
          </p:cNvSpPr>
          <p:nvPr/>
        </p:nvSpPr>
        <p:spPr bwMode="auto">
          <a:xfrm>
            <a:off x="4405577" y="3575942"/>
            <a:ext cx="354917" cy="333339"/>
          </a:xfrm>
          <a:custGeom>
            <a:avLst/>
            <a:gdLst>
              <a:gd name="T0" fmla="*/ 0 w 247650"/>
              <a:gd name="T1" fmla="*/ 0 h 145256"/>
              <a:gd name="T2" fmla="*/ 142875 w 247650"/>
              <a:gd name="T3" fmla="*/ 53678 h 145256"/>
              <a:gd name="T4" fmla="*/ 247650 w 247650"/>
              <a:gd name="T5" fmla="*/ 155923 h 145256"/>
              <a:gd name="T6" fmla="*/ 0 60000 65536"/>
              <a:gd name="T7" fmla="*/ 0 60000 65536"/>
              <a:gd name="T8" fmla="*/ 0 60000 65536"/>
              <a:gd name="T9" fmla="*/ 0 w 247650"/>
              <a:gd name="T10" fmla="*/ 0 h 145256"/>
              <a:gd name="T11" fmla="*/ 247650 w 247650"/>
              <a:gd name="T12" fmla="*/ 145256 h 145256"/>
              <a:gd name="connsiteX0" fmla="*/ 0 w 195009"/>
              <a:gd name="connsiteY0" fmla="*/ 0 h 147818"/>
              <a:gd name="connsiteX1" fmla="*/ 90234 w 195009"/>
              <a:gd name="connsiteY1" fmla="*/ 52568 h 147818"/>
              <a:gd name="connsiteX2" fmla="*/ 195009 w 195009"/>
              <a:gd name="connsiteY2" fmla="*/ 147818 h 147818"/>
              <a:gd name="connsiteX0" fmla="*/ 0 w 233613"/>
              <a:gd name="connsiteY0" fmla="*/ 0 h 137571"/>
              <a:gd name="connsiteX1" fmla="*/ 128838 w 233613"/>
              <a:gd name="connsiteY1" fmla="*/ 42321 h 137571"/>
              <a:gd name="connsiteX2" fmla="*/ 233613 w 233613"/>
              <a:gd name="connsiteY2" fmla="*/ 137571 h 137571"/>
              <a:gd name="connsiteX0" fmla="*/ 0 w 279235"/>
              <a:gd name="connsiteY0" fmla="*/ 0 h 165750"/>
              <a:gd name="connsiteX1" fmla="*/ 174460 w 279235"/>
              <a:gd name="connsiteY1" fmla="*/ 70500 h 165750"/>
              <a:gd name="connsiteX2" fmla="*/ 279235 w 279235"/>
              <a:gd name="connsiteY2" fmla="*/ 165750 h 165750"/>
              <a:gd name="connsiteX0" fmla="*/ 0 w 303385"/>
              <a:gd name="connsiteY0" fmla="*/ 0 h 236266"/>
              <a:gd name="connsiteX1" fmla="*/ 198610 w 303385"/>
              <a:gd name="connsiteY1" fmla="*/ 141016 h 236266"/>
              <a:gd name="connsiteX2" fmla="*/ 303385 w 303385"/>
              <a:gd name="connsiteY2" fmla="*/ 236266 h 236266"/>
              <a:gd name="connsiteX0" fmla="*/ 0 w 303385"/>
              <a:gd name="connsiteY0" fmla="*/ 0 h 236266"/>
              <a:gd name="connsiteX1" fmla="*/ 283135 w 303385"/>
              <a:gd name="connsiteY1" fmla="*/ 141016 h 236266"/>
              <a:gd name="connsiteX2" fmla="*/ 303385 w 303385"/>
              <a:gd name="connsiteY2" fmla="*/ 236266 h 236266"/>
              <a:gd name="connsiteX0" fmla="*/ 0 w 351685"/>
              <a:gd name="connsiteY0" fmla="*/ 0 h 223044"/>
              <a:gd name="connsiteX1" fmla="*/ 283135 w 351685"/>
              <a:gd name="connsiteY1" fmla="*/ 141016 h 223044"/>
              <a:gd name="connsiteX2" fmla="*/ 351685 w 351685"/>
              <a:gd name="connsiteY2" fmla="*/ 223044 h 223044"/>
              <a:gd name="connsiteX0" fmla="*/ 0 w 446336"/>
              <a:gd name="connsiteY0" fmla="*/ 0 h 258577"/>
              <a:gd name="connsiteX1" fmla="*/ 283135 w 446336"/>
              <a:gd name="connsiteY1" fmla="*/ 141016 h 258577"/>
              <a:gd name="connsiteX2" fmla="*/ 446336 w 446336"/>
              <a:gd name="connsiteY2" fmla="*/ 258577 h 258577"/>
              <a:gd name="connsiteX0" fmla="*/ 0 w 403067"/>
              <a:gd name="connsiteY0" fmla="*/ 0 h 276344"/>
              <a:gd name="connsiteX1" fmla="*/ 283135 w 403067"/>
              <a:gd name="connsiteY1" fmla="*/ 141016 h 276344"/>
              <a:gd name="connsiteX2" fmla="*/ 403067 w 403067"/>
              <a:gd name="connsiteY2" fmla="*/ 276344 h 276344"/>
            </a:gdLst>
            <a:ahLst/>
            <a:cxnLst>
              <a:cxn ang="0">
                <a:pos x="connsiteX0" y="connsiteY0"/>
              </a:cxn>
              <a:cxn ang="0">
                <a:pos x="connsiteX1" y="connsiteY1"/>
              </a:cxn>
              <a:cxn ang="0">
                <a:pos x="connsiteX2" y="connsiteY2"/>
              </a:cxn>
            </a:cxnLst>
            <a:rect l="l" t="t" r="r" b="b"/>
            <a:pathLst>
              <a:path w="403067" h="276344">
                <a:moveTo>
                  <a:pt x="0" y="0"/>
                </a:moveTo>
                <a:cubicBezTo>
                  <a:pt x="50800" y="12898"/>
                  <a:pt x="241860" y="116807"/>
                  <a:pt x="283135" y="141016"/>
                </a:cubicBezTo>
                <a:cubicBezTo>
                  <a:pt x="324410" y="165225"/>
                  <a:pt x="371317" y="240823"/>
                  <a:pt x="403067" y="276344"/>
                </a:cubicBezTo>
              </a:path>
            </a:pathLst>
          </a:custGeom>
          <a:noFill/>
          <a:ln w="34925"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202" name="Oval 101"/>
          <p:cNvSpPr>
            <a:spLocks noChangeArrowheads="1"/>
          </p:cNvSpPr>
          <p:nvPr/>
        </p:nvSpPr>
        <p:spPr bwMode="auto">
          <a:xfrm>
            <a:off x="4362215" y="3505993"/>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205" name="Freeform 17"/>
          <p:cNvSpPr>
            <a:spLocks/>
          </p:cNvSpPr>
          <p:nvPr/>
        </p:nvSpPr>
        <p:spPr bwMode="auto">
          <a:xfrm>
            <a:off x="5956290" y="5273641"/>
            <a:ext cx="386616" cy="264728"/>
          </a:xfrm>
          <a:custGeom>
            <a:avLst/>
            <a:gdLst>
              <a:gd name="T0" fmla="*/ 0 w 278606"/>
              <a:gd name="T1" fmla="*/ 0 h 245269"/>
              <a:gd name="T2" fmla="*/ 61951 w 278606"/>
              <a:gd name="T3" fmla="*/ 62085 h 245269"/>
              <a:gd name="T4" fmla="*/ 103253 w 278606"/>
              <a:gd name="T5" fmla="*/ 69536 h 245269"/>
              <a:gd name="T6" fmla="*/ 183561 w 278606"/>
              <a:gd name="T7" fmla="*/ 131623 h 245269"/>
              <a:gd name="T8" fmla="*/ 268459 w 278606"/>
              <a:gd name="T9" fmla="*/ 255794 h 245269"/>
              <a:gd name="T10" fmla="*/ 0 60000 65536"/>
              <a:gd name="T11" fmla="*/ 0 60000 65536"/>
              <a:gd name="T12" fmla="*/ 0 60000 65536"/>
              <a:gd name="T13" fmla="*/ 0 60000 65536"/>
              <a:gd name="T14" fmla="*/ 0 60000 65536"/>
              <a:gd name="T15" fmla="*/ 0 w 278606"/>
              <a:gd name="T16" fmla="*/ 0 h 245269"/>
              <a:gd name="T17" fmla="*/ 278606 w 278606"/>
              <a:gd name="T18" fmla="*/ 245269 h 245269"/>
              <a:gd name="connsiteX0" fmla="*/ 0 w 323183"/>
              <a:gd name="connsiteY0" fmla="*/ 0 h 219951"/>
              <a:gd name="connsiteX1" fmla="*/ 108871 w 323183"/>
              <a:gd name="connsiteY1" fmla="*/ 34213 h 219951"/>
              <a:gd name="connsiteX2" fmla="*/ 151733 w 323183"/>
              <a:gd name="connsiteY2" fmla="*/ 41357 h 219951"/>
              <a:gd name="connsiteX3" fmla="*/ 235077 w 323183"/>
              <a:gd name="connsiteY3" fmla="*/ 100888 h 219951"/>
              <a:gd name="connsiteX4" fmla="*/ 323183 w 323183"/>
              <a:gd name="connsiteY4" fmla="*/ 219951 h 21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183" h="219951">
                <a:moveTo>
                  <a:pt x="0" y="0"/>
                </a:moveTo>
                <a:cubicBezTo>
                  <a:pt x="23217" y="24209"/>
                  <a:pt x="83582" y="27320"/>
                  <a:pt x="108871" y="34213"/>
                </a:cubicBezTo>
                <a:cubicBezTo>
                  <a:pt x="134160" y="41106"/>
                  <a:pt x="130699" y="30245"/>
                  <a:pt x="151733" y="41357"/>
                </a:cubicBezTo>
                <a:cubicBezTo>
                  <a:pt x="172767" y="52469"/>
                  <a:pt x="206502" y="71122"/>
                  <a:pt x="235077" y="100888"/>
                </a:cubicBezTo>
                <a:cubicBezTo>
                  <a:pt x="263652" y="130654"/>
                  <a:pt x="293417" y="175302"/>
                  <a:pt x="323183" y="219951"/>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206" name="Freeform 18"/>
          <p:cNvSpPr>
            <a:spLocks/>
          </p:cNvSpPr>
          <p:nvPr/>
        </p:nvSpPr>
        <p:spPr bwMode="auto">
          <a:xfrm>
            <a:off x="6614340" y="5737724"/>
            <a:ext cx="236160" cy="156170"/>
          </a:xfrm>
          <a:custGeom>
            <a:avLst/>
            <a:gdLst>
              <a:gd name="T0" fmla="*/ 0 w 197643"/>
              <a:gd name="T1" fmla="*/ 0 h 130969"/>
              <a:gd name="T2" fmla="*/ 60299 w 197643"/>
              <a:gd name="T3" fmla="*/ 67497 h 130969"/>
              <a:gd name="T4" fmla="*/ 114140 w 197643"/>
              <a:gd name="T5" fmla="*/ 51135 h 130969"/>
              <a:gd name="T6" fmla="*/ 178740 w 197643"/>
              <a:gd name="T7" fmla="*/ 112498 h 130969"/>
              <a:gd name="T8" fmla="*/ 0 60000 65536"/>
              <a:gd name="T9" fmla="*/ 0 60000 65536"/>
              <a:gd name="T10" fmla="*/ 0 60000 65536"/>
              <a:gd name="T11" fmla="*/ 0 60000 65536"/>
              <a:gd name="T12" fmla="*/ 0 w 197643"/>
              <a:gd name="T13" fmla="*/ 0 h 130969"/>
              <a:gd name="T14" fmla="*/ 197643 w 197643"/>
              <a:gd name="T15" fmla="*/ 130969 h 130969"/>
            </a:gdLst>
            <a:ahLst/>
            <a:cxnLst>
              <a:cxn ang="T8">
                <a:pos x="T0" y="T1"/>
              </a:cxn>
              <a:cxn ang="T9">
                <a:pos x="T2" y="T3"/>
              </a:cxn>
              <a:cxn ang="T10">
                <a:pos x="T4" y="T5"/>
              </a:cxn>
              <a:cxn ang="T11">
                <a:pos x="T6" y="T7"/>
              </a:cxn>
            </a:cxnLst>
            <a:rect l="T12" t="T13" r="T14" b="T15"/>
            <a:pathLst>
              <a:path w="197643" h="130969">
                <a:moveTo>
                  <a:pt x="0" y="0"/>
                </a:moveTo>
                <a:cubicBezTo>
                  <a:pt x="22820" y="34329"/>
                  <a:pt x="45641" y="68659"/>
                  <a:pt x="66675" y="78581"/>
                </a:cubicBezTo>
                <a:cubicBezTo>
                  <a:pt x="87709" y="88503"/>
                  <a:pt x="104378" y="50800"/>
                  <a:pt x="126206" y="59531"/>
                </a:cubicBezTo>
                <a:cubicBezTo>
                  <a:pt x="148034" y="68262"/>
                  <a:pt x="172838" y="99615"/>
                  <a:pt x="197643" y="130969"/>
                </a:cubicBezTo>
              </a:path>
            </a:pathLst>
          </a:custGeom>
          <a:noFill/>
          <a:ln w="9525"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209" name="Oval 106"/>
          <p:cNvSpPr>
            <a:spLocks noChangeArrowheads="1"/>
          </p:cNvSpPr>
          <p:nvPr/>
        </p:nvSpPr>
        <p:spPr bwMode="auto">
          <a:xfrm>
            <a:off x="6301965" y="5499589"/>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210" name="Oval 105"/>
          <p:cNvSpPr>
            <a:spLocks noChangeArrowheads="1"/>
          </p:cNvSpPr>
          <p:nvPr/>
        </p:nvSpPr>
        <p:spPr bwMode="auto">
          <a:xfrm>
            <a:off x="6569028" y="5723412"/>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211" name="Oval 45"/>
          <p:cNvSpPr>
            <a:spLocks noChangeArrowheads="1"/>
          </p:cNvSpPr>
          <p:nvPr/>
        </p:nvSpPr>
        <p:spPr bwMode="auto">
          <a:xfrm>
            <a:off x="7549128" y="5999000"/>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59" name="Rectangle 46"/>
          <p:cNvSpPr>
            <a:spLocks noChangeArrowheads="1"/>
          </p:cNvSpPr>
          <p:nvPr/>
        </p:nvSpPr>
        <p:spPr bwMode="auto">
          <a:xfrm>
            <a:off x="1514556" y="2023747"/>
            <a:ext cx="7960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err="1">
                <a:latin typeface="Calibri" pitchFamily="34" charset="0"/>
              </a:rPr>
              <a:t>Aguacapa</a:t>
            </a:r>
            <a:endParaRPr lang="es-ES_tradnl" sz="1000" b="1" dirty="0">
              <a:latin typeface="Calibri" pitchFamily="34" charset="0"/>
            </a:endParaRPr>
          </a:p>
        </p:txBody>
      </p:sp>
      <p:sp>
        <p:nvSpPr>
          <p:cNvPr id="162" name="Rectangle 46"/>
          <p:cNvSpPr>
            <a:spLocks noChangeArrowheads="1"/>
          </p:cNvSpPr>
          <p:nvPr/>
        </p:nvSpPr>
        <p:spPr bwMode="auto">
          <a:xfrm>
            <a:off x="301575" y="1115751"/>
            <a:ext cx="7960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Tapachula</a:t>
            </a:r>
          </a:p>
        </p:txBody>
      </p:sp>
      <p:sp>
        <p:nvSpPr>
          <p:cNvPr id="2" name="1 Forma libre"/>
          <p:cNvSpPr/>
          <p:nvPr/>
        </p:nvSpPr>
        <p:spPr>
          <a:xfrm>
            <a:off x="873828" y="1337074"/>
            <a:ext cx="343835" cy="319274"/>
          </a:xfrm>
          <a:custGeom>
            <a:avLst/>
            <a:gdLst>
              <a:gd name="connsiteX0" fmla="*/ 286603 w 286603"/>
              <a:gd name="connsiteY0" fmla="*/ 266131 h 266131"/>
              <a:gd name="connsiteX1" fmla="*/ 266132 w 286603"/>
              <a:gd name="connsiteY1" fmla="*/ 232012 h 266131"/>
              <a:gd name="connsiteX2" fmla="*/ 225189 w 286603"/>
              <a:gd name="connsiteY2" fmla="*/ 211540 h 266131"/>
              <a:gd name="connsiteX3" fmla="*/ 88711 w 286603"/>
              <a:gd name="connsiteY3" fmla="*/ 197893 h 266131"/>
              <a:gd name="connsiteX4" fmla="*/ 47768 w 286603"/>
              <a:gd name="connsiteY4" fmla="*/ 177421 h 266131"/>
              <a:gd name="connsiteX5" fmla="*/ 34120 w 286603"/>
              <a:gd name="connsiteY5" fmla="*/ 136478 h 266131"/>
              <a:gd name="connsiteX6" fmla="*/ 20472 w 286603"/>
              <a:gd name="connsiteY6" fmla="*/ 75063 h 266131"/>
              <a:gd name="connsiteX7" fmla="*/ 6824 w 286603"/>
              <a:gd name="connsiteY7" fmla="*/ 27296 h 266131"/>
              <a:gd name="connsiteX8" fmla="*/ 0 w 286603"/>
              <a:gd name="connsiteY8" fmla="*/ 0 h 26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03" h="266131">
                <a:moveTo>
                  <a:pt x="286603" y="266131"/>
                </a:moveTo>
                <a:cubicBezTo>
                  <a:pt x="279779" y="254758"/>
                  <a:pt x="274763" y="242082"/>
                  <a:pt x="266132" y="232012"/>
                </a:cubicBezTo>
                <a:cubicBezTo>
                  <a:pt x="257803" y="222295"/>
                  <a:pt x="237542" y="214011"/>
                  <a:pt x="225189" y="211540"/>
                </a:cubicBezTo>
                <a:cubicBezTo>
                  <a:pt x="183869" y="203276"/>
                  <a:pt x="127434" y="200871"/>
                  <a:pt x="88711" y="197893"/>
                </a:cubicBezTo>
                <a:cubicBezTo>
                  <a:pt x="77556" y="194175"/>
                  <a:pt x="54731" y="188561"/>
                  <a:pt x="47768" y="177421"/>
                </a:cubicBezTo>
                <a:cubicBezTo>
                  <a:pt x="40144" y="165222"/>
                  <a:pt x="38669" y="150126"/>
                  <a:pt x="34120" y="136478"/>
                </a:cubicBezTo>
                <a:cubicBezTo>
                  <a:pt x="20840" y="96638"/>
                  <a:pt x="32481" y="135108"/>
                  <a:pt x="20472" y="75063"/>
                </a:cubicBezTo>
                <a:cubicBezTo>
                  <a:pt x="13360" y="39502"/>
                  <a:pt x="15497" y="57651"/>
                  <a:pt x="6824" y="27296"/>
                </a:cubicBezTo>
                <a:cubicBezTo>
                  <a:pt x="4247" y="18278"/>
                  <a:pt x="0" y="0"/>
                  <a:pt x="0" y="0"/>
                </a:cubicBezTo>
              </a:path>
            </a:pathLst>
          </a:custGeom>
          <a:noFill/>
          <a:ln w="38100">
            <a:solidFill>
              <a:srgbClr val="7030A0"/>
            </a:solidFill>
            <a:round/>
            <a:headEnd/>
            <a:tailEnd/>
          </a:ln>
        </p:spPr>
        <p:txBody>
          <a:bodyPr/>
          <a:lstStyle/>
          <a:p>
            <a:endParaRPr lang="en-US" sz="2265"/>
          </a:p>
        </p:txBody>
      </p:sp>
      <p:sp>
        <p:nvSpPr>
          <p:cNvPr id="167" name="Rectangle 60"/>
          <p:cNvSpPr>
            <a:spLocks noChangeArrowheads="1"/>
          </p:cNvSpPr>
          <p:nvPr/>
        </p:nvSpPr>
        <p:spPr bwMode="auto">
          <a:xfrm>
            <a:off x="8970263" y="5671628"/>
            <a:ext cx="9465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Panamá II</a:t>
            </a:r>
          </a:p>
        </p:txBody>
      </p:sp>
      <p:sp>
        <p:nvSpPr>
          <p:cNvPr id="4" name="3 CuadroTexto"/>
          <p:cNvSpPr txBox="1"/>
          <p:nvPr/>
        </p:nvSpPr>
        <p:spPr>
          <a:xfrm>
            <a:off x="816040" y="656307"/>
            <a:ext cx="1041553" cy="440903"/>
          </a:xfrm>
          <a:prstGeom prst="rect">
            <a:avLst/>
          </a:prstGeom>
          <a:noFill/>
        </p:spPr>
        <p:txBody>
          <a:bodyPr wrap="none" rtlCol="0">
            <a:spAutoFit/>
          </a:bodyPr>
          <a:lstStyle/>
          <a:p>
            <a:r>
              <a:rPr lang="en-US" sz="2265"/>
              <a:t>México</a:t>
            </a:r>
          </a:p>
        </p:txBody>
      </p:sp>
      <p:sp>
        <p:nvSpPr>
          <p:cNvPr id="172" name="171 CuadroTexto"/>
          <p:cNvSpPr txBox="1"/>
          <p:nvPr/>
        </p:nvSpPr>
        <p:spPr>
          <a:xfrm>
            <a:off x="10436282" y="6411967"/>
            <a:ext cx="1306428" cy="440903"/>
          </a:xfrm>
          <a:prstGeom prst="rect">
            <a:avLst/>
          </a:prstGeom>
          <a:noFill/>
        </p:spPr>
        <p:txBody>
          <a:bodyPr wrap="none" rtlCol="0">
            <a:spAutoFit/>
          </a:bodyPr>
          <a:lstStyle/>
          <a:p>
            <a:r>
              <a:rPr lang="en-US" sz="2265"/>
              <a:t>Colombia</a:t>
            </a:r>
          </a:p>
        </p:txBody>
      </p:sp>
      <p:sp>
        <p:nvSpPr>
          <p:cNvPr id="3122" name="Rectangle 53"/>
          <p:cNvSpPr>
            <a:spLocks noChangeArrowheads="1"/>
          </p:cNvSpPr>
          <p:nvPr/>
        </p:nvSpPr>
        <p:spPr bwMode="auto">
          <a:xfrm>
            <a:off x="3576236" y="3693263"/>
            <a:ext cx="10170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s-ES_tradnl" sz="1000" b="1" dirty="0">
                <a:latin typeface="Calibri" pitchFamily="34" charset="0"/>
              </a:rPr>
              <a:t>Ticuantepe</a:t>
            </a:r>
          </a:p>
        </p:txBody>
      </p:sp>
      <p:sp>
        <p:nvSpPr>
          <p:cNvPr id="166" name="Oval 105"/>
          <p:cNvSpPr>
            <a:spLocks noChangeArrowheads="1"/>
          </p:cNvSpPr>
          <p:nvPr/>
        </p:nvSpPr>
        <p:spPr bwMode="auto">
          <a:xfrm>
            <a:off x="6912488" y="5843539"/>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71" name="Rectangle 104"/>
          <p:cNvSpPr>
            <a:spLocks noChangeArrowheads="1"/>
          </p:cNvSpPr>
          <p:nvPr/>
        </p:nvSpPr>
        <p:spPr bwMode="auto">
          <a:xfrm>
            <a:off x="6771176" y="5804242"/>
            <a:ext cx="10950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Dominical</a:t>
            </a:r>
          </a:p>
        </p:txBody>
      </p:sp>
      <p:sp>
        <p:nvSpPr>
          <p:cNvPr id="169" name="Oval 84"/>
          <p:cNvSpPr>
            <a:spLocks noChangeArrowheads="1"/>
          </p:cNvSpPr>
          <p:nvPr/>
        </p:nvSpPr>
        <p:spPr bwMode="auto">
          <a:xfrm>
            <a:off x="3321889" y="1638134"/>
            <a:ext cx="108000" cy="108000"/>
          </a:xfrm>
          <a:prstGeom prst="ellipse">
            <a:avLst/>
          </a:prstGeom>
          <a:solidFill>
            <a:srgbClr val="FFFF00"/>
          </a:solidFill>
          <a:ln w="11113">
            <a:solidFill>
              <a:srgbClr val="FF5050"/>
            </a:solidFill>
            <a:round/>
            <a:headEnd/>
            <a:tailEnd/>
          </a:ln>
        </p:spPr>
        <p:txBody>
          <a:bodyPr/>
          <a:lstStyle/>
          <a:p>
            <a:endParaRPr lang="es-CR" sz="2265" b="1"/>
          </a:p>
        </p:txBody>
      </p:sp>
      <p:sp>
        <p:nvSpPr>
          <p:cNvPr id="170" name="Rectangle 66"/>
          <p:cNvSpPr>
            <a:spLocks noChangeArrowheads="1"/>
          </p:cNvSpPr>
          <p:nvPr/>
        </p:nvSpPr>
        <p:spPr bwMode="auto">
          <a:xfrm>
            <a:off x="2938344" y="1771535"/>
            <a:ext cx="7484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La Entrada</a:t>
            </a:r>
          </a:p>
        </p:txBody>
      </p:sp>
      <p:sp>
        <p:nvSpPr>
          <p:cNvPr id="187" name="Oval 83"/>
          <p:cNvSpPr>
            <a:spLocks noChangeArrowheads="1"/>
          </p:cNvSpPr>
          <p:nvPr/>
        </p:nvSpPr>
        <p:spPr bwMode="auto">
          <a:xfrm>
            <a:off x="2370020" y="1499780"/>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89" name="Rectangle 66"/>
          <p:cNvSpPr>
            <a:spLocks noChangeArrowheads="1"/>
          </p:cNvSpPr>
          <p:nvPr/>
        </p:nvSpPr>
        <p:spPr bwMode="auto">
          <a:xfrm>
            <a:off x="2059607" y="1740262"/>
            <a:ext cx="7484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La Vega</a:t>
            </a:r>
          </a:p>
        </p:txBody>
      </p:sp>
      <p:sp>
        <p:nvSpPr>
          <p:cNvPr id="190" name="Rectangle 66"/>
          <p:cNvSpPr>
            <a:spLocks noChangeArrowheads="1"/>
          </p:cNvSpPr>
          <p:nvPr/>
        </p:nvSpPr>
        <p:spPr bwMode="auto">
          <a:xfrm>
            <a:off x="1911833" y="1333316"/>
            <a:ext cx="7484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a:latin typeface="Calibri" pitchFamily="34" charset="0"/>
              </a:rPr>
              <a:t>San Agustín</a:t>
            </a:r>
          </a:p>
        </p:txBody>
      </p:sp>
      <p:sp>
        <p:nvSpPr>
          <p:cNvPr id="11" name="10 Forma libre"/>
          <p:cNvSpPr/>
          <p:nvPr/>
        </p:nvSpPr>
        <p:spPr>
          <a:xfrm>
            <a:off x="1943107" y="1865400"/>
            <a:ext cx="192952" cy="112947"/>
          </a:xfrm>
          <a:custGeom>
            <a:avLst/>
            <a:gdLst>
              <a:gd name="connsiteX0" fmla="*/ 0 w 144750"/>
              <a:gd name="connsiteY0" fmla="*/ 84732 h 84732"/>
              <a:gd name="connsiteX1" fmla="*/ 28244 w 144750"/>
              <a:gd name="connsiteY1" fmla="*/ 56488 h 84732"/>
              <a:gd name="connsiteX2" fmla="*/ 42366 w 144750"/>
              <a:gd name="connsiteY2" fmla="*/ 35305 h 84732"/>
              <a:gd name="connsiteX3" fmla="*/ 74140 w 144750"/>
              <a:gd name="connsiteY3" fmla="*/ 24713 h 84732"/>
              <a:gd name="connsiteX4" fmla="*/ 84732 w 144750"/>
              <a:gd name="connsiteY4" fmla="*/ 21183 h 84732"/>
              <a:gd name="connsiteX5" fmla="*/ 116506 w 144750"/>
              <a:gd name="connsiteY5" fmla="*/ 14122 h 84732"/>
              <a:gd name="connsiteX6" fmla="*/ 127098 w 144750"/>
              <a:gd name="connsiteY6" fmla="*/ 7061 h 84732"/>
              <a:gd name="connsiteX7" fmla="*/ 137689 w 144750"/>
              <a:gd name="connsiteY7" fmla="*/ 3530 h 84732"/>
              <a:gd name="connsiteX8" fmla="*/ 144750 w 144750"/>
              <a:gd name="connsiteY8" fmla="*/ 0 h 8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50" h="84732">
                <a:moveTo>
                  <a:pt x="0" y="84732"/>
                </a:moveTo>
                <a:lnTo>
                  <a:pt x="28244" y="56488"/>
                </a:lnTo>
                <a:cubicBezTo>
                  <a:pt x="34245" y="50487"/>
                  <a:pt x="34315" y="37989"/>
                  <a:pt x="42366" y="35305"/>
                </a:cubicBezTo>
                <a:lnTo>
                  <a:pt x="74140" y="24713"/>
                </a:lnTo>
                <a:cubicBezTo>
                  <a:pt x="77671" y="23536"/>
                  <a:pt x="81083" y="21913"/>
                  <a:pt x="84732" y="21183"/>
                </a:cubicBezTo>
                <a:cubicBezTo>
                  <a:pt x="107142" y="16700"/>
                  <a:pt x="96563" y="19107"/>
                  <a:pt x="116506" y="14122"/>
                </a:cubicBezTo>
                <a:cubicBezTo>
                  <a:pt x="120037" y="11768"/>
                  <a:pt x="123303" y="8959"/>
                  <a:pt x="127098" y="7061"/>
                </a:cubicBezTo>
                <a:cubicBezTo>
                  <a:pt x="130426" y="5397"/>
                  <a:pt x="134234" y="4912"/>
                  <a:pt x="137689" y="3530"/>
                </a:cubicBezTo>
                <a:cubicBezTo>
                  <a:pt x="140132" y="2553"/>
                  <a:pt x="142396" y="1177"/>
                  <a:pt x="144750" y="0"/>
                </a:cubicBezTo>
              </a:path>
            </a:pathLst>
          </a:custGeom>
          <a:noFill/>
          <a:ln w="41275"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12" name="11 Forma libre"/>
          <p:cNvSpPr/>
          <p:nvPr/>
        </p:nvSpPr>
        <p:spPr>
          <a:xfrm>
            <a:off x="2183121" y="1879522"/>
            <a:ext cx="506359" cy="569335"/>
          </a:xfrm>
          <a:custGeom>
            <a:avLst/>
            <a:gdLst>
              <a:gd name="connsiteX0" fmla="*/ 0 w 296563"/>
              <a:gd name="connsiteY0" fmla="*/ 0 h 328337"/>
              <a:gd name="connsiteX1" fmla="*/ 17653 w 296563"/>
              <a:gd name="connsiteY1" fmla="*/ 17653 h 328337"/>
              <a:gd name="connsiteX2" fmla="*/ 31775 w 296563"/>
              <a:gd name="connsiteY2" fmla="*/ 38836 h 328337"/>
              <a:gd name="connsiteX3" fmla="*/ 38836 w 296563"/>
              <a:gd name="connsiteY3" fmla="*/ 49427 h 328337"/>
              <a:gd name="connsiteX4" fmla="*/ 42367 w 296563"/>
              <a:gd name="connsiteY4" fmla="*/ 60019 h 328337"/>
              <a:gd name="connsiteX5" fmla="*/ 49428 w 296563"/>
              <a:gd name="connsiteY5" fmla="*/ 70610 h 328337"/>
              <a:gd name="connsiteX6" fmla="*/ 60019 w 296563"/>
              <a:gd name="connsiteY6" fmla="*/ 95324 h 328337"/>
              <a:gd name="connsiteX7" fmla="*/ 70611 w 296563"/>
              <a:gd name="connsiteY7" fmla="*/ 102385 h 328337"/>
              <a:gd name="connsiteX8" fmla="*/ 81202 w 296563"/>
              <a:gd name="connsiteY8" fmla="*/ 112976 h 328337"/>
              <a:gd name="connsiteX9" fmla="*/ 98855 w 296563"/>
              <a:gd name="connsiteY9" fmla="*/ 127098 h 328337"/>
              <a:gd name="connsiteX10" fmla="*/ 109446 w 296563"/>
              <a:gd name="connsiteY10" fmla="*/ 134159 h 328337"/>
              <a:gd name="connsiteX11" fmla="*/ 123568 w 296563"/>
              <a:gd name="connsiteY11" fmla="*/ 144751 h 328337"/>
              <a:gd name="connsiteX12" fmla="*/ 151812 w 296563"/>
              <a:gd name="connsiteY12" fmla="*/ 162403 h 328337"/>
              <a:gd name="connsiteX13" fmla="*/ 165934 w 296563"/>
              <a:gd name="connsiteY13" fmla="*/ 172995 h 328337"/>
              <a:gd name="connsiteX14" fmla="*/ 180056 w 296563"/>
              <a:gd name="connsiteY14" fmla="*/ 180056 h 328337"/>
              <a:gd name="connsiteX15" fmla="*/ 197709 w 296563"/>
              <a:gd name="connsiteY15" fmla="*/ 190647 h 328337"/>
              <a:gd name="connsiteX16" fmla="*/ 208300 w 296563"/>
              <a:gd name="connsiteY16" fmla="*/ 197708 h 328337"/>
              <a:gd name="connsiteX17" fmla="*/ 218892 w 296563"/>
              <a:gd name="connsiteY17" fmla="*/ 201239 h 328337"/>
              <a:gd name="connsiteX18" fmla="*/ 240075 w 296563"/>
              <a:gd name="connsiteY18" fmla="*/ 218891 h 328337"/>
              <a:gd name="connsiteX19" fmla="*/ 247136 w 296563"/>
              <a:gd name="connsiteY19" fmla="*/ 229483 h 328337"/>
              <a:gd name="connsiteX20" fmla="*/ 257727 w 296563"/>
              <a:gd name="connsiteY20" fmla="*/ 236544 h 328337"/>
              <a:gd name="connsiteX21" fmla="*/ 275380 w 296563"/>
              <a:gd name="connsiteY21" fmla="*/ 257727 h 328337"/>
              <a:gd name="connsiteX22" fmla="*/ 285971 w 296563"/>
              <a:gd name="connsiteY22" fmla="*/ 282440 h 328337"/>
              <a:gd name="connsiteX23" fmla="*/ 296563 w 296563"/>
              <a:gd name="connsiteY23" fmla="*/ 328337 h 328337"/>
              <a:gd name="connsiteX0" fmla="*/ 0 w 334663"/>
              <a:gd name="connsiteY0" fmla="*/ 0 h 380725"/>
              <a:gd name="connsiteX1" fmla="*/ 17653 w 334663"/>
              <a:gd name="connsiteY1" fmla="*/ 17653 h 380725"/>
              <a:gd name="connsiteX2" fmla="*/ 31775 w 334663"/>
              <a:gd name="connsiteY2" fmla="*/ 38836 h 380725"/>
              <a:gd name="connsiteX3" fmla="*/ 38836 w 334663"/>
              <a:gd name="connsiteY3" fmla="*/ 49427 h 380725"/>
              <a:gd name="connsiteX4" fmla="*/ 42367 w 334663"/>
              <a:gd name="connsiteY4" fmla="*/ 60019 h 380725"/>
              <a:gd name="connsiteX5" fmla="*/ 49428 w 334663"/>
              <a:gd name="connsiteY5" fmla="*/ 70610 h 380725"/>
              <a:gd name="connsiteX6" fmla="*/ 60019 w 334663"/>
              <a:gd name="connsiteY6" fmla="*/ 95324 h 380725"/>
              <a:gd name="connsiteX7" fmla="*/ 70611 w 334663"/>
              <a:gd name="connsiteY7" fmla="*/ 102385 h 380725"/>
              <a:gd name="connsiteX8" fmla="*/ 81202 w 334663"/>
              <a:gd name="connsiteY8" fmla="*/ 112976 h 380725"/>
              <a:gd name="connsiteX9" fmla="*/ 98855 w 334663"/>
              <a:gd name="connsiteY9" fmla="*/ 127098 h 380725"/>
              <a:gd name="connsiteX10" fmla="*/ 109446 w 334663"/>
              <a:gd name="connsiteY10" fmla="*/ 134159 h 380725"/>
              <a:gd name="connsiteX11" fmla="*/ 123568 w 334663"/>
              <a:gd name="connsiteY11" fmla="*/ 144751 h 380725"/>
              <a:gd name="connsiteX12" fmla="*/ 151812 w 334663"/>
              <a:gd name="connsiteY12" fmla="*/ 162403 h 380725"/>
              <a:gd name="connsiteX13" fmla="*/ 165934 w 334663"/>
              <a:gd name="connsiteY13" fmla="*/ 172995 h 380725"/>
              <a:gd name="connsiteX14" fmla="*/ 180056 w 334663"/>
              <a:gd name="connsiteY14" fmla="*/ 180056 h 380725"/>
              <a:gd name="connsiteX15" fmla="*/ 197709 w 334663"/>
              <a:gd name="connsiteY15" fmla="*/ 190647 h 380725"/>
              <a:gd name="connsiteX16" fmla="*/ 208300 w 334663"/>
              <a:gd name="connsiteY16" fmla="*/ 197708 h 380725"/>
              <a:gd name="connsiteX17" fmla="*/ 218892 w 334663"/>
              <a:gd name="connsiteY17" fmla="*/ 201239 h 380725"/>
              <a:gd name="connsiteX18" fmla="*/ 240075 w 334663"/>
              <a:gd name="connsiteY18" fmla="*/ 218891 h 380725"/>
              <a:gd name="connsiteX19" fmla="*/ 247136 w 334663"/>
              <a:gd name="connsiteY19" fmla="*/ 229483 h 380725"/>
              <a:gd name="connsiteX20" fmla="*/ 257727 w 334663"/>
              <a:gd name="connsiteY20" fmla="*/ 236544 h 380725"/>
              <a:gd name="connsiteX21" fmla="*/ 275380 w 334663"/>
              <a:gd name="connsiteY21" fmla="*/ 257727 h 380725"/>
              <a:gd name="connsiteX22" fmla="*/ 285971 w 334663"/>
              <a:gd name="connsiteY22" fmla="*/ 282440 h 380725"/>
              <a:gd name="connsiteX23" fmla="*/ 334663 w 334663"/>
              <a:gd name="connsiteY23" fmla="*/ 380725 h 380725"/>
              <a:gd name="connsiteX0" fmla="*/ 0 w 334663"/>
              <a:gd name="connsiteY0" fmla="*/ 0 h 380725"/>
              <a:gd name="connsiteX1" fmla="*/ 17653 w 334663"/>
              <a:gd name="connsiteY1" fmla="*/ 17653 h 380725"/>
              <a:gd name="connsiteX2" fmla="*/ 31775 w 334663"/>
              <a:gd name="connsiteY2" fmla="*/ 38836 h 380725"/>
              <a:gd name="connsiteX3" fmla="*/ 38836 w 334663"/>
              <a:gd name="connsiteY3" fmla="*/ 49427 h 380725"/>
              <a:gd name="connsiteX4" fmla="*/ 42367 w 334663"/>
              <a:gd name="connsiteY4" fmla="*/ 60019 h 380725"/>
              <a:gd name="connsiteX5" fmla="*/ 49428 w 334663"/>
              <a:gd name="connsiteY5" fmla="*/ 70610 h 380725"/>
              <a:gd name="connsiteX6" fmla="*/ 60019 w 334663"/>
              <a:gd name="connsiteY6" fmla="*/ 95324 h 380725"/>
              <a:gd name="connsiteX7" fmla="*/ 70611 w 334663"/>
              <a:gd name="connsiteY7" fmla="*/ 102385 h 380725"/>
              <a:gd name="connsiteX8" fmla="*/ 81202 w 334663"/>
              <a:gd name="connsiteY8" fmla="*/ 112976 h 380725"/>
              <a:gd name="connsiteX9" fmla="*/ 98855 w 334663"/>
              <a:gd name="connsiteY9" fmla="*/ 127098 h 380725"/>
              <a:gd name="connsiteX10" fmla="*/ 109446 w 334663"/>
              <a:gd name="connsiteY10" fmla="*/ 134159 h 380725"/>
              <a:gd name="connsiteX11" fmla="*/ 123568 w 334663"/>
              <a:gd name="connsiteY11" fmla="*/ 144751 h 380725"/>
              <a:gd name="connsiteX12" fmla="*/ 151812 w 334663"/>
              <a:gd name="connsiteY12" fmla="*/ 162403 h 380725"/>
              <a:gd name="connsiteX13" fmla="*/ 165934 w 334663"/>
              <a:gd name="connsiteY13" fmla="*/ 172995 h 380725"/>
              <a:gd name="connsiteX14" fmla="*/ 180056 w 334663"/>
              <a:gd name="connsiteY14" fmla="*/ 180056 h 380725"/>
              <a:gd name="connsiteX15" fmla="*/ 197709 w 334663"/>
              <a:gd name="connsiteY15" fmla="*/ 190647 h 380725"/>
              <a:gd name="connsiteX16" fmla="*/ 208300 w 334663"/>
              <a:gd name="connsiteY16" fmla="*/ 197708 h 380725"/>
              <a:gd name="connsiteX17" fmla="*/ 218892 w 334663"/>
              <a:gd name="connsiteY17" fmla="*/ 201239 h 380725"/>
              <a:gd name="connsiteX18" fmla="*/ 240075 w 334663"/>
              <a:gd name="connsiteY18" fmla="*/ 218891 h 380725"/>
              <a:gd name="connsiteX19" fmla="*/ 247136 w 334663"/>
              <a:gd name="connsiteY19" fmla="*/ 229483 h 380725"/>
              <a:gd name="connsiteX20" fmla="*/ 257727 w 334663"/>
              <a:gd name="connsiteY20" fmla="*/ 236544 h 380725"/>
              <a:gd name="connsiteX21" fmla="*/ 275380 w 334663"/>
              <a:gd name="connsiteY21" fmla="*/ 257727 h 380725"/>
              <a:gd name="connsiteX22" fmla="*/ 300258 w 334663"/>
              <a:gd name="connsiteY22" fmla="*/ 291965 h 380725"/>
              <a:gd name="connsiteX23" fmla="*/ 334663 w 334663"/>
              <a:gd name="connsiteY23" fmla="*/ 380725 h 380725"/>
              <a:gd name="connsiteX0" fmla="*/ 0 w 300258"/>
              <a:gd name="connsiteY0" fmla="*/ 0 h 291965"/>
              <a:gd name="connsiteX1" fmla="*/ 17653 w 300258"/>
              <a:gd name="connsiteY1" fmla="*/ 17653 h 291965"/>
              <a:gd name="connsiteX2" fmla="*/ 31775 w 300258"/>
              <a:gd name="connsiteY2" fmla="*/ 38836 h 291965"/>
              <a:gd name="connsiteX3" fmla="*/ 38836 w 300258"/>
              <a:gd name="connsiteY3" fmla="*/ 49427 h 291965"/>
              <a:gd name="connsiteX4" fmla="*/ 42367 w 300258"/>
              <a:gd name="connsiteY4" fmla="*/ 60019 h 291965"/>
              <a:gd name="connsiteX5" fmla="*/ 49428 w 300258"/>
              <a:gd name="connsiteY5" fmla="*/ 70610 h 291965"/>
              <a:gd name="connsiteX6" fmla="*/ 60019 w 300258"/>
              <a:gd name="connsiteY6" fmla="*/ 95324 h 291965"/>
              <a:gd name="connsiteX7" fmla="*/ 70611 w 300258"/>
              <a:gd name="connsiteY7" fmla="*/ 102385 h 291965"/>
              <a:gd name="connsiteX8" fmla="*/ 81202 w 300258"/>
              <a:gd name="connsiteY8" fmla="*/ 112976 h 291965"/>
              <a:gd name="connsiteX9" fmla="*/ 98855 w 300258"/>
              <a:gd name="connsiteY9" fmla="*/ 127098 h 291965"/>
              <a:gd name="connsiteX10" fmla="*/ 109446 w 300258"/>
              <a:gd name="connsiteY10" fmla="*/ 134159 h 291965"/>
              <a:gd name="connsiteX11" fmla="*/ 123568 w 300258"/>
              <a:gd name="connsiteY11" fmla="*/ 144751 h 291965"/>
              <a:gd name="connsiteX12" fmla="*/ 151812 w 300258"/>
              <a:gd name="connsiteY12" fmla="*/ 162403 h 291965"/>
              <a:gd name="connsiteX13" fmla="*/ 165934 w 300258"/>
              <a:gd name="connsiteY13" fmla="*/ 172995 h 291965"/>
              <a:gd name="connsiteX14" fmla="*/ 180056 w 300258"/>
              <a:gd name="connsiteY14" fmla="*/ 180056 h 291965"/>
              <a:gd name="connsiteX15" fmla="*/ 197709 w 300258"/>
              <a:gd name="connsiteY15" fmla="*/ 190647 h 291965"/>
              <a:gd name="connsiteX16" fmla="*/ 208300 w 300258"/>
              <a:gd name="connsiteY16" fmla="*/ 197708 h 291965"/>
              <a:gd name="connsiteX17" fmla="*/ 218892 w 300258"/>
              <a:gd name="connsiteY17" fmla="*/ 201239 h 291965"/>
              <a:gd name="connsiteX18" fmla="*/ 240075 w 300258"/>
              <a:gd name="connsiteY18" fmla="*/ 218891 h 291965"/>
              <a:gd name="connsiteX19" fmla="*/ 247136 w 300258"/>
              <a:gd name="connsiteY19" fmla="*/ 229483 h 291965"/>
              <a:gd name="connsiteX20" fmla="*/ 257727 w 300258"/>
              <a:gd name="connsiteY20" fmla="*/ 236544 h 291965"/>
              <a:gd name="connsiteX21" fmla="*/ 275380 w 300258"/>
              <a:gd name="connsiteY21" fmla="*/ 257727 h 291965"/>
              <a:gd name="connsiteX22" fmla="*/ 300258 w 300258"/>
              <a:gd name="connsiteY22" fmla="*/ 291965 h 291965"/>
              <a:gd name="connsiteX0" fmla="*/ 0 w 328833"/>
              <a:gd name="connsiteY0" fmla="*/ 0 h 346734"/>
              <a:gd name="connsiteX1" fmla="*/ 17653 w 328833"/>
              <a:gd name="connsiteY1" fmla="*/ 17653 h 346734"/>
              <a:gd name="connsiteX2" fmla="*/ 31775 w 328833"/>
              <a:gd name="connsiteY2" fmla="*/ 38836 h 346734"/>
              <a:gd name="connsiteX3" fmla="*/ 38836 w 328833"/>
              <a:gd name="connsiteY3" fmla="*/ 49427 h 346734"/>
              <a:gd name="connsiteX4" fmla="*/ 42367 w 328833"/>
              <a:gd name="connsiteY4" fmla="*/ 60019 h 346734"/>
              <a:gd name="connsiteX5" fmla="*/ 49428 w 328833"/>
              <a:gd name="connsiteY5" fmla="*/ 70610 h 346734"/>
              <a:gd name="connsiteX6" fmla="*/ 60019 w 328833"/>
              <a:gd name="connsiteY6" fmla="*/ 95324 h 346734"/>
              <a:gd name="connsiteX7" fmla="*/ 70611 w 328833"/>
              <a:gd name="connsiteY7" fmla="*/ 102385 h 346734"/>
              <a:gd name="connsiteX8" fmla="*/ 81202 w 328833"/>
              <a:gd name="connsiteY8" fmla="*/ 112976 h 346734"/>
              <a:gd name="connsiteX9" fmla="*/ 98855 w 328833"/>
              <a:gd name="connsiteY9" fmla="*/ 127098 h 346734"/>
              <a:gd name="connsiteX10" fmla="*/ 109446 w 328833"/>
              <a:gd name="connsiteY10" fmla="*/ 134159 h 346734"/>
              <a:gd name="connsiteX11" fmla="*/ 123568 w 328833"/>
              <a:gd name="connsiteY11" fmla="*/ 144751 h 346734"/>
              <a:gd name="connsiteX12" fmla="*/ 151812 w 328833"/>
              <a:gd name="connsiteY12" fmla="*/ 162403 h 346734"/>
              <a:gd name="connsiteX13" fmla="*/ 165934 w 328833"/>
              <a:gd name="connsiteY13" fmla="*/ 172995 h 346734"/>
              <a:gd name="connsiteX14" fmla="*/ 180056 w 328833"/>
              <a:gd name="connsiteY14" fmla="*/ 180056 h 346734"/>
              <a:gd name="connsiteX15" fmla="*/ 197709 w 328833"/>
              <a:gd name="connsiteY15" fmla="*/ 190647 h 346734"/>
              <a:gd name="connsiteX16" fmla="*/ 208300 w 328833"/>
              <a:gd name="connsiteY16" fmla="*/ 197708 h 346734"/>
              <a:gd name="connsiteX17" fmla="*/ 218892 w 328833"/>
              <a:gd name="connsiteY17" fmla="*/ 201239 h 346734"/>
              <a:gd name="connsiteX18" fmla="*/ 240075 w 328833"/>
              <a:gd name="connsiteY18" fmla="*/ 218891 h 346734"/>
              <a:gd name="connsiteX19" fmla="*/ 247136 w 328833"/>
              <a:gd name="connsiteY19" fmla="*/ 229483 h 346734"/>
              <a:gd name="connsiteX20" fmla="*/ 257727 w 328833"/>
              <a:gd name="connsiteY20" fmla="*/ 236544 h 346734"/>
              <a:gd name="connsiteX21" fmla="*/ 275380 w 328833"/>
              <a:gd name="connsiteY21" fmla="*/ 257727 h 346734"/>
              <a:gd name="connsiteX22" fmla="*/ 328833 w 328833"/>
              <a:gd name="connsiteY22" fmla="*/ 346734 h 346734"/>
              <a:gd name="connsiteX0" fmla="*/ 0 w 275380"/>
              <a:gd name="connsiteY0" fmla="*/ 0 h 257727"/>
              <a:gd name="connsiteX1" fmla="*/ 17653 w 275380"/>
              <a:gd name="connsiteY1" fmla="*/ 17653 h 257727"/>
              <a:gd name="connsiteX2" fmla="*/ 31775 w 275380"/>
              <a:gd name="connsiteY2" fmla="*/ 38836 h 257727"/>
              <a:gd name="connsiteX3" fmla="*/ 38836 w 275380"/>
              <a:gd name="connsiteY3" fmla="*/ 49427 h 257727"/>
              <a:gd name="connsiteX4" fmla="*/ 42367 w 275380"/>
              <a:gd name="connsiteY4" fmla="*/ 60019 h 257727"/>
              <a:gd name="connsiteX5" fmla="*/ 49428 w 275380"/>
              <a:gd name="connsiteY5" fmla="*/ 70610 h 257727"/>
              <a:gd name="connsiteX6" fmla="*/ 60019 w 275380"/>
              <a:gd name="connsiteY6" fmla="*/ 95324 h 257727"/>
              <a:gd name="connsiteX7" fmla="*/ 70611 w 275380"/>
              <a:gd name="connsiteY7" fmla="*/ 102385 h 257727"/>
              <a:gd name="connsiteX8" fmla="*/ 81202 w 275380"/>
              <a:gd name="connsiteY8" fmla="*/ 112976 h 257727"/>
              <a:gd name="connsiteX9" fmla="*/ 98855 w 275380"/>
              <a:gd name="connsiteY9" fmla="*/ 127098 h 257727"/>
              <a:gd name="connsiteX10" fmla="*/ 109446 w 275380"/>
              <a:gd name="connsiteY10" fmla="*/ 134159 h 257727"/>
              <a:gd name="connsiteX11" fmla="*/ 123568 w 275380"/>
              <a:gd name="connsiteY11" fmla="*/ 144751 h 257727"/>
              <a:gd name="connsiteX12" fmla="*/ 151812 w 275380"/>
              <a:gd name="connsiteY12" fmla="*/ 162403 h 257727"/>
              <a:gd name="connsiteX13" fmla="*/ 165934 w 275380"/>
              <a:gd name="connsiteY13" fmla="*/ 172995 h 257727"/>
              <a:gd name="connsiteX14" fmla="*/ 180056 w 275380"/>
              <a:gd name="connsiteY14" fmla="*/ 180056 h 257727"/>
              <a:gd name="connsiteX15" fmla="*/ 197709 w 275380"/>
              <a:gd name="connsiteY15" fmla="*/ 190647 h 257727"/>
              <a:gd name="connsiteX16" fmla="*/ 208300 w 275380"/>
              <a:gd name="connsiteY16" fmla="*/ 197708 h 257727"/>
              <a:gd name="connsiteX17" fmla="*/ 218892 w 275380"/>
              <a:gd name="connsiteY17" fmla="*/ 201239 h 257727"/>
              <a:gd name="connsiteX18" fmla="*/ 240075 w 275380"/>
              <a:gd name="connsiteY18" fmla="*/ 218891 h 257727"/>
              <a:gd name="connsiteX19" fmla="*/ 247136 w 275380"/>
              <a:gd name="connsiteY19" fmla="*/ 229483 h 257727"/>
              <a:gd name="connsiteX20" fmla="*/ 257727 w 275380"/>
              <a:gd name="connsiteY20" fmla="*/ 236544 h 257727"/>
              <a:gd name="connsiteX21" fmla="*/ 275380 w 275380"/>
              <a:gd name="connsiteY21" fmla="*/ 257727 h 2577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23568 w 346817"/>
              <a:gd name="connsiteY11" fmla="*/ 144751 h 372027"/>
              <a:gd name="connsiteX12" fmla="*/ 151812 w 346817"/>
              <a:gd name="connsiteY12" fmla="*/ 162403 h 372027"/>
              <a:gd name="connsiteX13" fmla="*/ 165934 w 346817"/>
              <a:gd name="connsiteY13" fmla="*/ 172995 h 372027"/>
              <a:gd name="connsiteX14" fmla="*/ 180056 w 346817"/>
              <a:gd name="connsiteY14" fmla="*/ 180056 h 372027"/>
              <a:gd name="connsiteX15" fmla="*/ 197709 w 346817"/>
              <a:gd name="connsiteY15" fmla="*/ 190647 h 372027"/>
              <a:gd name="connsiteX16" fmla="*/ 208300 w 346817"/>
              <a:gd name="connsiteY16" fmla="*/ 197708 h 372027"/>
              <a:gd name="connsiteX17" fmla="*/ 218892 w 346817"/>
              <a:gd name="connsiteY17" fmla="*/ 201239 h 372027"/>
              <a:gd name="connsiteX18" fmla="*/ 240075 w 346817"/>
              <a:gd name="connsiteY18" fmla="*/ 218891 h 372027"/>
              <a:gd name="connsiteX19" fmla="*/ 247136 w 346817"/>
              <a:gd name="connsiteY19" fmla="*/ 229483 h 372027"/>
              <a:gd name="connsiteX20" fmla="*/ 257727 w 346817"/>
              <a:gd name="connsiteY20" fmla="*/ 236544 h 372027"/>
              <a:gd name="connsiteX21" fmla="*/ 346817 w 346817"/>
              <a:gd name="connsiteY21"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23568 w 346817"/>
              <a:gd name="connsiteY11" fmla="*/ 144751 h 372027"/>
              <a:gd name="connsiteX12" fmla="*/ 151812 w 346817"/>
              <a:gd name="connsiteY12" fmla="*/ 162403 h 372027"/>
              <a:gd name="connsiteX13" fmla="*/ 165934 w 346817"/>
              <a:gd name="connsiteY13" fmla="*/ 172995 h 372027"/>
              <a:gd name="connsiteX14" fmla="*/ 180056 w 346817"/>
              <a:gd name="connsiteY14" fmla="*/ 180056 h 372027"/>
              <a:gd name="connsiteX15" fmla="*/ 197709 w 346817"/>
              <a:gd name="connsiteY15" fmla="*/ 190647 h 372027"/>
              <a:gd name="connsiteX16" fmla="*/ 208300 w 346817"/>
              <a:gd name="connsiteY16" fmla="*/ 197708 h 372027"/>
              <a:gd name="connsiteX17" fmla="*/ 218892 w 346817"/>
              <a:gd name="connsiteY17" fmla="*/ 201239 h 372027"/>
              <a:gd name="connsiteX18" fmla="*/ 240075 w 346817"/>
              <a:gd name="connsiteY18" fmla="*/ 218891 h 372027"/>
              <a:gd name="connsiteX19" fmla="*/ 247136 w 346817"/>
              <a:gd name="connsiteY19" fmla="*/ 229483 h 372027"/>
              <a:gd name="connsiteX20" fmla="*/ 295827 w 346817"/>
              <a:gd name="connsiteY20" fmla="*/ 298456 h 372027"/>
              <a:gd name="connsiteX21" fmla="*/ 346817 w 346817"/>
              <a:gd name="connsiteY21"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23568 w 346817"/>
              <a:gd name="connsiteY11" fmla="*/ 144751 h 372027"/>
              <a:gd name="connsiteX12" fmla="*/ 151812 w 346817"/>
              <a:gd name="connsiteY12" fmla="*/ 162403 h 372027"/>
              <a:gd name="connsiteX13" fmla="*/ 165934 w 346817"/>
              <a:gd name="connsiteY13" fmla="*/ 172995 h 372027"/>
              <a:gd name="connsiteX14" fmla="*/ 180056 w 346817"/>
              <a:gd name="connsiteY14" fmla="*/ 180056 h 372027"/>
              <a:gd name="connsiteX15" fmla="*/ 197709 w 346817"/>
              <a:gd name="connsiteY15" fmla="*/ 190647 h 372027"/>
              <a:gd name="connsiteX16" fmla="*/ 208300 w 346817"/>
              <a:gd name="connsiteY16" fmla="*/ 197708 h 372027"/>
              <a:gd name="connsiteX17" fmla="*/ 218892 w 346817"/>
              <a:gd name="connsiteY17" fmla="*/ 201239 h 372027"/>
              <a:gd name="connsiteX18" fmla="*/ 240075 w 346817"/>
              <a:gd name="connsiteY18" fmla="*/ 218891 h 372027"/>
              <a:gd name="connsiteX19" fmla="*/ 268567 w 346817"/>
              <a:gd name="connsiteY19" fmla="*/ 258058 h 372027"/>
              <a:gd name="connsiteX20" fmla="*/ 295827 w 346817"/>
              <a:gd name="connsiteY20" fmla="*/ 298456 h 372027"/>
              <a:gd name="connsiteX21" fmla="*/ 346817 w 346817"/>
              <a:gd name="connsiteY21"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23568 w 346817"/>
              <a:gd name="connsiteY11" fmla="*/ 144751 h 372027"/>
              <a:gd name="connsiteX12" fmla="*/ 151812 w 346817"/>
              <a:gd name="connsiteY12" fmla="*/ 162403 h 372027"/>
              <a:gd name="connsiteX13" fmla="*/ 165934 w 346817"/>
              <a:gd name="connsiteY13" fmla="*/ 172995 h 372027"/>
              <a:gd name="connsiteX14" fmla="*/ 180056 w 346817"/>
              <a:gd name="connsiteY14" fmla="*/ 180056 h 372027"/>
              <a:gd name="connsiteX15" fmla="*/ 197709 w 346817"/>
              <a:gd name="connsiteY15" fmla="*/ 190647 h 372027"/>
              <a:gd name="connsiteX16" fmla="*/ 208300 w 346817"/>
              <a:gd name="connsiteY16" fmla="*/ 197708 h 372027"/>
              <a:gd name="connsiteX17" fmla="*/ 218892 w 346817"/>
              <a:gd name="connsiteY17" fmla="*/ 201239 h 372027"/>
              <a:gd name="connsiteX18" fmla="*/ 249600 w 346817"/>
              <a:gd name="connsiteY18" fmla="*/ 235559 h 372027"/>
              <a:gd name="connsiteX19" fmla="*/ 268567 w 346817"/>
              <a:gd name="connsiteY19" fmla="*/ 258058 h 372027"/>
              <a:gd name="connsiteX20" fmla="*/ 295827 w 346817"/>
              <a:gd name="connsiteY20" fmla="*/ 298456 h 372027"/>
              <a:gd name="connsiteX21" fmla="*/ 346817 w 346817"/>
              <a:gd name="connsiteY21"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23568 w 346817"/>
              <a:gd name="connsiteY11" fmla="*/ 144751 h 372027"/>
              <a:gd name="connsiteX12" fmla="*/ 151812 w 346817"/>
              <a:gd name="connsiteY12" fmla="*/ 162403 h 372027"/>
              <a:gd name="connsiteX13" fmla="*/ 165934 w 346817"/>
              <a:gd name="connsiteY13" fmla="*/ 172995 h 372027"/>
              <a:gd name="connsiteX14" fmla="*/ 180056 w 346817"/>
              <a:gd name="connsiteY14" fmla="*/ 180056 h 372027"/>
              <a:gd name="connsiteX15" fmla="*/ 197709 w 346817"/>
              <a:gd name="connsiteY15" fmla="*/ 190647 h 372027"/>
              <a:gd name="connsiteX16" fmla="*/ 208300 w 346817"/>
              <a:gd name="connsiteY16" fmla="*/ 197708 h 372027"/>
              <a:gd name="connsiteX17" fmla="*/ 218892 w 346817"/>
              <a:gd name="connsiteY17" fmla="*/ 201239 h 372027"/>
              <a:gd name="connsiteX18" fmla="*/ 249600 w 346817"/>
              <a:gd name="connsiteY18" fmla="*/ 235559 h 372027"/>
              <a:gd name="connsiteX19" fmla="*/ 268567 w 346817"/>
              <a:gd name="connsiteY19" fmla="*/ 258058 h 372027"/>
              <a:gd name="connsiteX20" fmla="*/ 281806 w 346817"/>
              <a:gd name="connsiteY20" fmla="*/ 271831 h 372027"/>
              <a:gd name="connsiteX21" fmla="*/ 295827 w 346817"/>
              <a:gd name="connsiteY21" fmla="*/ 298456 h 372027"/>
              <a:gd name="connsiteX22" fmla="*/ 346817 w 346817"/>
              <a:gd name="connsiteY22"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51812 w 346817"/>
              <a:gd name="connsiteY11" fmla="*/ 162403 h 372027"/>
              <a:gd name="connsiteX12" fmla="*/ 165934 w 346817"/>
              <a:gd name="connsiteY12" fmla="*/ 172995 h 372027"/>
              <a:gd name="connsiteX13" fmla="*/ 180056 w 346817"/>
              <a:gd name="connsiteY13" fmla="*/ 180056 h 372027"/>
              <a:gd name="connsiteX14" fmla="*/ 197709 w 346817"/>
              <a:gd name="connsiteY14" fmla="*/ 190647 h 372027"/>
              <a:gd name="connsiteX15" fmla="*/ 208300 w 346817"/>
              <a:gd name="connsiteY15" fmla="*/ 197708 h 372027"/>
              <a:gd name="connsiteX16" fmla="*/ 218892 w 346817"/>
              <a:gd name="connsiteY16" fmla="*/ 201239 h 372027"/>
              <a:gd name="connsiteX17" fmla="*/ 249600 w 346817"/>
              <a:gd name="connsiteY17" fmla="*/ 235559 h 372027"/>
              <a:gd name="connsiteX18" fmla="*/ 268567 w 346817"/>
              <a:gd name="connsiteY18" fmla="*/ 258058 h 372027"/>
              <a:gd name="connsiteX19" fmla="*/ 281806 w 346817"/>
              <a:gd name="connsiteY19" fmla="*/ 271831 h 372027"/>
              <a:gd name="connsiteX20" fmla="*/ 295827 w 346817"/>
              <a:gd name="connsiteY20" fmla="*/ 298456 h 372027"/>
              <a:gd name="connsiteX21" fmla="*/ 346817 w 346817"/>
              <a:gd name="connsiteY21" fmla="*/ 372027 h 372027"/>
              <a:gd name="connsiteX0" fmla="*/ 0 w 346817"/>
              <a:gd name="connsiteY0" fmla="*/ 0 h 372027"/>
              <a:gd name="connsiteX1" fmla="*/ 17653 w 346817"/>
              <a:gd name="connsiteY1" fmla="*/ 17653 h 372027"/>
              <a:gd name="connsiteX2" fmla="*/ 31775 w 346817"/>
              <a:gd name="connsiteY2" fmla="*/ 38836 h 372027"/>
              <a:gd name="connsiteX3" fmla="*/ 38836 w 346817"/>
              <a:gd name="connsiteY3" fmla="*/ 49427 h 372027"/>
              <a:gd name="connsiteX4" fmla="*/ 42367 w 346817"/>
              <a:gd name="connsiteY4" fmla="*/ 60019 h 372027"/>
              <a:gd name="connsiteX5" fmla="*/ 49428 w 346817"/>
              <a:gd name="connsiteY5" fmla="*/ 70610 h 372027"/>
              <a:gd name="connsiteX6" fmla="*/ 60019 w 346817"/>
              <a:gd name="connsiteY6" fmla="*/ 95324 h 372027"/>
              <a:gd name="connsiteX7" fmla="*/ 70611 w 346817"/>
              <a:gd name="connsiteY7" fmla="*/ 102385 h 372027"/>
              <a:gd name="connsiteX8" fmla="*/ 81202 w 346817"/>
              <a:gd name="connsiteY8" fmla="*/ 112976 h 372027"/>
              <a:gd name="connsiteX9" fmla="*/ 98855 w 346817"/>
              <a:gd name="connsiteY9" fmla="*/ 127098 h 372027"/>
              <a:gd name="connsiteX10" fmla="*/ 109446 w 346817"/>
              <a:gd name="connsiteY10" fmla="*/ 134159 h 372027"/>
              <a:gd name="connsiteX11" fmla="*/ 151812 w 346817"/>
              <a:gd name="connsiteY11" fmla="*/ 162403 h 372027"/>
              <a:gd name="connsiteX12" fmla="*/ 165934 w 346817"/>
              <a:gd name="connsiteY12" fmla="*/ 172995 h 372027"/>
              <a:gd name="connsiteX13" fmla="*/ 180056 w 346817"/>
              <a:gd name="connsiteY13" fmla="*/ 180056 h 372027"/>
              <a:gd name="connsiteX14" fmla="*/ 197709 w 346817"/>
              <a:gd name="connsiteY14" fmla="*/ 190647 h 372027"/>
              <a:gd name="connsiteX15" fmla="*/ 208300 w 346817"/>
              <a:gd name="connsiteY15" fmla="*/ 197708 h 372027"/>
              <a:gd name="connsiteX16" fmla="*/ 218892 w 346817"/>
              <a:gd name="connsiteY16" fmla="*/ 201239 h 372027"/>
              <a:gd name="connsiteX17" fmla="*/ 249600 w 346817"/>
              <a:gd name="connsiteY17" fmla="*/ 235559 h 372027"/>
              <a:gd name="connsiteX18" fmla="*/ 268567 w 346817"/>
              <a:gd name="connsiteY18" fmla="*/ 258058 h 372027"/>
              <a:gd name="connsiteX19" fmla="*/ 281806 w 346817"/>
              <a:gd name="connsiteY19" fmla="*/ 271831 h 372027"/>
              <a:gd name="connsiteX20" fmla="*/ 346817 w 346817"/>
              <a:gd name="connsiteY20" fmla="*/ 372027 h 372027"/>
              <a:gd name="connsiteX0" fmla="*/ 0 w 379867"/>
              <a:gd name="connsiteY0" fmla="*/ 0 h 427112"/>
              <a:gd name="connsiteX1" fmla="*/ 17653 w 379867"/>
              <a:gd name="connsiteY1" fmla="*/ 17653 h 427112"/>
              <a:gd name="connsiteX2" fmla="*/ 31775 w 379867"/>
              <a:gd name="connsiteY2" fmla="*/ 38836 h 427112"/>
              <a:gd name="connsiteX3" fmla="*/ 38836 w 379867"/>
              <a:gd name="connsiteY3" fmla="*/ 49427 h 427112"/>
              <a:gd name="connsiteX4" fmla="*/ 42367 w 379867"/>
              <a:gd name="connsiteY4" fmla="*/ 60019 h 427112"/>
              <a:gd name="connsiteX5" fmla="*/ 49428 w 379867"/>
              <a:gd name="connsiteY5" fmla="*/ 70610 h 427112"/>
              <a:gd name="connsiteX6" fmla="*/ 60019 w 379867"/>
              <a:gd name="connsiteY6" fmla="*/ 95324 h 427112"/>
              <a:gd name="connsiteX7" fmla="*/ 70611 w 379867"/>
              <a:gd name="connsiteY7" fmla="*/ 102385 h 427112"/>
              <a:gd name="connsiteX8" fmla="*/ 81202 w 379867"/>
              <a:gd name="connsiteY8" fmla="*/ 112976 h 427112"/>
              <a:gd name="connsiteX9" fmla="*/ 98855 w 379867"/>
              <a:gd name="connsiteY9" fmla="*/ 127098 h 427112"/>
              <a:gd name="connsiteX10" fmla="*/ 109446 w 379867"/>
              <a:gd name="connsiteY10" fmla="*/ 134159 h 427112"/>
              <a:gd name="connsiteX11" fmla="*/ 151812 w 379867"/>
              <a:gd name="connsiteY11" fmla="*/ 162403 h 427112"/>
              <a:gd name="connsiteX12" fmla="*/ 165934 w 379867"/>
              <a:gd name="connsiteY12" fmla="*/ 172995 h 427112"/>
              <a:gd name="connsiteX13" fmla="*/ 180056 w 379867"/>
              <a:gd name="connsiteY13" fmla="*/ 180056 h 427112"/>
              <a:gd name="connsiteX14" fmla="*/ 197709 w 379867"/>
              <a:gd name="connsiteY14" fmla="*/ 190647 h 427112"/>
              <a:gd name="connsiteX15" fmla="*/ 208300 w 379867"/>
              <a:gd name="connsiteY15" fmla="*/ 197708 h 427112"/>
              <a:gd name="connsiteX16" fmla="*/ 218892 w 379867"/>
              <a:gd name="connsiteY16" fmla="*/ 201239 h 427112"/>
              <a:gd name="connsiteX17" fmla="*/ 249600 w 379867"/>
              <a:gd name="connsiteY17" fmla="*/ 235559 h 427112"/>
              <a:gd name="connsiteX18" fmla="*/ 268567 w 379867"/>
              <a:gd name="connsiteY18" fmla="*/ 258058 h 427112"/>
              <a:gd name="connsiteX19" fmla="*/ 281806 w 379867"/>
              <a:gd name="connsiteY19" fmla="*/ 271831 h 427112"/>
              <a:gd name="connsiteX20" fmla="*/ 379867 w 379867"/>
              <a:gd name="connsiteY20" fmla="*/ 427112 h 42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867" h="427112">
                <a:moveTo>
                  <a:pt x="0" y="0"/>
                </a:moveTo>
                <a:cubicBezTo>
                  <a:pt x="5884" y="5884"/>
                  <a:pt x="12383" y="11212"/>
                  <a:pt x="17653" y="17653"/>
                </a:cubicBezTo>
                <a:cubicBezTo>
                  <a:pt x="23027" y="24221"/>
                  <a:pt x="27068" y="31775"/>
                  <a:pt x="31775" y="38836"/>
                </a:cubicBezTo>
                <a:lnTo>
                  <a:pt x="38836" y="49427"/>
                </a:lnTo>
                <a:cubicBezTo>
                  <a:pt x="40900" y="52524"/>
                  <a:pt x="40703" y="56690"/>
                  <a:pt x="42367" y="60019"/>
                </a:cubicBezTo>
                <a:cubicBezTo>
                  <a:pt x="44265" y="63814"/>
                  <a:pt x="47074" y="67080"/>
                  <a:pt x="49428" y="70610"/>
                </a:cubicBezTo>
                <a:cubicBezTo>
                  <a:pt x="51881" y="77969"/>
                  <a:pt x="55170" y="89506"/>
                  <a:pt x="60019" y="95324"/>
                </a:cubicBezTo>
                <a:cubicBezTo>
                  <a:pt x="62736" y="98584"/>
                  <a:pt x="67351" y="99669"/>
                  <a:pt x="70611" y="102385"/>
                </a:cubicBezTo>
                <a:cubicBezTo>
                  <a:pt x="74447" y="105581"/>
                  <a:pt x="78006" y="109140"/>
                  <a:pt x="81202" y="112976"/>
                </a:cubicBezTo>
                <a:cubicBezTo>
                  <a:pt x="93486" y="127717"/>
                  <a:pt x="81467" y="121303"/>
                  <a:pt x="98855" y="127098"/>
                </a:cubicBezTo>
                <a:lnTo>
                  <a:pt x="109446" y="134159"/>
                </a:lnTo>
                <a:lnTo>
                  <a:pt x="151812" y="162403"/>
                </a:lnTo>
                <a:cubicBezTo>
                  <a:pt x="161227" y="168876"/>
                  <a:pt x="160944" y="169876"/>
                  <a:pt x="165934" y="172995"/>
                </a:cubicBezTo>
                <a:cubicBezTo>
                  <a:pt x="170397" y="175784"/>
                  <a:pt x="175455" y="177500"/>
                  <a:pt x="180056" y="180056"/>
                </a:cubicBezTo>
                <a:cubicBezTo>
                  <a:pt x="186055" y="183388"/>
                  <a:pt x="191890" y="187010"/>
                  <a:pt x="197709" y="190647"/>
                </a:cubicBezTo>
                <a:cubicBezTo>
                  <a:pt x="201307" y="192896"/>
                  <a:pt x="204505" y="195810"/>
                  <a:pt x="208300" y="197708"/>
                </a:cubicBezTo>
                <a:cubicBezTo>
                  <a:pt x="211629" y="199372"/>
                  <a:pt x="212009" y="194931"/>
                  <a:pt x="218892" y="201239"/>
                </a:cubicBezTo>
                <a:cubicBezTo>
                  <a:pt x="225775" y="207547"/>
                  <a:pt x="241321" y="226089"/>
                  <a:pt x="249600" y="235559"/>
                </a:cubicBezTo>
                <a:cubicBezTo>
                  <a:pt x="257879" y="245029"/>
                  <a:pt x="263199" y="252013"/>
                  <a:pt x="268567" y="258058"/>
                </a:cubicBezTo>
                <a:cubicBezTo>
                  <a:pt x="273935" y="264103"/>
                  <a:pt x="263256" y="243655"/>
                  <a:pt x="281806" y="271831"/>
                </a:cubicBezTo>
                <a:cubicBezTo>
                  <a:pt x="300356" y="300007"/>
                  <a:pt x="366323" y="406238"/>
                  <a:pt x="379867" y="427112"/>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15" name="14 Forma libre"/>
          <p:cNvSpPr/>
          <p:nvPr/>
        </p:nvSpPr>
        <p:spPr>
          <a:xfrm>
            <a:off x="4879453" y="4070833"/>
            <a:ext cx="129091" cy="187147"/>
          </a:xfrm>
          <a:custGeom>
            <a:avLst/>
            <a:gdLst>
              <a:gd name="connsiteX0" fmla="*/ 0 w 95198"/>
              <a:gd name="connsiteY0" fmla="*/ 0 h 107729"/>
              <a:gd name="connsiteX1" fmla="*/ 5010 w 95198"/>
              <a:gd name="connsiteY1" fmla="*/ 12526 h 107729"/>
              <a:gd name="connsiteX2" fmla="*/ 7516 w 95198"/>
              <a:gd name="connsiteY2" fmla="*/ 20041 h 107729"/>
              <a:gd name="connsiteX3" fmla="*/ 20042 w 95198"/>
              <a:gd name="connsiteY3" fmla="*/ 32567 h 107729"/>
              <a:gd name="connsiteX4" fmla="*/ 25052 w 95198"/>
              <a:gd name="connsiteY4" fmla="*/ 37578 h 107729"/>
              <a:gd name="connsiteX5" fmla="*/ 30062 w 95198"/>
              <a:gd name="connsiteY5" fmla="*/ 45093 h 107729"/>
              <a:gd name="connsiteX6" fmla="*/ 37578 w 95198"/>
              <a:gd name="connsiteY6" fmla="*/ 47599 h 107729"/>
              <a:gd name="connsiteX7" fmla="*/ 42589 w 95198"/>
              <a:gd name="connsiteY7" fmla="*/ 52609 h 107729"/>
              <a:gd name="connsiteX8" fmla="*/ 47599 w 95198"/>
              <a:gd name="connsiteY8" fmla="*/ 60125 h 107729"/>
              <a:gd name="connsiteX9" fmla="*/ 55115 w 95198"/>
              <a:gd name="connsiteY9" fmla="*/ 65135 h 107729"/>
              <a:gd name="connsiteX10" fmla="*/ 57620 w 95198"/>
              <a:gd name="connsiteY10" fmla="*/ 72651 h 107729"/>
              <a:gd name="connsiteX11" fmla="*/ 75156 w 95198"/>
              <a:gd name="connsiteY11" fmla="*/ 92692 h 107729"/>
              <a:gd name="connsiteX12" fmla="*/ 80167 w 95198"/>
              <a:gd name="connsiteY12" fmla="*/ 97703 h 107729"/>
              <a:gd name="connsiteX13" fmla="*/ 85177 w 95198"/>
              <a:gd name="connsiteY13" fmla="*/ 105218 h 107729"/>
              <a:gd name="connsiteX14" fmla="*/ 95198 w 95198"/>
              <a:gd name="connsiteY14" fmla="*/ 107723 h 107729"/>
              <a:gd name="connsiteX0" fmla="*/ 0 w 85177"/>
              <a:gd name="connsiteY0" fmla="*/ 0 h 105218"/>
              <a:gd name="connsiteX1" fmla="*/ 5010 w 85177"/>
              <a:gd name="connsiteY1" fmla="*/ 12526 h 105218"/>
              <a:gd name="connsiteX2" fmla="*/ 7516 w 85177"/>
              <a:gd name="connsiteY2" fmla="*/ 20041 h 105218"/>
              <a:gd name="connsiteX3" fmla="*/ 20042 w 85177"/>
              <a:gd name="connsiteY3" fmla="*/ 32567 h 105218"/>
              <a:gd name="connsiteX4" fmla="*/ 25052 w 85177"/>
              <a:gd name="connsiteY4" fmla="*/ 37578 h 105218"/>
              <a:gd name="connsiteX5" fmla="*/ 30062 w 85177"/>
              <a:gd name="connsiteY5" fmla="*/ 45093 h 105218"/>
              <a:gd name="connsiteX6" fmla="*/ 37578 w 85177"/>
              <a:gd name="connsiteY6" fmla="*/ 47599 h 105218"/>
              <a:gd name="connsiteX7" fmla="*/ 42589 w 85177"/>
              <a:gd name="connsiteY7" fmla="*/ 52609 h 105218"/>
              <a:gd name="connsiteX8" fmla="*/ 47599 w 85177"/>
              <a:gd name="connsiteY8" fmla="*/ 60125 h 105218"/>
              <a:gd name="connsiteX9" fmla="*/ 55115 w 85177"/>
              <a:gd name="connsiteY9" fmla="*/ 65135 h 105218"/>
              <a:gd name="connsiteX10" fmla="*/ 57620 w 85177"/>
              <a:gd name="connsiteY10" fmla="*/ 72651 h 105218"/>
              <a:gd name="connsiteX11" fmla="*/ 75156 w 85177"/>
              <a:gd name="connsiteY11" fmla="*/ 92692 h 105218"/>
              <a:gd name="connsiteX12" fmla="*/ 80167 w 85177"/>
              <a:gd name="connsiteY12" fmla="*/ 97703 h 105218"/>
              <a:gd name="connsiteX13" fmla="*/ 85177 w 85177"/>
              <a:gd name="connsiteY13" fmla="*/ 105218 h 105218"/>
              <a:gd name="connsiteX0" fmla="*/ 0 w 86069"/>
              <a:gd name="connsiteY0" fmla="*/ 0 h 117720"/>
              <a:gd name="connsiteX1" fmla="*/ 5010 w 86069"/>
              <a:gd name="connsiteY1" fmla="*/ 12526 h 117720"/>
              <a:gd name="connsiteX2" fmla="*/ 7516 w 86069"/>
              <a:gd name="connsiteY2" fmla="*/ 20041 h 117720"/>
              <a:gd name="connsiteX3" fmla="*/ 20042 w 86069"/>
              <a:gd name="connsiteY3" fmla="*/ 32567 h 117720"/>
              <a:gd name="connsiteX4" fmla="*/ 25052 w 86069"/>
              <a:gd name="connsiteY4" fmla="*/ 37578 h 117720"/>
              <a:gd name="connsiteX5" fmla="*/ 30062 w 86069"/>
              <a:gd name="connsiteY5" fmla="*/ 45093 h 117720"/>
              <a:gd name="connsiteX6" fmla="*/ 37578 w 86069"/>
              <a:gd name="connsiteY6" fmla="*/ 47599 h 117720"/>
              <a:gd name="connsiteX7" fmla="*/ 42589 w 86069"/>
              <a:gd name="connsiteY7" fmla="*/ 52609 h 117720"/>
              <a:gd name="connsiteX8" fmla="*/ 47599 w 86069"/>
              <a:gd name="connsiteY8" fmla="*/ 60125 h 117720"/>
              <a:gd name="connsiteX9" fmla="*/ 55115 w 86069"/>
              <a:gd name="connsiteY9" fmla="*/ 65135 h 117720"/>
              <a:gd name="connsiteX10" fmla="*/ 57620 w 86069"/>
              <a:gd name="connsiteY10" fmla="*/ 72651 h 117720"/>
              <a:gd name="connsiteX11" fmla="*/ 75156 w 86069"/>
              <a:gd name="connsiteY11" fmla="*/ 92692 h 117720"/>
              <a:gd name="connsiteX12" fmla="*/ 80167 w 86069"/>
              <a:gd name="connsiteY12" fmla="*/ 97703 h 117720"/>
              <a:gd name="connsiteX13" fmla="*/ 86069 w 86069"/>
              <a:gd name="connsiteY13" fmla="*/ 117720 h 1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069" h="117720">
                <a:moveTo>
                  <a:pt x="0" y="0"/>
                </a:moveTo>
                <a:cubicBezTo>
                  <a:pt x="1670" y="4175"/>
                  <a:pt x="3431" y="8315"/>
                  <a:pt x="5010" y="12526"/>
                </a:cubicBezTo>
                <a:cubicBezTo>
                  <a:pt x="5937" y="14998"/>
                  <a:pt x="5932" y="17929"/>
                  <a:pt x="7516" y="20041"/>
                </a:cubicBezTo>
                <a:cubicBezTo>
                  <a:pt x="11059" y="24765"/>
                  <a:pt x="15867" y="28392"/>
                  <a:pt x="20042" y="32567"/>
                </a:cubicBezTo>
                <a:lnTo>
                  <a:pt x="25052" y="37578"/>
                </a:lnTo>
                <a:cubicBezTo>
                  <a:pt x="27181" y="39707"/>
                  <a:pt x="27711" y="43212"/>
                  <a:pt x="30062" y="45093"/>
                </a:cubicBezTo>
                <a:cubicBezTo>
                  <a:pt x="32124" y="46743"/>
                  <a:pt x="35073" y="46764"/>
                  <a:pt x="37578" y="47599"/>
                </a:cubicBezTo>
                <a:cubicBezTo>
                  <a:pt x="39248" y="49269"/>
                  <a:pt x="41113" y="50765"/>
                  <a:pt x="42589" y="52609"/>
                </a:cubicBezTo>
                <a:cubicBezTo>
                  <a:pt x="44470" y="54960"/>
                  <a:pt x="45470" y="57996"/>
                  <a:pt x="47599" y="60125"/>
                </a:cubicBezTo>
                <a:cubicBezTo>
                  <a:pt x="49728" y="62254"/>
                  <a:pt x="52610" y="63465"/>
                  <a:pt x="55115" y="65135"/>
                </a:cubicBezTo>
                <a:cubicBezTo>
                  <a:pt x="55950" y="67640"/>
                  <a:pt x="56439" y="70289"/>
                  <a:pt x="57620" y="72651"/>
                </a:cubicBezTo>
                <a:cubicBezTo>
                  <a:pt x="61762" y="80936"/>
                  <a:pt x="68627" y="86163"/>
                  <a:pt x="75156" y="92692"/>
                </a:cubicBezTo>
                <a:lnTo>
                  <a:pt x="80167" y="97703"/>
                </a:lnTo>
                <a:cubicBezTo>
                  <a:pt x="82296" y="99832"/>
                  <a:pt x="83718" y="115839"/>
                  <a:pt x="86069" y="117720"/>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16" name="15 Forma libre"/>
          <p:cNvSpPr/>
          <p:nvPr/>
        </p:nvSpPr>
        <p:spPr>
          <a:xfrm>
            <a:off x="5007361" y="4264692"/>
            <a:ext cx="517607" cy="591075"/>
          </a:xfrm>
          <a:custGeom>
            <a:avLst/>
            <a:gdLst>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47599 w 388307"/>
              <a:gd name="connsiteY9" fmla="*/ 92692 h 443421"/>
              <a:gd name="connsiteX10" fmla="*/ 57620 w 388307"/>
              <a:gd name="connsiteY10" fmla="*/ 102713 h 443421"/>
              <a:gd name="connsiteX11" fmla="*/ 72651 w 388307"/>
              <a:gd name="connsiteY11" fmla="*/ 112734 h 443421"/>
              <a:gd name="connsiteX12" fmla="*/ 85177 w 388307"/>
              <a:gd name="connsiteY12" fmla="*/ 122755 h 443421"/>
              <a:gd name="connsiteX13" fmla="*/ 97703 w 388307"/>
              <a:gd name="connsiteY13" fmla="*/ 135281 h 443421"/>
              <a:gd name="connsiteX14" fmla="*/ 120250 w 388307"/>
              <a:gd name="connsiteY14" fmla="*/ 147807 h 443421"/>
              <a:gd name="connsiteX15" fmla="*/ 135281 w 388307"/>
              <a:gd name="connsiteY15" fmla="*/ 160333 h 443421"/>
              <a:gd name="connsiteX16" fmla="*/ 150312 w 388307"/>
              <a:gd name="connsiteY16" fmla="*/ 165343 h 443421"/>
              <a:gd name="connsiteX17" fmla="*/ 162838 w 388307"/>
              <a:gd name="connsiteY17" fmla="*/ 180374 h 443421"/>
              <a:gd name="connsiteX18" fmla="*/ 172859 w 388307"/>
              <a:gd name="connsiteY18" fmla="*/ 187890 h 443421"/>
              <a:gd name="connsiteX19" fmla="*/ 180375 w 388307"/>
              <a:gd name="connsiteY19" fmla="*/ 192900 h 443421"/>
              <a:gd name="connsiteX20" fmla="*/ 187890 w 388307"/>
              <a:gd name="connsiteY20" fmla="*/ 200416 h 443421"/>
              <a:gd name="connsiteX21" fmla="*/ 202922 w 388307"/>
              <a:gd name="connsiteY21" fmla="*/ 220458 h 443421"/>
              <a:gd name="connsiteX22" fmla="*/ 207932 w 388307"/>
              <a:gd name="connsiteY22" fmla="*/ 227973 h 443421"/>
              <a:gd name="connsiteX23" fmla="*/ 222963 w 388307"/>
              <a:gd name="connsiteY23" fmla="*/ 232984 h 443421"/>
              <a:gd name="connsiteX24" fmla="*/ 260541 w 388307"/>
              <a:gd name="connsiteY24" fmla="*/ 237994 h 443421"/>
              <a:gd name="connsiteX25" fmla="*/ 305635 w 388307"/>
              <a:gd name="connsiteY25" fmla="*/ 243005 h 443421"/>
              <a:gd name="connsiteX26" fmla="*/ 320666 w 388307"/>
              <a:gd name="connsiteY26" fmla="*/ 248015 h 443421"/>
              <a:gd name="connsiteX27" fmla="*/ 328182 w 388307"/>
              <a:gd name="connsiteY27" fmla="*/ 250520 h 443421"/>
              <a:gd name="connsiteX28" fmla="*/ 338203 w 388307"/>
              <a:gd name="connsiteY28" fmla="*/ 263046 h 443421"/>
              <a:gd name="connsiteX29" fmla="*/ 350729 w 388307"/>
              <a:gd name="connsiteY29" fmla="*/ 273067 h 443421"/>
              <a:gd name="connsiteX30" fmla="*/ 353234 w 388307"/>
              <a:gd name="connsiteY30" fmla="*/ 280583 h 443421"/>
              <a:gd name="connsiteX31" fmla="*/ 363255 w 388307"/>
              <a:gd name="connsiteY31" fmla="*/ 293109 h 443421"/>
              <a:gd name="connsiteX32" fmla="*/ 368265 w 388307"/>
              <a:gd name="connsiteY32" fmla="*/ 308140 h 443421"/>
              <a:gd name="connsiteX33" fmla="*/ 373276 w 388307"/>
              <a:gd name="connsiteY33" fmla="*/ 365760 h 443421"/>
              <a:gd name="connsiteX34" fmla="*/ 375781 w 388307"/>
              <a:gd name="connsiteY34" fmla="*/ 380791 h 443421"/>
              <a:gd name="connsiteX35" fmla="*/ 380791 w 388307"/>
              <a:gd name="connsiteY35" fmla="*/ 415864 h 443421"/>
              <a:gd name="connsiteX36" fmla="*/ 383296 w 388307"/>
              <a:gd name="connsiteY36" fmla="*/ 423379 h 443421"/>
              <a:gd name="connsiteX37" fmla="*/ 388307 w 388307"/>
              <a:gd name="connsiteY37"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47599 w 388307"/>
              <a:gd name="connsiteY9" fmla="*/ 92692 h 443421"/>
              <a:gd name="connsiteX10" fmla="*/ 57620 w 388307"/>
              <a:gd name="connsiteY10" fmla="*/ 102713 h 443421"/>
              <a:gd name="connsiteX11" fmla="*/ 72651 w 388307"/>
              <a:gd name="connsiteY11" fmla="*/ 112734 h 443421"/>
              <a:gd name="connsiteX12" fmla="*/ 97703 w 388307"/>
              <a:gd name="connsiteY12" fmla="*/ 135281 h 443421"/>
              <a:gd name="connsiteX13" fmla="*/ 120250 w 388307"/>
              <a:gd name="connsiteY13" fmla="*/ 147807 h 443421"/>
              <a:gd name="connsiteX14" fmla="*/ 135281 w 388307"/>
              <a:gd name="connsiteY14" fmla="*/ 160333 h 443421"/>
              <a:gd name="connsiteX15" fmla="*/ 150312 w 388307"/>
              <a:gd name="connsiteY15" fmla="*/ 165343 h 443421"/>
              <a:gd name="connsiteX16" fmla="*/ 162838 w 388307"/>
              <a:gd name="connsiteY16" fmla="*/ 180374 h 443421"/>
              <a:gd name="connsiteX17" fmla="*/ 172859 w 388307"/>
              <a:gd name="connsiteY17" fmla="*/ 187890 h 443421"/>
              <a:gd name="connsiteX18" fmla="*/ 180375 w 388307"/>
              <a:gd name="connsiteY18" fmla="*/ 192900 h 443421"/>
              <a:gd name="connsiteX19" fmla="*/ 187890 w 388307"/>
              <a:gd name="connsiteY19" fmla="*/ 200416 h 443421"/>
              <a:gd name="connsiteX20" fmla="*/ 202922 w 388307"/>
              <a:gd name="connsiteY20" fmla="*/ 220458 h 443421"/>
              <a:gd name="connsiteX21" fmla="*/ 207932 w 388307"/>
              <a:gd name="connsiteY21" fmla="*/ 227973 h 443421"/>
              <a:gd name="connsiteX22" fmla="*/ 222963 w 388307"/>
              <a:gd name="connsiteY22" fmla="*/ 232984 h 443421"/>
              <a:gd name="connsiteX23" fmla="*/ 260541 w 388307"/>
              <a:gd name="connsiteY23" fmla="*/ 237994 h 443421"/>
              <a:gd name="connsiteX24" fmla="*/ 305635 w 388307"/>
              <a:gd name="connsiteY24" fmla="*/ 243005 h 443421"/>
              <a:gd name="connsiteX25" fmla="*/ 320666 w 388307"/>
              <a:gd name="connsiteY25" fmla="*/ 248015 h 443421"/>
              <a:gd name="connsiteX26" fmla="*/ 328182 w 388307"/>
              <a:gd name="connsiteY26" fmla="*/ 250520 h 443421"/>
              <a:gd name="connsiteX27" fmla="*/ 338203 w 388307"/>
              <a:gd name="connsiteY27" fmla="*/ 263046 h 443421"/>
              <a:gd name="connsiteX28" fmla="*/ 350729 w 388307"/>
              <a:gd name="connsiteY28" fmla="*/ 273067 h 443421"/>
              <a:gd name="connsiteX29" fmla="*/ 353234 w 388307"/>
              <a:gd name="connsiteY29" fmla="*/ 280583 h 443421"/>
              <a:gd name="connsiteX30" fmla="*/ 363255 w 388307"/>
              <a:gd name="connsiteY30" fmla="*/ 293109 h 443421"/>
              <a:gd name="connsiteX31" fmla="*/ 368265 w 388307"/>
              <a:gd name="connsiteY31" fmla="*/ 308140 h 443421"/>
              <a:gd name="connsiteX32" fmla="*/ 373276 w 388307"/>
              <a:gd name="connsiteY32" fmla="*/ 365760 h 443421"/>
              <a:gd name="connsiteX33" fmla="*/ 375781 w 388307"/>
              <a:gd name="connsiteY33" fmla="*/ 380791 h 443421"/>
              <a:gd name="connsiteX34" fmla="*/ 380791 w 388307"/>
              <a:gd name="connsiteY34" fmla="*/ 415864 h 443421"/>
              <a:gd name="connsiteX35" fmla="*/ 383296 w 388307"/>
              <a:gd name="connsiteY35" fmla="*/ 423379 h 443421"/>
              <a:gd name="connsiteX36" fmla="*/ 388307 w 388307"/>
              <a:gd name="connsiteY36"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57620 w 388307"/>
              <a:gd name="connsiteY9" fmla="*/ 102713 h 443421"/>
              <a:gd name="connsiteX10" fmla="*/ 72651 w 388307"/>
              <a:gd name="connsiteY10" fmla="*/ 112734 h 443421"/>
              <a:gd name="connsiteX11" fmla="*/ 97703 w 388307"/>
              <a:gd name="connsiteY11" fmla="*/ 135281 h 443421"/>
              <a:gd name="connsiteX12" fmla="*/ 120250 w 388307"/>
              <a:gd name="connsiteY12" fmla="*/ 147807 h 443421"/>
              <a:gd name="connsiteX13" fmla="*/ 135281 w 388307"/>
              <a:gd name="connsiteY13" fmla="*/ 160333 h 443421"/>
              <a:gd name="connsiteX14" fmla="*/ 150312 w 388307"/>
              <a:gd name="connsiteY14" fmla="*/ 165343 h 443421"/>
              <a:gd name="connsiteX15" fmla="*/ 162838 w 388307"/>
              <a:gd name="connsiteY15" fmla="*/ 180374 h 443421"/>
              <a:gd name="connsiteX16" fmla="*/ 172859 w 388307"/>
              <a:gd name="connsiteY16" fmla="*/ 187890 h 443421"/>
              <a:gd name="connsiteX17" fmla="*/ 180375 w 388307"/>
              <a:gd name="connsiteY17" fmla="*/ 192900 h 443421"/>
              <a:gd name="connsiteX18" fmla="*/ 187890 w 388307"/>
              <a:gd name="connsiteY18" fmla="*/ 200416 h 443421"/>
              <a:gd name="connsiteX19" fmla="*/ 202922 w 388307"/>
              <a:gd name="connsiteY19" fmla="*/ 220458 h 443421"/>
              <a:gd name="connsiteX20" fmla="*/ 207932 w 388307"/>
              <a:gd name="connsiteY20" fmla="*/ 227973 h 443421"/>
              <a:gd name="connsiteX21" fmla="*/ 222963 w 388307"/>
              <a:gd name="connsiteY21" fmla="*/ 232984 h 443421"/>
              <a:gd name="connsiteX22" fmla="*/ 260541 w 388307"/>
              <a:gd name="connsiteY22" fmla="*/ 237994 h 443421"/>
              <a:gd name="connsiteX23" fmla="*/ 305635 w 388307"/>
              <a:gd name="connsiteY23" fmla="*/ 243005 h 443421"/>
              <a:gd name="connsiteX24" fmla="*/ 320666 w 388307"/>
              <a:gd name="connsiteY24" fmla="*/ 248015 h 443421"/>
              <a:gd name="connsiteX25" fmla="*/ 328182 w 388307"/>
              <a:gd name="connsiteY25" fmla="*/ 250520 h 443421"/>
              <a:gd name="connsiteX26" fmla="*/ 338203 w 388307"/>
              <a:gd name="connsiteY26" fmla="*/ 263046 h 443421"/>
              <a:gd name="connsiteX27" fmla="*/ 350729 w 388307"/>
              <a:gd name="connsiteY27" fmla="*/ 273067 h 443421"/>
              <a:gd name="connsiteX28" fmla="*/ 353234 w 388307"/>
              <a:gd name="connsiteY28" fmla="*/ 280583 h 443421"/>
              <a:gd name="connsiteX29" fmla="*/ 363255 w 388307"/>
              <a:gd name="connsiteY29" fmla="*/ 293109 h 443421"/>
              <a:gd name="connsiteX30" fmla="*/ 368265 w 388307"/>
              <a:gd name="connsiteY30" fmla="*/ 308140 h 443421"/>
              <a:gd name="connsiteX31" fmla="*/ 373276 w 388307"/>
              <a:gd name="connsiteY31" fmla="*/ 365760 h 443421"/>
              <a:gd name="connsiteX32" fmla="*/ 375781 w 388307"/>
              <a:gd name="connsiteY32" fmla="*/ 380791 h 443421"/>
              <a:gd name="connsiteX33" fmla="*/ 380791 w 388307"/>
              <a:gd name="connsiteY33" fmla="*/ 415864 h 443421"/>
              <a:gd name="connsiteX34" fmla="*/ 383296 w 388307"/>
              <a:gd name="connsiteY34" fmla="*/ 423379 h 443421"/>
              <a:gd name="connsiteX35" fmla="*/ 388307 w 388307"/>
              <a:gd name="connsiteY35"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57620 w 388307"/>
              <a:gd name="connsiteY9" fmla="*/ 102713 h 443421"/>
              <a:gd name="connsiteX10" fmla="*/ 72651 w 388307"/>
              <a:gd name="connsiteY10" fmla="*/ 112734 h 443421"/>
              <a:gd name="connsiteX11" fmla="*/ 97703 w 388307"/>
              <a:gd name="connsiteY11" fmla="*/ 135281 h 443421"/>
              <a:gd name="connsiteX12" fmla="*/ 120250 w 388307"/>
              <a:gd name="connsiteY12" fmla="*/ 147807 h 443421"/>
              <a:gd name="connsiteX13" fmla="*/ 135281 w 388307"/>
              <a:gd name="connsiteY13" fmla="*/ 160333 h 443421"/>
              <a:gd name="connsiteX14" fmla="*/ 150312 w 388307"/>
              <a:gd name="connsiteY14" fmla="*/ 165343 h 443421"/>
              <a:gd name="connsiteX15" fmla="*/ 172859 w 388307"/>
              <a:gd name="connsiteY15" fmla="*/ 187890 h 443421"/>
              <a:gd name="connsiteX16" fmla="*/ 180375 w 388307"/>
              <a:gd name="connsiteY16" fmla="*/ 192900 h 443421"/>
              <a:gd name="connsiteX17" fmla="*/ 187890 w 388307"/>
              <a:gd name="connsiteY17" fmla="*/ 200416 h 443421"/>
              <a:gd name="connsiteX18" fmla="*/ 202922 w 388307"/>
              <a:gd name="connsiteY18" fmla="*/ 220458 h 443421"/>
              <a:gd name="connsiteX19" fmla="*/ 207932 w 388307"/>
              <a:gd name="connsiteY19" fmla="*/ 227973 h 443421"/>
              <a:gd name="connsiteX20" fmla="*/ 222963 w 388307"/>
              <a:gd name="connsiteY20" fmla="*/ 232984 h 443421"/>
              <a:gd name="connsiteX21" fmla="*/ 260541 w 388307"/>
              <a:gd name="connsiteY21" fmla="*/ 237994 h 443421"/>
              <a:gd name="connsiteX22" fmla="*/ 305635 w 388307"/>
              <a:gd name="connsiteY22" fmla="*/ 243005 h 443421"/>
              <a:gd name="connsiteX23" fmla="*/ 320666 w 388307"/>
              <a:gd name="connsiteY23" fmla="*/ 248015 h 443421"/>
              <a:gd name="connsiteX24" fmla="*/ 328182 w 388307"/>
              <a:gd name="connsiteY24" fmla="*/ 250520 h 443421"/>
              <a:gd name="connsiteX25" fmla="*/ 338203 w 388307"/>
              <a:gd name="connsiteY25" fmla="*/ 263046 h 443421"/>
              <a:gd name="connsiteX26" fmla="*/ 350729 w 388307"/>
              <a:gd name="connsiteY26" fmla="*/ 273067 h 443421"/>
              <a:gd name="connsiteX27" fmla="*/ 353234 w 388307"/>
              <a:gd name="connsiteY27" fmla="*/ 280583 h 443421"/>
              <a:gd name="connsiteX28" fmla="*/ 363255 w 388307"/>
              <a:gd name="connsiteY28" fmla="*/ 293109 h 443421"/>
              <a:gd name="connsiteX29" fmla="*/ 368265 w 388307"/>
              <a:gd name="connsiteY29" fmla="*/ 308140 h 443421"/>
              <a:gd name="connsiteX30" fmla="*/ 373276 w 388307"/>
              <a:gd name="connsiteY30" fmla="*/ 365760 h 443421"/>
              <a:gd name="connsiteX31" fmla="*/ 375781 w 388307"/>
              <a:gd name="connsiteY31" fmla="*/ 380791 h 443421"/>
              <a:gd name="connsiteX32" fmla="*/ 380791 w 388307"/>
              <a:gd name="connsiteY32" fmla="*/ 415864 h 443421"/>
              <a:gd name="connsiteX33" fmla="*/ 383296 w 388307"/>
              <a:gd name="connsiteY33" fmla="*/ 423379 h 443421"/>
              <a:gd name="connsiteX34" fmla="*/ 388307 w 388307"/>
              <a:gd name="connsiteY34"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57620 w 388307"/>
              <a:gd name="connsiteY9" fmla="*/ 102713 h 443421"/>
              <a:gd name="connsiteX10" fmla="*/ 72651 w 388307"/>
              <a:gd name="connsiteY10" fmla="*/ 112734 h 443421"/>
              <a:gd name="connsiteX11" fmla="*/ 120250 w 388307"/>
              <a:gd name="connsiteY11" fmla="*/ 147807 h 443421"/>
              <a:gd name="connsiteX12" fmla="*/ 135281 w 388307"/>
              <a:gd name="connsiteY12" fmla="*/ 160333 h 443421"/>
              <a:gd name="connsiteX13" fmla="*/ 150312 w 388307"/>
              <a:gd name="connsiteY13" fmla="*/ 165343 h 443421"/>
              <a:gd name="connsiteX14" fmla="*/ 172859 w 388307"/>
              <a:gd name="connsiteY14" fmla="*/ 187890 h 443421"/>
              <a:gd name="connsiteX15" fmla="*/ 180375 w 388307"/>
              <a:gd name="connsiteY15" fmla="*/ 192900 h 443421"/>
              <a:gd name="connsiteX16" fmla="*/ 187890 w 388307"/>
              <a:gd name="connsiteY16" fmla="*/ 200416 h 443421"/>
              <a:gd name="connsiteX17" fmla="*/ 202922 w 388307"/>
              <a:gd name="connsiteY17" fmla="*/ 220458 h 443421"/>
              <a:gd name="connsiteX18" fmla="*/ 207932 w 388307"/>
              <a:gd name="connsiteY18" fmla="*/ 227973 h 443421"/>
              <a:gd name="connsiteX19" fmla="*/ 222963 w 388307"/>
              <a:gd name="connsiteY19" fmla="*/ 232984 h 443421"/>
              <a:gd name="connsiteX20" fmla="*/ 260541 w 388307"/>
              <a:gd name="connsiteY20" fmla="*/ 237994 h 443421"/>
              <a:gd name="connsiteX21" fmla="*/ 305635 w 388307"/>
              <a:gd name="connsiteY21" fmla="*/ 243005 h 443421"/>
              <a:gd name="connsiteX22" fmla="*/ 320666 w 388307"/>
              <a:gd name="connsiteY22" fmla="*/ 248015 h 443421"/>
              <a:gd name="connsiteX23" fmla="*/ 328182 w 388307"/>
              <a:gd name="connsiteY23" fmla="*/ 250520 h 443421"/>
              <a:gd name="connsiteX24" fmla="*/ 338203 w 388307"/>
              <a:gd name="connsiteY24" fmla="*/ 263046 h 443421"/>
              <a:gd name="connsiteX25" fmla="*/ 350729 w 388307"/>
              <a:gd name="connsiteY25" fmla="*/ 273067 h 443421"/>
              <a:gd name="connsiteX26" fmla="*/ 353234 w 388307"/>
              <a:gd name="connsiteY26" fmla="*/ 280583 h 443421"/>
              <a:gd name="connsiteX27" fmla="*/ 363255 w 388307"/>
              <a:gd name="connsiteY27" fmla="*/ 293109 h 443421"/>
              <a:gd name="connsiteX28" fmla="*/ 368265 w 388307"/>
              <a:gd name="connsiteY28" fmla="*/ 308140 h 443421"/>
              <a:gd name="connsiteX29" fmla="*/ 373276 w 388307"/>
              <a:gd name="connsiteY29" fmla="*/ 365760 h 443421"/>
              <a:gd name="connsiteX30" fmla="*/ 375781 w 388307"/>
              <a:gd name="connsiteY30" fmla="*/ 380791 h 443421"/>
              <a:gd name="connsiteX31" fmla="*/ 380791 w 388307"/>
              <a:gd name="connsiteY31" fmla="*/ 415864 h 443421"/>
              <a:gd name="connsiteX32" fmla="*/ 383296 w 388307"/>
              <a:gd name="connsiteY32" fmla="*/ 423379 h 443421"/>
              <a:gd name="connsiteX33" fmla="*/ 388307 w 388307"/>
              <a:gd name="connsiteY33"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57620 w 388307"/>
              <a:gd name="connsiteY9" fmla="*/ 102713 h 443421"/>
              <a:gd name="connsiteX10" fmla="*/ 72651 w 388307"/>
              <a:gd name="connsiteY10" fmla="*/ 112734 h 443421"/>
              <a:gd name="connsiteX11" fmla="*/ 120250 w 388307"/>
              <a:gd name="connsiteY11" fmla="*/ 147807 h 443421"/>
              <a:gd name="connsiteX12" fmla="*/ 135281 w 388307"/>
              <a:gd name="connsiteY12" fmla="*/ 160333 h 443421"/>
              <a:gd name="connsiteX13" fmla="*/ 150312 w 388307"/>
              <a:gd name="connsiteY13" fmla="*/ 165343 h 443421"/>
              <a:gd name="connsiteX14" fmla="*/ 172859 w 388307"/>
              <a:gd name="connsiteY14" fmla="*/ 187890 h 443421"/>
              <a:gd name="connsiteX15" fmla="*/ 180375 w 388307"/>
              <a:gd name="connsiteY15" fmla="*/ 192900 h 443421"/>
              <a:gd name="connsiteX16" fmla="*/ 187890 w 388307"/>
              <a:gd name="connsiteY16" fmla="*/ 200416 h 443421"/>
              <a:gd name="connsiteX17" fmla="*/ 202922 w 388307"/>
              <a:gd name="connsiteY17" fmla="*/ 220458 h 443421"/>
              <a:gd name="connsiteX18" fmla="*/ 207932 w 388307"/>
              <a:gd name="connsiteY18" fmla="*/ 227973 h 443421"/>
              <a:gd name="connsiteX19" fmla="*/ 260541 w 388307"/>
              <a:gd name="connsiteY19" fmla="*/ 237994 h 443421"/>
              <a:gd name="connsiteX20" fmla="*/ 305635 w 388307"/>
              <a:gd name="connsiteY20" fmla="*/ 243005 h 443421"/>
              <a:gd name="connsiteX21" fmla="*/ 320666 w 388307"/>
              <a:gd name="connsiteY21" fmla="*/ 248015 h 443421"/>
              <a:gd name="connsiteX22" fmla="*/ 328182 w 388307"/>
              <a:gd name="connsiteY22" fmla="*/ 250520 h 443421"/>
              <a:gd name="connsiteX23" fmla="*/ 338203 w 388307"/>
              <a:gd name="connsiteY23" fmla="*/ 263046 h 443421"/>
              <a:gd name="connsiteX24" fmla="*/ 350729 w 388307"/>
              <a:gd name="connsiteY24" fmla="*/ 273067 h 443421"/>
              <a:gd name="connsiteX25" fmla="*/ 353234 w 388307"/>
              <a:gd name="connsiteY25" fmla="*/ 280583 h 443421"/>
              <a:gd name="connsiteX26" fmla="*/ 363255 w 388307"/>
              <a:gd name="connsiteY26" fmla="*/ 293109 h 443421"/>
              <a:gd name="connsiteX27" fmla="*/ 368265 w 388307"/>
              <a:gd name="connsiteY27" fmla="*/ 308140 h 443421"/>
              <a:gd name="connsiteX28" fmla="*/ 373276 w 388307"/>
              <a:gd name="connsiteY28" fmla="*/ 365760 h 443421"/>
              <a:gd name="connsiteX29" fmla="*/ 375781 w 388307"/>
              <a:gd name="connsiteY29" fmla="*/ 380791 h 443421"/>
              <a:gd name="connsiteX30" fmla="*/ 380791 w 388307"/>
              <a:gd name="connsiteY30" fmla="*/ 415864 h 443421"/>
              <a:gd name="connsiteX31" fmla="*/ 383296 w 388307"/>
              <a:gd name="connsiteY31" fmla="*/ 423379 h 443421"/>
              <a:gd name="connsiteX32" fmla="*/ 388307 w 388307"/>
              <a:gd name="connsiteY32"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27557 w 388307"/>
              <a:gd name="connsiteY6" fmla="*/ 60125 h 443421"/>
              <a:gd name="connsiteX7" fmla="*/ 35073 w 388307"/>
              <a:gd name="connsiteY7" fmla="*/ 72651 h 443421"/>
              <a:gd name="connsiteX8" fmla="*/ 45094 w 388307"/>
              <a:gd name="connsiteY8" fmla="*/ 85177 h 443421"/>
              <a:gd name="connsiteX9" fmla="*/ 72651 w 388307"/>
              <a:gd name="connsiteY9" fmla="*/ 112734 h 443421"/>
              <a:gd name="connsiteX10" fmla="*/ 120250 w 388307"/>
              <a:gd name="connsiteY10" fmla="*/ 147807 h 443421"/>
              <a:gd name="connsiteX11" fmla="*/ 135281 w 388307"/>
              <a:gd name="connsiteY11" fmla="*/ 160333 h 443421"/>
              <a:gd name="connsiteX12" fmla="*/ 150312 w 388307"/>
              <a:gd name="connsiteY12" fmla="*/ 165343 h 443421"/>
              <a:gd name="connsiteX13" fmla="*/ 172859 w 388307"/>
              <a:gd name="connsiteY13" fmla="*/ 187890 h 443421"/>
              <a:gd name="connsiteX14" fmla="*/ 180375 w 388307"/>
              <a:gd name="connsiteY14" fmla="*/ 192900 h 443421"/>
              <a:gd name="connsiteX15" fmla="*/ 187890 w 388307"/>
              <a:gd name="connsiteY15" fmla="*/ 200416 h 443421"/>
              <a:gd name="connsiteX16" fmla="*/ 202922 w 388307"/>
              <a:gd name="connsiteY16" fmla="*/ 220458 h 443421"/>
              <a:gd name="connsiteX17" fmla="*/ 207932 w 388307"/>
              <a:gd name="connsiteY17" fmla="*/ 227973 h 443421"/>
              <a:gd name="connsiteX18" fmla="*/ 260541 w 388307"/>
              <a:gd name="connsiteY18" fmla="*/ 237994 h 443421"/>
              <a:gd name="connsiteX19" fmla="*/ 305635 w 388307"/>
              <a:gd name="connsiteY19" fmla="*/ 243005 h 443421"/>
              <a:gd name="connsiteX20" fmla="*/ 320666 w 388307"/>
              <a:gd name="connsiteY20" fmla="*/ 248015 h 443421"/>
              <a:gd name="connsiteX21" fmla="*/ 328182 w 388307"/>
              <a:gd name="connsiteY21" fmla="*/ 250520 h 443421"/>
              <a:gd name="connsiteX22" fmla="*/ 338203 w 388307"/>
              <a:gd name="connsiteY22" fmla="*/ 263046 h 443421"/>
              <a:gd name="connsiteX23" fmla="*/ 350729 w 388307"/>
              <a:gd name="connsiteY23" fmla="*/ 273067 h 443421"/>
              <a:gd name="connsiteX24" fmla="*/ 353234 w 388307"/>
              <a:gd name="connsiteY24" fmla="*/ 280583 h 443421"/>
              <a:gd name="connsiteX25" fmla="*/ 363255 w 388307"/>
              <a:gd name="connsiteY25" fmla="*/ 293109 h 443421"/>
              <a:gd name="connsiteX26" fmla="*/ 368265 w 388307"/>
              <a:gd name="connsiteY26" fmla="*/ 308140 h 443421"/>
              <a:gd name="connsiteX27" fmla="*/ 373276 w 388307"/>
              <a:gd name="connsiteY27" fmla="*/ 365760 h 443421"/>
              <a:gd name="connsiteX28" fmla="*/ 375781 w 388307"/>
              <a:gd name="connsiteY28" fmla="*/ 380791 h 443421"/>
              <a:gd name="connsiteX29" fmla="*/ 380791 w 388307"/>
              <a:gd name="connsiteY29" fmla="*/ 415864 h 443421"/>
              <a:gd name="connsiteX30" fmla="*/ 383296 w 388307"/>
              <a:gd name="connsiteY30" fmla="*/ 423379 h 443421"/>
              <a:gd name="connsiteX31" fmla="*/ 388307 w 388307"/>
              <a:gd name="connsiteY31"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35073 w 388307"/>
              <a:gd name="connsiteY6" fmla="*/ 72651 h 443421"/>
              <a:gd name="connsiteX7" fmla="*/ 45094 w 388307"/>
              <a:gd name="connsiteY7" fmla="*/ 85177 h 443421"/>
              <a:gd name="connsiteX8" fmla="*/ 72651 w 388307"/>
              <a:gd name="connsiteY8" fmla="*/ 112734 h 443421"/>
              <a:gd name="connsiteX9" fmla="*/ 120250 w 388307"/>
              <a:gd name="connsiteY9" fmla="*/ 147807 h 443421"/>
              <a:gd name="connsiteX10" fmla="*/ 135281 w 388307"/>
              <a:gd name="connsiteY10" fmla="*/ 160333 h 443421"/>
              <a:gd name="connsiteX11" fmla="*/ 150312 w 388307"/>
              <a:gd name="connsiteY11" fmla="*/ 165343 h 443421"/>
              <a:gd name="connsiteX12" fmla="*/ 172859 w 388307"/>
              <a:gd name="connsiteY12" fmla="*/ 187890 h 443421"/>
              <a:gd name="connsiteX13" fmla="*/ 180375 w 388307"/>
              <a:gd name="connsiteY13" fmla="*/ 192900 h 443421"/>
              <a:gd name="connsiteX14" fmla="*/ 187890 w 388307"/>
              <a:gd name="connsiteY14" fmla="*/ 200416 h 443421"/>
              <a:gd name="connsiteX15" fmla="*/ 202922 w 388307"/>
              <a:gd name="connsiteY15" fmla="*/ 220458 h 443421"/>
              <a:gd name="connsiteX16" fmla="*/ 207932 w 388307"/>
              <a:gd name="connsiteY16" fmla="*/ 227973 h 443421"/>
              <a:gd name="connsiteX17" fmla="*/ 260541 w 388307"/>
              <a:gd name="connsiteY17" fmla="*/ 237994 h 443421"/>
              <a:gd name="connsiteX18" fmla="*/ 305635 w 388307"/>
              <a:gd name="connsiteY18" fmla="*/ 243005 h 443421"/>
              <a:gd name="connsiteX19" fmla="*/ 320666 w 388307"/>
              <a:gd name="connsiteY19" fmla="*/ 248015 h 443421"/>
              <a:gd name="connsiteX20" fmla="*/ 328182 w 388307"/>
              <a:gd name="connsiteY20" fmla="*/ 250520 h 443421"/>
              <a:gd name="connsiteX21" fmla="*/ 338203 w 388307"/>
              <a:gd name="connsiteY21" fmla="*/ 263046 h 443421"/>
              <a:gd name="connsiteX22" fmla="*/ 350729 w 388307"/>
              <a:gd name="connsiteY22" fmla="*/ 273067 h 443421"/>
              <a:gd name="connsiteX23" fmla="*/ 353234 w 388307"/>
              <a:gd name="connsiteY23" fmla="*/ 280583 h 443421"/>
              <a:gd name="connsiteX24" fmla="*/ 363255 w 388307"/>
              <a:gd name="connsiteY24" fmla="*/ 293109 h 443421"/>
              <a:gd name="connsiteX25" fmla="*/ 368265 w 388307"/>
              <a:gd name="connsiteY25" fmla="*/ 308140 h 443421"/>
              <a:gd name="connsiteX26" fmla="*/ 373276 w 388307"/>
              <a:gd name="connsiteY26" fmla="*/ 365760 h 443421"/>
              <a:gd name="connsiteX27" fmla="*/ 375781 w 388307"/>
              <a:gd name="connsiteY27" fmla="*/ 380791 h 443421"/>
              <a:gd name="connsiteX28" fmla="*/ 380791 w 388307"/>
              <a:gd name="connsiteY28" fmla="*/ 415864 h 443421"/>
              <a:gd name="connsiteX29" fmla="*/ 383296 w 388307"/>
              <a:gd name="connsiteY29" fmla="*/ 423379 h 443421"/>
              <a:gd name="connsiteX30" fmla="*/ 388307 w 388307"/>
              <a:gd name="connsiteY30"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35073 w 388307"/>
              <a:gd name="connsiteY6" fmla="*/ 72651 h 443421"/>
              <a:gd name="connsiteX7" fmla="*/ 45094 w 388307"/>
              <a:gd name="connsiteY7" fmla="*/ 85177 h 443421"/>
              <a:gd name="connsiteX8" fmla="*/ 72651 w 388307"/>
              <a:gd name="connsiteY8" fmla="*/ 112734 h 443421"/>
              <a:gd name="connsiteX9" fmla="*/ 120250 w 388307"/>
              <a:gd name="connsiteY9" fmla="*/ 147807 h 443421"/>
              <a:gd name="connsiteX10" fmla="*/ 135281 w 388307"/>
              <a:gd name="connsiteY10" fmla="*/ 160333 h 443421"/>
              <a:gd name="connsiteX11" fmla="*/ 150312 w 388307"/>
              <a:gd name="connsiteY11" fmla="*/ 165343 h 443421"/>
              <a:gd name="connsiteX12" fmla="*/ 172859 w 388307"/>
              <a:gd name="connsiteY12" fmla="*/ 187890 h 443421"/>
              <a:gd name="connsiteX13" fmla="*/ 187890 w 388307"/>
              <a:gd name="connsiteY13" fmla="*/ 200416 h 443421"/>
              <a:gd name="connsiteX14" fmla="*/ 202922 w 388307"/>
              <a:gd name="connsiteY14" fmla="*/ 220458 h 443421"/>
              <a:gd name="connsiteX15" fmla="*/ 207932 w 388307"/>
              <a:gd name="connsiteY15" fmla="*/ 227973 h 443421"/>
              <a:gd name="connsiteX16" fmla="*/ 260541 w 388307"/>
              <a:gd name="connsiteY16" fmla="*/ 237994 h 443421"/>
              <a:gd name="connsiteX17" fmla="*/ 305635 w 388307"/>
              <a:gd name="connsiteY17" fmla="*/ 243005 h 443421"/>
              <a:gd name="connsiteX18" fmla="*/ 320666 w 388307"/>
              <a:gd name="connsiteY18" fmla="*/ 248015 h 443421"/>
              <a:gd name="connsiteX19" fmla="*/ 328182 w 388307"/>
              <a:gd name="connsiteY19" fmla="*/ 250520 h 443421"/>
              <a:gd name="connsiteX20" fmla="*/ 338203 w 388307"/>
              <a:gd name="connsiteY20" fmla="*/ 263046 h 443421"/>
              <a:gd name="connsiteX21" fmla="*/ 350729 w 388307"/>
              <a:gd name="connsiteY21" fmla="*/ 273067 h 443421"/>
              <a:gd name="connsiteX22" fmla="*/ 353234 w 388307"/>
              <a:gd name="connsiteY22" fmla="*/ 280583 h 443421"/>
              <a:gd name="connsiteX23" fmla="*/ 363255 w 388307"/>
              <a:gd name="connsiteY23" fmla="*/ 293109 h 443421"/>
              <a:gd name="connsiteX24" fmla="*/ 368265 w 388307"/>
              <a:gd name="connsiteY24" fmla="*/ 308140 h 443421"/>
              <a:gd name="connsiteX25" fmla="*/ 373276 w 388307"/>
              <a:gd name="connsiteY25" fmla="*/ 365760 h 443421"/>
              <a:gd name="connsiteX26" fmla="*/ 375781 w 388307"/>
              <a:gd name="connsiteY26" fmla="*/ 380791 h 443421"/>
              <a:gd name="connsiteX27" fmla="*/ 380791 w 388307"/>
              <a:gd name="connsiteY27" fmla="*/ 415864 h 443421"/>
              <a:gd name="connsiteX28" fmla="*/ 383296 w 388307"/>
              <a:gd name="connsiteY28" fmla="*/ 423379 h 443421"/>
              <a:gd name="connsiteX29" fmla="*/ 388307 w 388307"/>
              <a:gd name="connsiteY29"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35073 w 388307"/>
              <a:gd name="connsiteY6" fmla="*/ 72651 h 443421"/>
              <a:gd name="connsiteX7" fmla="*/ 45094 w 388307"/>
              <a:gd name="connsiteY7" fmla="*/ 85177 h 443421"/>
              <a:gd name="connsiteX8" fmla="*/ 72651 w 388307"/>
              <a:gd name="connsiteY8" fmla="*/ 112734 h 443421"/>
              <a:gd name="connsiteX9" fmla="*/ 120250 w 388307"/>
              <a:gd name="connsiteY9" fmla="*/ 147807 h 443421"/>
              <a:gd name="connsiteX10" fmla="*/ 135281 w 388307"/>
              <a:gd name="connsiteY10" fmla="*/ 160333 h 443421"/>
              <a:gd name="connsiteX11" fmla="*/ 150312 w 388307"/>
              <a:gd name="connsiteY11" fmla="*/ 165343 h 443421"/>
              <a:gd name="connsiteX12" fmla="*/ 172859 w 388307"/>
              <a:gd name="connsiteY12" fmla="*/ 187890 h 443421"/>
              <a:gd name="connsiteX13" fmla="*/ 187890 w 388307"/>
              <a:gd name="connsiteY13" fmla="*/ 200416 h 443421"/>
              <a:gd name="connsiteX14" fmla="*/ 202922 w 388307"/>
              <a:gd name="connsiteY14" fmla="*/ 220458 h 443421"/>
              <a:gd name="connsiteX15" fmla="*/ 207932 w 388307"/>
              <a:gd name="connsiteY15" fmla="*/ 227973 h 443421"/>
              <a:gd name="connsiteX16" fmla="*/ 260541 w 388307"/>
              <a:gd name="connsiteY16" fmla="*/ 237994 h 443421"/>
              <a:gd name="connsiteX17" fmla="*/ 305635 w 388307"/>
              <a:gd name="connsiteY17" fmla="*/ 243005 h 443421"/>
              <a:gd name="connsiteX18" fmla="*/ 320666 w 388307"/>
              <a:gd name="connsiteY18" fmla="*/ 248015 h 443421"/>
              <a:gd name="connsiteX19" fmla="*/ 328182 w 388307"/>
              <a:gd name="connsiteY19" fmla="*/ 250520 h 443421"/>
              <a:gd name="connsiteX20" fmla="*/ 338203 w 388307"/>
              <a:gd name="connsiteY20" fmla="*/ 263046 h 443421"/>
              <a:gd name="connsiteX21" fmla="*/ 353234 w 388307"/>
              <a:gd name="connsiteY21" fmla="*/ 280583 h 443421"/>
              <a:gd name="connsiteX22" fmla="*/ 363255 w 388307"/>
              <a:gd name="connsiteY22" fmla="*/ 293109 h 443421"/>
              <a:gd name="connsiteX23" fmla="*/ 368265 w 388307"/>
              <a:gd name="connsiteY23" fmla="*/ 308140 h 443421"/>
              <a:gd name="connsiteX24" fmla="*/ 373276 w 388307"/>
              <a:gd name="connsiteY24" fmla="*/ 365760 h 443421"/>
              <a:gd name="connsiteX25" fmla="*/ 375781 w 388307"/>
              <a:gd name="connsiteY25" fmla="*/ 380791 h 443421"/>
              <a:gd name="connsiteX26" fmla="*/ 380791 w 388307"/>
              <a:gd name="connsiteY26" fmla="*/ 415864 h 443421"/>
              <a:gd name="connsiteX27" fmla="*/ 383296 w 388307"/>
              <a:gd name="connsiteY27" fmla="*/ 423379 h 443421"/>
              <a:gd name="connsiteX28" fmla="*/ 388307 w 388307"/>
              <a:gd name="connsiteY28"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35073 w 388307"/>
              <a:gd name="connsiteY6" fmla="*/ 72651 h 443421"/>
              <a:gd name="connsiteX7" fmla="*/ 45094 w 388307"/>
              <a:gd name="connsiteY7" fmla="*/ 85177 h 443421"/>
              <a:gd name="connsiteX8" fmla="*/ 72651 w 388307"/>
              <a:gd name="connsiteY8" fmla="*/ 112734 h 443421"/>
              <a:gd name="connsiteX9" fmla="*/ 120250 w 388307"/>
              <a:gd name="connsiteY9" fmla="*/ 147807 h 443421"/>
              <a:gd name="connsiteX10" fmla="*/ 135281 w 388307"/>
              <a:gd name="connsiteY10" fmla="*/ 160333 h 443421"/>
              <a:gd name="connsiteX11" fmla="*/ 172859 w 388307"/>
              <a:gd name="connsiteY11" fmla="*/ 187890 h 443421"/>
              <a:gd name="connsiteX12" fmla="*/ 187890 w 388307"/>
              <a:gd name="connsiteY12" fmla="*/ 200416 h 443421"/>
              <a:gd name="connsiteX13" fmla="*/ 202922 w 388307"/>
              <a:gd name="connsiteY13" fmla="*/ 220458 h 443421"/>
              <a:gd name="connsiteX14" fmla="*/ 207932 w 388307"/>
              <a:gd name="connsiteY14" fmla="*/ 227973 h 443421"/>
              <a:gd name="connsiteX15" fmla="*/ 260541 w 388307"/>
              <a:gd name="connsiteY15" fmla="*/ 237994 h 443421"/>
              <a:gd name="connsiteX16" fmla="*/ 305635 w 388307"/>
              <a:gd name="connsiteY16" fmla="*/ 243005 h 443421"/>
              <a:gd name="connsiteX17" fmla="*/ 320666 w 388307"/>
              <a:gd name="connsiteY17" fmla="*/ 248015 h 443421"/>
              <a:gd name="connsiteX18" fmla="*/ 328182 w 388307"/>
              <a:gd name="connsiteY18" fmla="*/ 250520 h 443421"/>
              <a:gd name="connsiteX19" fmla="*/ 338203 w 388307"/>
              <a:gd name="connsiteY19" fmla="*/ 263046 h 443421"/>
              <a:gd name="connsiteX20" fmla="*/ 353234 w 388307"/>
              <a:gd name="connsiteY20" fmla="*/ 280583 h 443421"/>
              <a:gd name="connsiteX21" fmla="*/ 363255 w 388307"/>
              <a:gd name="connsiteY21" fmla="*/ 293109 h 443421"/>
              <a:gd name="connsiteX22" fmla="*/ 368265 w 388307"/>
              <a:gd name="connsiteY22" fmla="*/ 308140 h 443421"/>
              <a:gd name="connsiteX23" fmla="*/ 373276 w 388307"/>
              <a:gd name="connsiteY23" fmla="*/ 365760 h 443421"/>
              <a:gd name="connsiteX24" fmla="*/ 375781 w 388307"/>
              <a:gd name="connsiteY24" fmla="*/ 380791 h 443421"/>
              <a:gd name="connsiteX25" fmla="*/ 380791 w 388307"/>
              <a:gd name="connsiteY25" fmla="*/ 415864 h 443421"/>
              <a:gd name="connsiteX26" fmla="*/ 383296 w 388307"/>
              <a:gd name="connsiteY26" fmla="*/ 423379 h 443421"/>
              <a:gd name="connsiteX27" fmla="*/ 388307 w 388307"/>
              <a:gd name="connsiteY27" fmla="*/ 443421 h 443421"/>
              <a:gd name="connsiteX0" fmla="*/ 0 w 388307"/>
              <a:gd name="connsiteY0" fmla="*/ 0 h 443421"/>
              <a:gd name="connsiteX1" fmla="*/ 2505 w 388307"/>
              <a:gd name="connsiteY1" fmla="*/ 12526 h 443421"/>
              <a:gd name="connsiteX2" fmla="*/ 7516 w 388307"/>
              <a:gd name="connsiteY2" fmla="*/ 17536 h 443421"/>
              <a:gd name="connsiteX3" fmla="*/ 12526 w 388307"/>
              <a:gd name="connsiteY3" fmla="*/ 32567 h 443421"/>
              <a:gd name="connsiteX4" fmla="*/ 17536 w 388307"/>
              <a:gd name="connsiteY4" fmla="*/ 47599 h 443421"/>
              <a:gd name="connsiteX5" fmla="*/ 22547 w 388307"/>
              <a:gd name="connsiteY5" fmla="*/ 52609 h 443421"/>
              <a:gd name="connsiteX6" fmla="*/ 45094 w 388307"/>
              <a:gd name="connsiteY6" fmla="*/ 85177 h 443421"/>
              <a:gd name="connsiteX7" fmla="*/ 72651 w 388307"/>
              <a:gd name="connsiteY7" fmla="*/ 112734 h 443421"/>
              <a:gd name="connsiteX8" fmla="*/ 120250 w 388307"/>
              <a:gd name="connsiteY8" fmla="*/ 147807 h 443421"/>
              <a:gd name="connsiteX9" fmla="*/ 135281 w 388307"/>
              <a:gd name="connsiteY9" fmla="*/ 160333 h 443421"/>
              <a:gd name="connsiteX10" fmla="*/ 172859 w 388307"/>
              <a:gd name="connsiteY10" fmla="*/ 187890 h 443421"/>
              <a:gd name="connsiteX11" fmla="*/ 187890 w 388307"/>
              <a:gd name="connsiteY11" fmla="*/ 200416 h 443421"/>
              <a:gd name="connsiteX12" fmla="*/ 202922 w 388307"/>
              <a:gd name="connsiteY12" fmla="*/ 220458 h 443421"/>
              <a:gd name="connsiteX13" fmla="*/ 207932 w 388307"/>
              <a:gd name="connsiteY13" fmla="*/ 227973 h 443421"/>
              <a:gd name="connsiteX14" fmla="*/ 260541 w 388307"/>
              <a:gd name="connsiteY14" fmla="*/ 237994 h 443421"/>
              <a:gd name="connsiteX15" fmla="*/ 305635 w 388307"/>
              <a:gd name="connsiteY15" fmla="*/ 243005 h 443421"/>
              <a:gd name="connsiteX16" fmla="*/ 320666 w 388307"/>
              <a:gd name="connsiteY16" fmla="*/ 248015 h 443421"/>
              <a:gd name="connsiteX17" fmla="*/ 328182 w 388307"/>
              <a:gd name="connsiteY17" fmla="*/ 250520 h 443421"/>
              <a:gd name="connsiteX18" fmla="*/ 338203 w 388307"/>
              <a:gd name="connsiteY18" fmla="*/ 263046 h 443421"/>
              <a:gd name="connsiteX19" fmla="*/ 353234 w 388307"/>
              <a:gd name="connsiteY19" fmla="*/ 280583 h 443421"/>
              <a:gd name="connsiteX20" fmla="*/ 363255 w 388307"/>
              <a:gd name="connsiteY20" fmla="*/ 293109 h 443421"/>
              <a:gd name="connsiteX21" fmla="*/ 368265 w 388307"/>
              <a:gd name="connsiteY21" fmla="*/ 308140 h 443421"/>
              <a:gd name="connsiteX22" fmla="*/ 373276 w 388307"/>
              <a:gd name="connsiteY22" fmla="*/ 365760 h 443421"/>
              <a:gd name="connsiteX23" fmla="*/ 375781 w 388307"/>
              <a:gd name="connsiteY23" fmla="*/ 380791 h 443421"/>
              <a:gd name="connsiteX24" fmla="*/ 380791 w 388307"/>
              <a:gd name="connsiteY24" fmla="*/ 415864 h 443421"/>
              <a:gd name="connsiteX25" fmla="*/ 383296 w 388307"/>
              <a:gd name="connsiteY25" fmla="*/ 423379 h 443421"/>
              <a:gd name="connsiteX26" fmla="*/ 388307 w 388307"/>
              <a:gd name="connsiteY26" fmla="*/ 443421 h 443421"/>
              <a:gd name="connsiteX0" fmla="*/ 0 w 388307"/>
              <a:gd name="connsiteY0" fmla="*/ 0 h 443421"/>
              <a:gd name="connsiteX1" fmla="*/ 2505 w 388307"/>
              <a:gd name="connsiteY1" fmla="*/ 12526 h 443421"/>
              <a:gd name="connsiteX2" fmla="*/ 7516 w 388307"/>
              <a:gd name="connsiteY2" fmla="*/ 17536 h 443421"/>
              <a:gd name="connsiteX3" fmla="*/ 17536 w 388307"/>
              <a:gd name="connsiteY3" fmla="*/ 47599 h 443421"/>
              <a:gd name="connsiteX4" fmla="*/ 22547 w 388307"/>
              <a:gd name="connsiteY4" fmla="*/ 52609 h 443421"/>
              <a:gd name="connsiteX5" fmla="*/ 45094 w 388307"/>
              <a:gd name="connsiteY5" fmla="*/ 85177 h 443421"/>
              <a:gd name="connsiteX6" fmla="*/ 72651 w 388307"/>
              <a:gd name="connsiteY6" fmla="*/ 112734 h 443421"/>
              <a:gd name="connsiteX7" fmla="*/ 120250 w 388307"/>
              <a:gd name="connsiteY7" fmla="*/ 147807 h 443421"/>
              <a:gd name="connsiteX8" fmla="*/ 135281 w 388307"/>
              <a:gd name="connsiteY8" fmla="*/ 160333 h 443421"/>
              <a:gd name="connsiteX9" fmla="*/ 172859 w 388307"/>
              <a:gd name="connsiteY9" fmla="*/ 187890 h 443421"/>
              <a:gd name="connsiteX10" fmla="*/ 187890 w 388307"/>
              <a:gd name="connsiteY10" fmla="*/ 200416 h 443421"/>
              <a:gd name="connsiteX11" fmla="*/ 202922 w 388307"/>
              <a:gd name="connsiteY11" fmla="*/ 220458 h 443421"/>
              <a:gd name="connsiteX12" fmla="*/ 207932 w 388307"/>
              <a:gd name="connsiteY12" fmla="*/ 227973 h 443421"/>
              <a:gd name="connsiteX13" fmla="*/ 260541 w 388307"/>
              <a:gd name="connsiteY13" fmla="*/ 237994 h 443421"/>
              <a:gd name="connsiteX14" fmla="*/ 305635 w 388307"/>
              <a:gd name="connsiteY14" fmla="*/ 243005 h 443421"/>
              <a:gd name="connsiteX15" fmla="*/ 320666 w 388307"/>
              <a:gd name="connsiteY15" fmla="*/ 248015 h 443421"/>
              <a:gd name="connsiteX16" fmla="*/ 328182 w 388307"/>
              <a:gd name="connsiteY16" fmla="*/ 250520 h 443421"/>
              <a:gd name="connsiteX17" fmla="*/ 338203 w 388307"/>
              <a:gd name="connsiteY17" fmla="*/ 263046 h 443421"/>
              <a:gd name="connsiteX18" fmla="*/ 353234 w 388307"/>
              <a:gd name="connsiteY18" fmla="*/ 280583 h 443421"/>
              <a:gd name="connsiteX19" fmla="*/ 363255 w 388307"/>
              <a:gd name="connsiteY19" fmla="*/ 293109 h 443421"/>
              <a:gd name="connsiteX20" fmla="*/ 368265 w 388307"/>
              <a:gd name="connsiteY20" fmla="*/ 308140 h 443421"/>
              <a:gd name="connsiteX21" fmla="*/ 373276 w 388307"/>
              <a:gd name="connsiteY21" fmla="*/ 365760 h 443421"/>
              <a:gd name="connsiteX22" fmla="*/ 375781 w 388307"/>
              <a:gd name="connsiteY22" fmla="*/ 380791 h 443421"/>
              <a:gd name="connsiteX23" fmla="*/ 380791 w 388307"/>
              <a:gd name="connsiteY23" fmla="*/ 415864 h 443421"/>
              <a:gd name="connsiteX24" fmla="*/ 383296 w 388307"/>
              <a:gd name="connsiteY24" fmla="*/ 423379 h 443421"/>
              <a:gd name="connsiteX25" fmla="*/ 388307 w 388307"/>
              <a:gd name="connsiteY25" fmla="*/ 443421 h 443421"/>
              <a:gd name="connsiteX0" fmla="*/ 0 w 388307"/>
              <a:gd name="connsiteY0" fmla="*/ 0 h 443421"/>
              <a:gd name="connsiteX1" fmla="*/ 2505 w 388307"/>
              <a:gd name="connsiteY1" fmla="*/ 12526 h 443421"/>
              <a:gd name="connsiteX2" fmla="*/ 17536 w 388307"/>
              <a:gd name="connsiteY2" fmla="*/ 47599 h 443421"/>
              <a:gd name="connsiteX3" fmla="*/ 22547 w 388307"/>
              <a:gd name="connsiteY3" fmla="*/ 52609 h 443421"/>
              <a:gd name="connsiteX4" fmla="*/ 45094 w 388307"/>
              <a:gd name="connsiteY4" fmla="*/ 85177 h 443421"/>
              <a:gd name="connsiteX5" fmla="*/ 72651 w 388307"/>
              <a:gd name="connsiteY5" fmla="*/ 112734 h 443421"/>
              <a:gd name="connsiteX6" fmla="*/ 120250 w 388307"/>
              <a:gd name="connsiteY6" fmla="*/ 147807 h 443421"/>
              <a:gd name="connsiteX7" fmla="*/ 135281 w 388307"/>
              <a:gd name="connsiteY7" fmla="*/ 160333 h 443421"/>
              <a:gd name="connsiteX8" fmla="*/ 172859 w 388307"/>
              <a:gd name="connsiteY8" fmla="*/ 187890 h 443421"/>
              <a:gd name="connsiteX9" fmla="*/ 187890 w 388307"/>
              <a:gd name="connsiteY9" fmla="*/ 200416 h 443421"/>
              <a:gd name="connsiteX10" fmla="*/ 202922 w 388307"/>
              <a:gd name="connsiteY10" fmla="*/ 220458 h 443421"/>
              <a:gd name="connsiteX11" fmla="*/ 207932 w 388307"/>
              <a:gd name="connsiteY11" fmla="*/ 227973 h 443421"/>
              <a:gd name="connsiteX12" fmla="*/ 260541 w 388307"/>
              <a:gd name="connsiteY12" fmla="*/ 237994 h 443421"/>
              <a:gd name="connsiteX13" fmla="*/ 305635 w 388307"/>
              <a:gd name="connsiteY13" fmla="*/ 243005 h 443421"/>
              <a:gd name="connsiteX14" fmla="*/ 320666 w 388307"/>
              <a:gd name="connsiteY14" fmla="*/ 248015 h 443421"/>
              <a:gd name="connsiteX15" fmla="*/ 328182 w 388307"/>
              <a:gd name="connsiteY15" fmla="*/ 250520 h 443421"/>
              <a:gd name="connsiteX16" fmla="*/ 338203 w 388307"/>
              <a:gd name="connsiteY16" fmla="*/ 263046 h 443421"/>
              <a:gd name="connsiteX17" fmla="*/ 353234 w 388307"/>
              <a:gd name="connsiteY17" fmla="*/ 280583 h 443421"/>
              <a:gd name="connsiteX18" fmla="*/ 363255 w 388307"/>
              <a:gd name="connsiteY18" fmla="*/ 293109 h 443421"/>
              <a:gd name="connsiteX19" fmla="*/ 368265 w 388307"/>
              <a:gd name="connsiteY19" fmla="*/ 308140 h 443421"/>
              <a:gd name="connsiteX20" fmla="*/ 373276 w 388307"/>
              <a:gd name="connsiteY20" fmla="*/ 365760 h 443421"/>
              <a:gd name="connsiteX21" fmla="*/ 375781 w 388307"/>
              <a:gd name="connsiteY21" fmla="*/ 380791 h 443421"/>
              <a:gd name="connsiteX22" fmla="*/ 380791 w 388307"/>
              <a:gd name="connsiteY22" fmla="*/ 415864 h 443421"/>
              <a:gd name="connsiteX23" fmla="*/ 383296 w 388307"/>
              <a:gd name="connsiteY23" fmla="*/ 423379 h 443421"/>
              <a:gd name="connsiteX24" fmla="*/ 388307 w 388307"/>
              <a:gd name="connsiteY24" fmla="*/ 443421 h 443421"/>
              <a:gd name="connsiteX0" fmla="*/ 0 w 388307"/>
              <a:gd name="connsiteY0" fmla="*/ 0 h 443421"/>
              <a:gd name="connsiteX1" fmla="*/ 2505 w 388307"/>
              <a:gd name="connsiteY1" fmla="*/ 12526 h 443421"/>
              <a:gd name="connsiteX2" fmla="*/ 17536 w 388307"/>
              <a:gd name="connsiteY2" fmla="*/ 47599 h 443421"/>
              <a:gd name="connsiteX3" fmla="*/ 22547 w 388307"/>
              <a:gd name="connsiteY3" fmla="*/ 52609 h 443421"/>
              <a:gd name="connsiteX4" fmla="*/ 45094 w 388307"/>
              <a:gd name="connsiteY4" fmla="*/ 85177 h 443421"/>
              <a:gd name="connsiteX5" fmla="*/ 72651 w 388307"/>
              <a:gd name="connsiteY5" fmla="*/ 112734 h 443421"/>
              <a:gd name="connsiteX6" fmla="*/ 120250 w 388307"/>
              <a:gd name="connsiteY6" fmla="*/ 147807 h 443421"/>
              <a:gd name="connsiteX7" fmla="*/ 135281 w 388307"/>
              <a:gd name="connsiteY7" fmla="*/ 160333 h 443421"/>
              <a:gd name="connsiteX8" fmla="*/ 172859 w 388307"/>
              <a:gd name="connsiteY8" fmla="*/ 187890 h 443421"/>
              <a:gd name="connsiteX9" fmla="*/ 187890 w 388307"/>
              <a:gd name="connsiteY9" fmla="*/ 200416 h 443421"/>
              <a:gd name="connsiteX10" fmla="*/ 202922 w 388307"/>
              <a:gd name="connsiteY10" fmla="*/ 220458 h 443421"/>
              <a:gd name="connsiteX11" fmla="*/ 207932 w 388307"/>
              <a:gd name="connsiteY11" fmla="*/ 227973 h 443421"/>
              <a:gd name="connsiteX12" fmla="*/ 260541 w 388307"/>
              <a:gd name="connsiteY12" fmla="*/ 237994 h 443421"/>
              <a:gd name="connsiteX13" fmla="*/ 305635 w 388307"/>
              <a:gd name="connsiteY13" fmla="*/ 243005 h 443421"/>
              <a:gd name="connsiteX14" fmla="*/ 320666 w 388307"/>
              <a:gd name="connsiteY14" fmla="*/ 248015 h 443421"/>
              <a:gd name="connsiteX15" fmla="*/ 328182 w 388307"/>
              <a:gd name="connsiteY15" fmla="*/ 250520 h 443421"/>
              <a:gd name="connsiteX16" fmla="*/ 353234 w 388307"/>
              <a:gd name="connsiteY16" fmla="*/ 280583 h 443421"/>
              <a:gd name="connsiteX17" fmla="*/ 363255 w 388307"/>
              <a:gd name="connsiteY17" fmla="*/ 293109 h 443421"/>
              <a:gd name="connsiteX18" fmla="*/ 368265 w 388307"/>
              <a:gd name="connsiteY18" fmla="*/ 308140 h 443421"/>
              <a:gd name="connsiteX19" fmla="*/ 373276 w 388307"/>
              <a:gd name="connsiteY19" fmla="*/ 365760 h 443421"/>
              <a:gd name="connsiteX20" fmla="*/ 375781 w 388307"/>
              <a:gd name="connsiteY20" fmla="*/ 380791 h 443421"/>
              <a:gd name="connsiteX21" fmla="*/ 380791 w 388307"/>
              <a:gd name="connsiteY21" fmla="*/ 415864 h 443421"/>
              <a:gd name="connsiteX22" fmla="*/ 383296 w 388307"/>
              <a:gd name="connsiteY22" fmla="*/ 423379 h 443421"/>
              <a:gd name="connsiteX23" fmla="*/ 388307 w 388307"/>
              <a:gd name="connsiteY23" fmla="*/ 443421 h 443421"/>
              <a:gd name="connsiteX0" fmla="*/ 0 w 388307"/>
              <a:gd name="connsiteY0" fmla="*/ 0 h 443421"/>
              <a:gd name="connsiteX1" fmla="*/ 2505 w 388307"/>
              <a:gd name="connsiteY1" fmla="*/ 12526 h 443421"/>
              <a:gd name="connsiteX2" fmla="*/ 17536 w 388307"/>
              <a:gd name="connsiteY2" fmla="*/ 47599 h 443421"/>
              <a:gd name="connsiteX3" fmla="*/ 22547 w 388307"/>
              <a:gd name="connsiteY3" fmla="*/ 52609 h 443421"/>
              <a:gd name="connsiteX4" fmla="*/ 45094 w 388307"/>
              <a:gd name="connsiteY4" fmla="*/ 85177 h 443421"/>
              <a:gd name="connsiteX5" fmla="*/ 72651 w 388307"/>
              <a:gd name="connsiteY5" fmla="*/ 112734 h 443421"/>
              <a:gd name="connsiteX6" fmla="*/ 120250 w 388307"/>
              <a:gd name="connsiteY6" fmla="*/ 147807 h 443421"/>
              <a:gd name="connsiteX7" fmla="*/ 135281 w 388307"/>
              <a:gd name="connsiteY7" fmla="*/ 160333 h 443421"/>
              <a:gd name="connsiteX8" fmla="*/ 172859 w 388307"/>
              <a:gd name="connsiteY8" fmla="*/ 187890 h 443421"/>
              <a:gd name="connsiteX9" fmla="*/ 187890 w 388307"/>
              <a:gd name="connsiteY9" fmla="*/ 200416 h 443421"/>
              <a:gd name="connsiteX10" fmla="*/ 202922 w 388307"/>
              <a:gd name="connsiteY10" fmla="*/ 220458 h 443421"/>
              <a:gd name="connsiteX11" fmla="*/ 207932 w 388307"/>
              <a:gd name="connsiteY11" fmla="*/ 227973 h 443421"/>
              <a:gd name="connsiteX12" fmla="*/ 260541 w 388307"/>
              <a:gd name="connsiteY12" fmla="*/ 237994 h 443421"/>
              <a:gd name="connsiteX13" fmla="*/ 320666 w 388307"/>
              <a:gd name="connsiteY13" fmla="*/ 248015 h 443421"/>
              <a:gd name="connsiteX14" fmla="*/ 328182 w 388307"/>
              <a:gd name="connsiteY14" fmla="*/ 250520 h 443421"/>
              <a:gd name="connsiteX15" fmla="*/ 353234 w 388307"/>
              <a:gd name="connsiteY15" fmla="*/ 280583 h 443421"/>
              <a:gd name="connsiteX16" fmla="*/ 363255 w 388307"/>
              <a:gd name="connsiteY16" fmla="*/ 293109 h 443421"/>
              <a:gd name="connsiteX17" fmla="*/ 368265 w 388307"/>
              <a:gd name="connsiteY17" fmla="*/ 308140 h 443421"/>
              <a:gd name="connsiteX18" fmla="*/ 373276 w 388307"/>
              <a:gd name="connsiteY18" fmla="*/ 365760 h 443421"/>
              <a:gd name="connsiteX19" fmla="*/ 375781 w 388307"/>
              <a:gd name="connsiteY19" fmla="*/ 380791 h 443421"/>
              <a:gd name="connsiteX20" fmla="*/ 380791 w 388307"/>
              <a:gd name="connsiteY20" fmla="*/ 415864 h 443421"/>
              <a:gd name="connsiteX21" fmla="*/ 383296 w 388307"/>
              <a:gd name="connsiteY21" fmla="*/ 423379 h 443421"/>
              <a:gd name="connsiteX22" fmla="*/ 388307 w 388307"/>
              <a:gd name="connsiteY22" fmla="*/ 443421 h 44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07" h="443421">
                <a:moveTo>
                  <a:pt x="0" y="0"/>
                </a:moveTo>
                <a:cubicBezTo>
                  <a:pt x="835" y="4175"/>
                  <a:pt x="-418" y="4593"/>
                  <a:pt x="2505" y="12526"/>
                </a:cubicBezTo>
                <a:cubicBezTo>
                  <a:pt x="5428" y="20459"/>
                  <a:pt x="14196" y="40919"/>
                  <a:pt x="17536" y="47599"/>
                </a:cubicBezTo>
                <a:cubicBezTo>
                  <a:pt x="20876" y="54280"/>
                  <a:pt x="17954" y="46346"/>
                  <a:pt x="22547" y="52609"/>
                </a:cubicBezTo>
                <a:cubicBezTo>
                  <a:pt x="27140" y="58872"/>
                  <a:pt x="36743" y="75156"/>
                  <a:pt x="45094" y="85177"/>
                </a:cubicBezTo>
                <a:cubicBezTo>
                  <a:pt x="53445" y="95198"/>
                  <a:pt x="60125" y="102296"/>
                  <a:pt x="72651" y="112734"/>
                </a:cubicBezTo>
                <a:cubicBezTo>
                  <a:pt x="83089" y="120250"/>
                  <a:pt x="109812" y="139874"/>
                  <a:pt x="120250" y="147807"/>
                </a:cubicBezTo>
                <a:cubicBezTo>
                  <a:pt x="124969" y="152526"/>
                  <a:pt x="126513" y="153653"/>
                  <a:pt x="135281" y="160333"/>
                </a:cubicBezTo>
                <a:cubicBezTo>
                  <a:pt x="144049" y="167013"/>
                  <a:pt x="164091" y="181210"/>
                  <a:pt x="172859" y="187890"/>
                </a:cubicBezTo>
                <a:cubicBezTo>
                  <a:pt x="181627" y="194570"/>
                  <a:pt x="182880" y="194988"/>
                  <a:pt x="187890" y="200416"/>
                </a:cubicBezTo>
                <a:cubicBezTo>
                  <a:pt x="192264" y="213534"/>
                  <a:pt x="188529" y="206065"/>
                  <a:pt x="202922" y="220458"/>
                </a:cubicBezTo>
                <a:cubicBezTo>
                  <a:pt x="205051" y="222587"/>
                  <a:pt x="198329" y="225050"/>
                  <a:pt x="207932" y="227973"/>
                </a:cubicBezTo>
                <a:cubicBezTo>
                  <a:pt x="217535" y="230896"/>
                  <a:pt x="244257" y="235489"/>
                  <a:pt x="260541" y="237994"/>
                </a:cubicBezTo>
                <a:cubicBezTo>
                  <a:pt x="279330" y="241334"/>
                  <a:pt x="309392" y="245927"/>
                  <a:pt x="320666" y="248015"/>
                </a:cubicBezTo>
                <a:lnTo>
                  <a:pt x="328182" y="250520"/>
                </a:lnTo>
                <a:cubicBezTo>
                  <a:pt x="333610" y="255948"/>
                  <a:pt x="347389" y="273485"/>
                  <a:pt x="353234" y="280583"/>
                </a:cubicBezTo>
                <a:cubicBezTo>
                  <a:pt x="359079" y="287681"/>
                  <a:pt x="358595" y="288449"/>
                  <a:pt x="363255" y="293109"/>
                </a:cubicBezTo>
                <a:cubicBezTo>
                  <a:pt x="364925" y="298119"/>
                  <a:pt x="368001" y="302865"/>
                  <a:pt x="368265" y="308140"/>
                </a:cubicBezTo>
                <a:cubicBezTo>
                  <a:pt x="370902" y="360882"/>
                  <a:pt x="365481" y="342380"/>
                  <a:pt x="373276" y="365760"/>
                </a:cubicBezTo>
                <a:cubicBezTo>
                  <a:pt x="374111" y="370770"/>
                  <a:pt x="375063" y="375763"/>
                  <a:pt x="375781" y="380791"/>
                </a:cubicBezTo>
                <a:cubicBezTo>
                  <a:pt x="377298" y="391409"/>
                  <a:pt x="378400" y="405105"/>
                  <a:pt x="380791" y="415864"/>
                </a:cubicBezTo>
                <a:cubicBezTo>
                  <a:pt x="381364" y="418442"/>
                  <a:pt x="382723" y="420801"/>
                  <a:pt x="383296" y="423379"/>
                </a:cubicBezTo>
                <a:cubicBezTo>
                  <a:pt x="387796" y="443627"/>
                  <a:pt x="382910" y="432627"/>
                  <a:pt x="388307" y="443421"/>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178" name="Rectangle 104"/>
          <p:cNvSpPr>
            <a:spLocks noChangeArrowheads="1"/>
          </p:cNvSpPr>
          <p:nvPr/>
        </p:nvSpPr>
        <p:spPr bwMode="auto">
          <a:xfrm>
            <a:off x="4206649" y="3999711"/>
            <a:ext cx="590664" cy="153888"/>
          </a:xfrm>
          <a:prstGeom prst="rect">
            <a:avLst/>
          </a:prstGeom>
          <a:solidFill>
            <a:srgbClr val="BCE292"/>
          </a:solidFill>
          <a:ln>
            <a:noFill/>
          </a:ln>
        </p:spPr>
        <p:txBody>
          <a:bodyPr wrap="square" lIns="0" tIns="0" rIns="0" bIns="0">
            <a:spAutoFit/>
          </a:bodyPr>
          <a:lstStyle/>
          <a:p>
            <a:pPr algn="ctr"/>
            <a:r>
              <a:rPr lang="es-ES_tradnl" sz="1000" dirty="0">
                <a:latin typeface="Calibri" pitchFamily="34" charset="0"/>
              </a:rPr>
              <a:t>La Virgen</a:t>
            </a:r>
          </a:p>
        </p:txBody>
      </p:sp>
      <p:sp>
        <p:nvSpPr>
          <p:cNvPr id="179" name="Rectangle 55"/>
          <p:cNvSpPr>
            <a:spLocks noChangeArrowheads="1"/>
          </p:cNvSpPr>
          <p:nvPr/>
        </p:nvSpPr>
        <p:spPr bwMode="auto">
          <a:xfrm>
            <a:off x="5328678" y="5276302"/>
            <a:ext cx="5057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s-ES_tradnl" sz="900" b="1" dirty="0">
                <a:latin typeface="Calibri" pitchFamily="34" charset="0"/>
              </a:rPr>
              <a:t>Jacó</a:t>
            </a:r>
          </a:p>
        </p:txBody>
      </p:sp>
      <p:sp>
        <p:nvSpPr>
          <p:cNvPr id="27" name="26 Forma libre"/>
          <p:cNvSpPr/>
          <p:nvPr/>
        </p:nvSpPr>
        <p:spPr>
          <a:xfrm>
            <a:off x="5760959" y="5104674"/>
            <a:ext cx="16286" cy="159876"/>
          </a:xfrm>
          <a:custGeom>
            <a:avLst/>
            <a:gdLst>
              <a:gd name="connsiteX0" fmla="*/ 17335 w 17335"/>
              <a:gd name="connsiteY0" fmla="*/ 0 h 86673"/>
              <a:gd name="connsiteX1" fmla="*/ 8668 w 17335"/>
              <a:gd name="connsiteY1" fmla="*/ 60671 h 86673"/>
              <a:gd name="connsiteX2" fmla="*/ 0 w 17335"/>
              <a:gd name="connsiteY2" fmla="*/ 86673 h 86673"/>
              <a:gd name="connsiteX0" fmla="*/ 12217 w 12217"/>
              <a:gd name="connsiteY0" fmla="*/ 0 h 119939"/>
              <a:gd name="connsiteX1" fmla="*/ 8668 w 12217"/>
              <a:gd name="connsiteY1" fmla="*/ 93937 h 119939"/>
              <a:gd name="connsiteX2" fmla="*/ 0 w 12217"/>
              <a:gd name="connsiteY2" fmla="*/ 119939 h 119939"/>
            </a:gdLst>
            <a:ahLst/>
            <a:cxnLst>
              <a:cxn ang="0">
                <a:pos x="connsiteX0" y="connsiteY0"/>
              </a:cxn>
              <a:cxn ang="0">
                <a:pos x="connsiteX1" y="connsiteY1"/>
              </a:cxn>
              <a:cxn ang="0">
                <a:pos x="connsiteX2" y="connsiteY2"/>
              </a:cxn>
            </a:cxnLst>
            <a:rect l="l" t="t" r="r" b="b"/>
            <a:pathLst>
              <a:path w="12217" h="119939">
                <a:moveTo>
                  <a:pt x="12217" y="0"/>
                </a:moveTo>
                <a:cubicBezTo>
                  <a:pt x="10134" y="18744"/>
                  <a:pt x="13840" y="74972"/>
                  <a:pt x="8668" y="93937"/>
                </a:cubicBezTo>
                <a:cubicBezTo>
                  <a:pt x="6264" y="102751"/>
                  <a:pt x="0" y="119939"/>
                  <a:pt x="0" y="119939"/>
                </a:cubicBezTo>
              </a:path>
            </a:pathLst>
          </a:custGeom>
          <a:noFill/>
          <a:ln w="34925"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1200"/>
          </a:p>
        </p:txBody>
      </p:sp>
      <p:sp>
        <p:nvSpPr>
          <p:cNvPr id="3199" name="Oval 98"/>
          <p:cNvSpPr>
            <a:spLocks noChangeArrowheads="1"/>
          </p:cNvSpPr>
          <p:nvPr/>
        </p:nvSpPr>
        <p:spPr bwMode="auto">
          <a:xfrm>
            <a:off x="4004638" y="2714222"/>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193" name="Oval 76"/>
          <p:cNvSpPr>
            <a:spLocks noChangeArrowheads="1"/>
          </p:cNvSpPr>
          <p:nvPr/>
        </p:nvSpPr>
        <p:spPr bwMode="auto">
          <a:xfrm>
            <a:off x="2608531" y="2358173"/>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203" name="Rectangle 104"/>
          <p:cNvSpPr>
            <a:spLocks noChangeArrowheads="1"/>
          </p:cNvSpPr>
          <p:nvPr/>
        </p:nvSpPr>
        <p:spPr bwMode="auto">
          <a:xfrm>
            <a:off x="3957401" y="3835785"/>
            <a:ext cx="6580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s-ES_tradnl" sz="1000" b="1" dirty="0">
                <a:latin typeface="Calibri" pitchFamily="34" charset="0"/>
              </a:rPr>
              <a:t>Masaya</a:t>
            </a:r>
          </a:p>
        </p:txBody>
      </p:sp>
      <p:sp>
        <p:nvSpPr>
          <p:cNvPr id="180" name="Oval 107"/>
          <p:cNvSpPr>
            <a:spLocks noChangeArrowheads="1"/>
          </p:cNvSpPr>
          <p:nvPr/>
        </p:nvSpPr>
        <p:spPr bwMode="auto">
          <a:xfrm>
            <a:off x="5717304" y="5241917"/>
            <a:ext cx="108000" cy="108000"/>
          </a:xfrm>
          <a:prstGeom prst="ellipse">
            <a:avLst/>
          </a:prstGeom>
          <a:solidFill>
            <a:srgbClr val="FFFF00"/>
          </a:solidFill>
          <a:ln w="11113">
            <a:solidFill>
              <a:srgbClr val="FF5050"/>
            </a:solidFill>
            <a:round/>
            <a:headEnd/>
            <a:tailEnd/>
          </a:ln>
        </p:spPr>
        <p:txBody>
          <a:bodyPr/>
          <a:lstStyle/>
          <a:p>
            <a:endParaRPr lang="es-CR" sz="1200" b="1">
              <a:latin typeface="Calibri" pitchFamily="34" charset="0"/>
            </a:endParaRPr>
          </a:p>
        </p:txBody>
      </p:sp>
      <p:sp>
        <p:nvSpPr>
          <p:cNvPr id="161" name="Oval 84"/>
          <p:cNvSpPr>
            <a:spLocks noChangeArrowheads="1"/>
          </p:cNvSpPr>
          <p:nvPr/>
        </p:nvSpPr>
        <p:spPr bwMode="auto">
          <a:xfrm>
            <a:off x="825661" y="1270567"/>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60" name="Oval 84"/>
          <p:cNvSpPr>
            <a:spLocks noChangeArrowheads="1"/>
          </p:cNvSpPr>
          <p:nvPr/>
        </p:nvSpPr>
        <p:spPr bwMode="auto">
          <a:xfrm>
            <a:off x="1178142" y="1615102"/>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213" name="12 Forma libre">
            <a:extLst>
              <a:ext uri="{FF2B5EF4-FFF2-40B4-BE49-F238E27FC236}">
                <a16:creationId xmlns:a16="http://schemas.microsoft.com/office/drawing/2014/main" id="{E43D2C44-3359-44F1-9AD2-C1DA3A817A48}"/>
              </a:ext>
            </a:extLst>
          </p:cNvPr>
          <p:cNvSpPr/>
          <p:nvPr/>
        </p:nvSpPr>
        <p:spPr>
          <a:xfrm>
            <a:off x="4768148" y="3925117"/>
            <a:ext cx="108639" cy="146169"/>
          </a:xfrm>
          <a:custGeom>
            <a:avLst/>
            <a:gdLst>
              <a:gd name="connsiteX0" fmla="*/ 0 w 155342"/>
              <a:gd name="connsiteY0" fmla="*/ 0 h 190647"/>
              <a:gd name="connsiteX1" fmla="*/ 17653 w 155342"/>
              <a:gd name="connsiteY1" fmla="*/ 17653 h 190647"/>
              <a:gd name="connsiteX2" fmla="*/ 38836 w 155342"/>
              <a:gd name="connsiteY2" fmla="*/ 31775 h 190647"/>
              <a:gd name="connsiteX3" fmla="*/ 49427 w 155342"/>
              <a:gd name="connsiteY3" fmla="*/ 38836 h 190647"/>
              <a:gd name="connsiteX4" fmla="*/ 70610 w 155342"/>
              <a:gd name="connsiteY4" fmla="*/ 52958 h 190647"/>
              <a:gd name="connsiteX5" fmla="*/ 81202 w 155342"/>
              <a:gd name="connsiteY5" fmla="*/ 60019 h 190647"/>
              <a:gd name="connsiteX6" fmla="*/ 102385 w 155342"/>
              <a:gd name="connsiteY6" fmla="*/ 81202 h 190647"/>
              <a:gd name="connsiteX7" fmla="*/ 109446 w 155342"/>
              <a:gd name="connsiteY7" fmla="*/ 91793 h 190647"/>
              <a:gd name="connsiteX8" fmla="*/ 120037 w 155342"/>
              <a:gd name="connsiteY8" fmla="*/ 102385 h 190647"/>
              <a:gd name="connsiteX9" fmla="*/ 134159 w 155342"/>
              <a:gd name="connsiteY9" fmla="*/ 123568 h 190647"/>
              <a:gd name="connsiteX10" fmla="*/ 148281 w 155342"/>
              <a:gd name="connsiteY10" fmla="*/ 144751 h 190647"/>
              <a:gd name="connsiteX11" fmla="*/ 155342 w 155342"/>
              <a:gd name="connsiteY11" fmla="*/ 155342 h 190647"/>
              <a:gd name="connsiteX12" fmla="*/ 155342 w 155342"/>
              <a:gd name="connsiteY12" fmla="*/ 190647 h 190647"/>
              <a:gd name="connsiteX0" fmla="*/ 0 w 137689"/>
              <a:gd name="connsiteY0" fmla="*/ 0 h 172994"/>
              <a:gd name="connsiteX1" fmla="*/ 21183 w 137689"/>
              <a:gd name="connsiteY1" fmla="*/ 14122 h 172994"/>
              <a:gd name="connsiteX2" fmla="*/ 31774 w 137689"/>
              <a:gd name="connsiteY2" fmla="*/ 21183 h 172994"/>
              <a:gd name="connsiteX3" fmla="*/ 52957 w 137689"/>
              <a:gd name="connsiteY3" fmla="*/ 35305 h 172994"/>
              <a:gd name="connsiteX4" fmla="*/ 63549 w 137689"/>
              <a:gd name="connsiteY4" fmla="*/ 42366 h 172994"/>
              <a:gd name="connsiteX5" fmla="*/ 84732 w 137689"/>
              <a:gd name="connsiteY5" fmla="*/ 63549 h 172994"/>
              <a:gd name="connsiteX6" fmla="*/ 91793 w 137689"/>
              <a:gd name="connsiteY6" fmla="*/ 74140 h 172994"/>
              <a:gd name="connsiteX7" fmla="*/ 102384 w 137689"/>
              <a:gd name="connsiteY7" fmla="*/ 84732 h 172994"/>
              <a:gd name="connsiteX8" fmla="*/ 116506 w 137689"/>
              <a:gd name="connsiteY8" fmla="*/ 105915 h 172994"/>
              <a:gd name="connsiteX9" fmla="*/ 130628 w 137689"/>
              <a:gd name="connsiteY9" fmla="*/ 127098 h 172994"/>
              <a:gd name="connsiteX10" fmla="*/ 137689 w 137689"/>
              <a:gd name="connsiteY10" fmla="*/ 137689 h 172994"/>
              <a:gd name="connsiteX11" fmla="*/ 137689 w 137689"/>
              <a:gd name="connsiteY11" fmla="*/ 172994 h 172994"/>
              <a:gd name="connsiteX0" fmla="*/ 0 w 116506"/>
              <a:gd name="connsiteY0" fmla="*/ 0 h 158872"/>
              <a:gd name="connsiteX1" fmla="*/ 10591 w 116506"/>
              <a:gd name="connsiteY1" fmla="*/ 7061 h 158872"/>
              <a:gd name="connsiteX2" fmla="*/ 31774 w 116506"/>
              <a:gd name="connsiteY2" fmla="*/ 21183 h 158872"/>
              <a:gd name="connsiteX3" fmla="*/ 42366 w 116506"/>
              <a:gd name="connsiteY3" fmla="*/ 28244 h 158872"/>
              <a:gd name="connsiteX4" fmla="*/ 63549 w 116506"/>
              <a:gd name="connsiteY4" fmla="*/ 49427 h 158872"/>
              <a:gd name="connsiteX5" fmla="*/ 70610 w 116506"/>
              <a:gd name="connsiteY5" fmla="*/ 60018 h 158872"/>
              <a:gd name="connsiteX6" fmla="*/ 81201 w 116506"/>
              <a:gd name="connsiteY6" fmla="*/ 70610 h 158872"/>
              <a:gd name="connsiteX7" fmla="*/ 95323 w 116506"/>
              <a:gd name="connsiteY7" fmla="*/ 91793 h 158872"/>
              <a:gd name="connsiteX8" fmla="*/ 109445 w 116506"/>
              <a:gd name="connsiteY8" fmla="*/ 112976 h 158872"/>
              <a:gd name="connsiteX9" fmla="*/ 116506 w 116506"/>
              <a:gd name="connsiteY9" fmla="*/ 123567 h 158872"/>
              <a:gd name="connsiteX10" fmla="*/ 116506 w 116506"/>
              <a:gd name="connsiteY10" fmla="*/ 158872 h 158872"/>
              <a:gd name="connsiteX0" fmla="*/ 0 w 116506"/>
              <a:gd name="connsiteY0" fmla="*/ 0 h 158872"/>
              <a:gd name="connsiteX1" fmla="*/ 31774 w 116506"/>
              <a:gd name="connsiteY1" fmla="*/ 21183 h 158872"/>
              <a:gd name="connsiteX2" fmla="*/ 42366 w 116506"/>
              <a:gd name="connsiteY2" fmla="*/ 28244 h 158872"/>
              <a:gd name="connsiteX3" fmla="*/ 63549 w 116506"/>
              <a:gd name="connsiteY3" fmla="*/ 49427 h 158872"/>
              <a:gd name="connsiteX4" fmla="*/ 70610 w 116506"/>
              <a:gd name="connsiteY4" fmla="*/ 60018 h 158872"/>
              <a:gd name="connsiteX5" fmla="*/ 81201 w 116506"/>
              <a:gd name="connsiteY5" fmla="*/ 70610 h 158872"/>
              <a:gd name="connsiteX6" fmla="*/ 95323 w 116506"/>
              <a:gd name="connsiteY6" fmla="*/ 91793 h 158872"/>
              <a:gd name="connsiteX7" fmla="*/ 109445 w 116506"/>
              <a:gd name="connsiteY7" fmla="*/ 112976 h 158872"/>
              <a:gd name="connsiteX8" fmla="*/ 116506 w 116506"/>
              <a:gd name="connsiteY8" fmla="*/ 123567 h 158872"/>
              <a:gd name="connsiteX9" fmla="*/ 116506 w 116506"/>
              <a:gd name="connsiteY9" fmla="*/ 158872 h 158872"/>
              <a:gd name="connsiteX0" fmla="*/ 0 w 116506"/>
              <a:gd name="connsiteY0" fmla="*/ 0 h 123567"/>
              <a:gd name="connsiteX1" fmla="*/ 31774 w 116506"/>
              <a:gd name="connsiteY1" fmla="*/ 21183 h 123567"/>
              <a:gd name="connsiteX2" fmla="*/ 42366 w 116506"/>
              <a:gd name="connsiteY2" fmla="*/ 28244 h 123567"/>
              <a:gd name="connsiteX3" fmla="*/ 63549 w 116506"/>
              <a:gd name="connsiteY3" fmla="*/ 49427 h 123567"/>
              <a:gd name="connsiteX4" fmla="*/ 70610 w 116506"/>
              <a:gd name="connsiteY4" fmla="*/ 60018 h 123567"/>
              <a:gd name="connsiteX5" fmla="*/ 81201 w 116506"/>
              <a:gd name="connsiteY5" fmla="*/ 70610 h 123567"/>
              <a:gd name="connsiteX6" fmla="*/ 95323 w 116506"/>
              <a:gd name="connsiteY6" fmla="*/ 91793 h 123567"/>
              <a:gd name="connsiteX7" fmla="*/ 109445 w 116506"/>
              <a:gd name="connsiteY7" fmla="*/ 112976 h 123567"/>
              <a:gd name="connsiteX8" fmla="*/ 116506 w 116506"/>
              <a:gd name="connsiteY8" fmla="*/ 123567 h 123567"/>
              <a:gd name="connsiteX0" fmla="*/ 0 w 109445"/>
              <a:gd name="connsiteY0" fmla="*/ 0 h 112976"/>
              <a:gd name="connsiteX1" fmla="*/ 31774 w 109445"/>
              <a:gd name="connsiteY1" fmla="*/ 21183 h 112976"/>
              <a:gd name="connsiteX2" fmla="*/ 42366 w 109445"/>
              <a:gd name="connsiteY2" fmla="*/ 28244 h 112976"/>
              <a:gd name="connsiteX3" fmla="*/ 63549 w 109445"/>
              <a:gd name="connsiteY3" fmla="*/ 49427 h 112976"/>
              <a:gd name="connsiteX4" fmla="*/ 70610 w 109445"/>
              <a:gd name="connsiteY4" fmla="*/ 60018 h 112976"/>
              <a:gd name="connsiteX5" fmla="*/ 81201 w 109445"/>
              <a:gd name="connsiteY5" fmla="*/ 70610 h 112976"/>
              <a:gd name="connsiteX6" fmla="*/ 95323 w 109445"/>
              <a:gd name="connsiteY6" fmla="*/ 91793 h 112976"/>
              <a:gd name="connsiteX7" fmla="*/ 109445 w 109445"/>
              <a:gd name="connsiteY7" fmla="*/ 112976 h 112976"/>
              <a:gd name="connsiteX0" fmla="*/ 0 w 95323"/>
              <a:gd name="connsiteY0" fmla="*/ 0 h 91793"/>
              <a:gd name="connsiteX1" fmla="*/ 31774 w 95323"/>
              <a:gd name="connsiteY1" fmla="*/ 21183 h 91793"/>
              <a:gd name="connsiteX2" fmla="*/ 42366 w 95323"/>
              <a:gd name="connsiteY2" fmla="*/ 28244 h 91793"/>
              <a:gd name="connsiteX3" fmla="*/ 63549 w 95323"/>
              <a:gd name="connsiteY3" fmla="*/ 49427 h 91793"/>
              <a:gd name="connsiteX4" fmla="*/ 70610 w 95323"/>
              <a:gd name="connsiteY4" fmla="*/ 60018 h 91793"/>
              <a:gd name="connsiteX5" fmla="*/ 81201 w 95323"/>
              <a:gd name="connsiteY5" fmla="*/ 70610 h 91793"/>
              <a:gd name="connsiteX6" fmla="*/ 95323 w 95323"/>
              <a:gd name="connsiteY6" fmla="*/ 91793 h 91793"/>
              <a:gd name="connsiteX0" fmla="*/ 0 w 81500"/>
              <a:gd name="connsiteY0" fmla="*/ 0 h 109653"/>
              <a:gd name="connsiteX1" fmla="*/ 31774 w 81500"/>
              <a:gd name="connsiteY1" fmla="*/ 21183 h 109653"/>
              <a:gd name="connsiteX2" fmla="*/ 42366 w 81500"/>
              <a:gd name="connsiteY2" fmla="*/ 28244 h 109653"/>
              <a:gd name="connsiteX3" fmla="*/ 63549 w 81500"/>
              <a:gd name="connsiteY3" fmla="*/ 49427 h 109653"/>
              <a:gd name="connsiteX4" fmla="*/ 70610 w 81500"/>
              <a:gd name="connsiteY4" fmla="*/ 60018 h 109653"/>
              <a:gd name="connsiteX5" fmla="*/ 81201 w 81500"/>
              <a:gd name="connsiteY5" fmla="*/ 70610 h 109653"/>
              <a:gd name="connsiteX6" fmla="*/ 81036 w 81500"/>
              <a:gd name="connsiteY6" fmla="*/ 109653 h 10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00" h="109653">
                <a:moveTo>
                  <a:pt x="0" y="0"/>
                </a:moveTo>
                <a:lnTo>
                  <a:pt x="31774" y="21183"/>
                </a:lnTo>
                <a:cubicBezTo>
                  <a:pt x="35305" y="23537"/>
                  <a:pt x="39366" y="25244"/>
                  <a:pt x="42366" y="28244"/>
                </a:cubicBezTo>
                <a:cubicBezTo>
                  <a:pt x="49427" y="35305"/>
                  <a:pt x="58010" y="41118"/>
                  <a:pt x="63549" y="49427"/>
                </a:cubicBezTo>
                <a:cubicBezTo>
                  <a:pt x="65903" y="52957"/>
                  <a:pt x="67894" y="56758"/>
                  <a:pt x="70610" y="60018"/>
                </a:cubicBezTo>
                <a:cubicBezTo>
                  <a:pt x="73806" y="63854"/>
                  <a:pt x="79463" y="62338"/>
                  <a:pt x="81201" y="70610"/>
                </a:cubicBezTo>
                <a:cubicBezTo>
                  <a:pt x="82939" y="78882"/>
                  <a:pt x="76329" y="102592"/>
                  <a:pt x="81036" y="109653"/>
                </a:cubicBezTo>
              </a:path>
            </a:pathLst>
          </a:custGeom>
          <a:noFill/>
          <a:ln w="34925"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202" name="Oval 102"/>
          <p:cNvSpPr>
            <a:spLocks noChangeArrowheads="1"/>
          </p:cNvSpPr>
          <p:nvPr/>
        </p:nvSpPr>
        <p:spPr bwMode="auto">
          <a:xfrm>
            <a:off x="4716817" y="3865204"/>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203" name="Oval 102"/>
          <p:cNvSpPr>
            <a:spLocks noChangeArrowheads="1"/>
          </p:cNvSpPr>
          <p:nvPr/>
        </p:nvSpPr>
        <p:spPr bwMode="auto">
          <a:xfrm>
            <a:off x="4612541" y="3717507"/>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88" name="Oval 83"/>
          <p:cNvSpPr>
            <a:spLocks noChangeArrowheads="1"/>
          </p:cNvSpPr>
          <p:nvPr/>
        </p:nvSpPr>
        <p:spPr bwMode="auto">
          <a:xfrm>
            <a:off x="2108579" y="1809488"/>
            <a:ext cx="93322" cy="87607"/>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3204" name="Freeform 16"/>
          <p:cNvSpPr>
            <a:spLocks/>
          </p:cNvSpPr>
          <p:nvPr/>
        </p:nvSpPr>
        <p:spPr bwMode="auto">
          <a:xfrm>
            <a:off x="5516377" y="4854651"/>
            <a:ext cx="462796" cy="430419"/>
          </a:xfrm>
          <a:custGeom>
            <a:avLst/>
            <a:gdLst>
              <a:gd name="T0" fmla="*/ 0 w 364331"/>
              <a:gd name="T1" fmla="*/ 0 h 333375"/>
              <a:gd name="T2" fmla="*/ 85642 w 364331"/>
              <a:gd name="T3" fmla="*/ 71437 h 333375"/>
              <a:gd name="T4" fmla="*/ 145824 w 364331"/>
              <a:gd name="T5" fmla="*/ 207169 h 333375"/>
              <a:gd name="T6" fmla="*/ 226836 w 364331"/>
              <a:gd name="T7" fmla="*/ 261937 h 333375"/>
              <a:gd name="T8" fmla="*/ 354143 w 364331"/>
              <a:gd name="T9" fmla="*/ 333375 h 333375"/>
              <a:gd name="T10" fmla="*/ 0 60000 65536"/>
              <a:gd name="T11" fmla="*/ 0 60000 65536"/>
              <a:gd name="T12" fmla="*/ 0 60000 65536"/>
              <a:gd name="T13" fmla="*/ 0 60000 65536"/>
              <a:gd name="T14" fmla="*/ 0 60000 65536"/>
              <a:gd name="T15" fmla="*/ 0 w 364331"/>
              <a:gd name="T16" fmla="*/ 0 h 333375"/>
              <a:gd name="T17" fmla="*/ 364331 w 364331"/>
              <a:gd name="T18" fmla="*/ 333375 h 333375"/>
              <a:gd name="connsiteX0" fmla="*/ 0 w 412060"/>
              <a:gd name="connsiteY0" fmla="*/ 0 h 323850"/>
              <a:gd name="connsiteX1" fmla="*/ 135835 w 412060"/>
              <a:gd name="connsiteY1" fmla="*/ 61912 h 323850"/>
              <a:gd name="connsiteX2" fmla="*/ 197748 w 412060"/>
              <a:gd name="connsiteY2" fmla="*/ 197644 h 323850"/>
              <a:gd name="connsiteX3" fmla="*/ 281091 w 412060"/>
              <a:gd name="connsiteY3" fmla="*/ 252412 h 323850"/>
              <a:gd name="connsiteX4" fmla="*/ 412060 w 412060"/>
              <a:gd name="connsiteY4" fmla="*/ 323850 h 323850"/>
              <a:gd name="connsiteX0" fmla="*/ 0 w 386605"/>
              <a:gd name="connsiteY0" fmla="*/ 0 h 358775"/>
              <a:gd name="connsiteX1" fmla="*/ 135835 w 386605"/>
              <a:gd name="connsiteY1" fmla="*/ 61912 h 358775"/>
              <a:gd name="connsiteX2" fmla="*/ 197748 w 386605"/>
              <a:gd name="connsiteY2" fmla="*/ 197644 h 358775"/>
              <a:gd name="connsiteX3" fmla="*/ 281091 w 386605"/>
              <a:gd name="connsiteY3" fmla="*/ 252412 h 358775"/>
              <a:gd name="connsiteX4" fmla="*/ 386605 w 386605"/>
              <a:gd name="connsiteY4" fmla="*/ 358775 h 3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605" h="358775">
                <a:moveTo>
                  <a:pt x="0" y="0"/>
                </a:moveTo>
                <a:cubicBezTo>
                  <a:pt x="31551" y="18454"/>
                  <a:pt x="102877" y="28971"/>
                  <a:pt x="135835" y="61912"/>
                </a:cubicBezTo>
                <a:cubicBezTo>
                  <a:pt x="168793" y="94853"/>
                  <a:pt x="173539" y="165894"/>
                  <a:pt x="197748" y="197644"/>
                </a:cubicBezTo>
                <a:cubicBezTo>
                  <a:pt x="221957" y="229394"/>
                  <a:pt x="245372" y="231378"/>
                  <a:pt x="281091" y="252412"/>
                </a:cubicBezTo>
                <a:cubicBezTo>
                  <a:pt x="316810" y="273446"/>
                  <a:pt x="338980" y="333573"/>
                  <a:pt x="386605" y="358775"/>
                </a:cubicBezTo>
              </a:path>
            </a:pathLst>
          </a:custGeom>
          <a:noFill/>
          <a:ln w="9525"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3208" name="Oval 107"/>
          <p:cNvSpPr>
            <a:spLocks noChangeArrowheads="1"/>
          </p:cNvSpPr>
          <p:nvPr/>
        </p:nvSpPr>
        <p:spPr bwMode="auto">
          <a:xfrm>
            <a:off x="5923226" y="5240038"/>
            <a:ext cx="108000" cy="108000"/>
          </a:xfrm>
          <a:prstGeom prst="ellipse">
            <a:avLst/>
          </a:prstGeom>
          <a:solidFill>
            <a:srgbClr val="FFFF00"/>
          </a:solidFill>
          <a:ln w="11113">
            <a:solidFill>
              <a:srgbClr val="FF5050"/>
            </a:solidFill>
            <a:round/>
            <a:headEnd/>
            <a:tailEnd/>
          </a:ln>
        </p:spPr>
        <p:txBody>
          <a:bodyPr/>
          <a:lstStyle/>
          <a:p>
            <a:endParaRPr lang="es-CR" sz="1200" b="1">
              <a:latin typeface="Calibri" pitchFamily="34" charset="0"/>
            </a:endParaRPr>
          </a:p>
        </p:txBody>
      </p:sp>
      <p:sp>
        <p:nvSpPr>
          <p:cNvPr id="3207" name="Oval 103"/>
          <p:cNvSpPr>
            <a:spLocks noChangeArrowheads="1"/>
          </p:cNvSpPr>
          <p:nvPr/>
        </p:nvSpPr>
        <p:spPr bwMode="auto">
          <a:xfrm>
            <a:off x="5462868" y="4787873"/>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63" name="Oval 102"/>
          <p:cNvSpPr>
            <a:spLocks noChangeArrowheads="1"/>
          </p:cNvSpPr>
          <p:nvPr/>
        </p:nvSpPr>
        <p:spPr bwMode="auto">
          <a:xfrm>
            <a:off x="4830617" y="3999677"/>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35" name="Freeform 5">
            <a:extLst>
              <a:ext uri="{FF2B5EF4-FFF2-40B4-BE49-F238E27FC236}">
                <a16:creationId xmlns:a16="http://schemas.microsoft.com/office/drawing/2014/main" id="{A5B6F979-1EF6-4D11-B1E0-D995534A1A8D}"/>
              </a:ext>
            </a:extLst>
          </p:cNvPr>
          <p:cNvSpPr>
            <a:spLocks/>
          </p:cNvSpPr>
          <p:nvPr/>
        </p:nvSpPr>
        <p:spPr bwMode="auto">
          <a:xfrm>
            <a:off x="3641101" y="1712081"/>
            <a:ext cx="183929" cy="45719"/>
          </a:xfrm>
          <a:custGeom>
            <a:avLst/>
            <a:gdLst>
              <a:gd name="T0" fmla="*/ 0 w 357188"/>
              <a:gd name="T1" fmla="*/ 0 h 164306"/>
              <a:gd name="T2" fmla="*/ 169069 w 357188"/>
              <a:gd name="T3" fmla="*/ 24598 h 164306"/>
              <a:gd name="T4" fmla="*/ 235744 w 357188"/>
              <a:gd name="T5" fmla="*/ 58139 h 164306"/>
              <a:gd name="T6" fmla="*/ 357188 w 357188"/>
              <a:gd name="T7" fmla="*/ 154290 h 164306"/>
              <a:gd name="T8" fmla="*/ 0 60000 65536"/>
              <a:gd name="T9" fmla="*/ 0 60000 65536"/>
              <a:gd name="T10" fmla="*/ 0 60000 65536"/>
              <a:gd name="T11" fmla="*/ 0 60000 65536"/>
              <a:gd name="T12" fmla="*/ 0 w 357188"/>
              <a:gd name="T13" fmla="*/ 0 h 164306"/>
              <a:gd name="T14" fmla="*/ 357188 w 357188"/>
              <a:gd name="T15" fmla="*/ 164306 h 164306"/>
              <a:gd name="connsiteX0" fmla="*/ 0 w 188119"/>
              <a:gd name="connsiteY0" fmla="*/ 0 h 138112"/>
              <a:gd name="connsiteX1" fmla="*/ 66675 w 188119"/>
              <a:gd name="connsiteY1" fmla="*/ 35719 h 138112"/>
              <a:gd name="connsiteX2" fmla="*/ 188119 w 188119"/>
              <a:gd name="connsiteY2" fmla="*/ 138112 h 138112"/>
              <a:gd name="connsiteX0" fmla="*/ 0 w 256910"/>
              <a:gd name="connsiteY0" fmla="*/ 0 h 138112"/>
              <a:gd name="connsiteX1" fmla="*/ 135466 w 256910"/>
              <a:gd name="connsiteY1" fmla="*/ 35719 h 138112"/>
              <a:gd name="connsiteX2" fmla="*/ 256910 w 256910"/>
              <a:gd name="connsiteY2" fmla="*/ 138112 h 138112"/>
              <a:gd name="connsiteX0" fmla="*/ 0 w 256910"/>
              <a:gd name="connsiteY0" fmla="*/ 0 h 171938"/>
              <a:gd name="connsiteX1" fmla="*/ 135466 w 256910"/>
              <a:gd name="connsiteY1" fmla="*/ 35719 h 171938"/>
              <a:gd name="connsiteX2" fmla="*/ 256910 w 256910"/>
              <a:gd name="connsiteY2" fmla="*/ 171938 h 171938"/>
            </a:gdLst>
            <a:ahLst/>
            <a:cxnLst>
              <a:cxn ang="0">
                <a:pos x="connsiteX0" y="connsiteY0"/>
              </a:cxn>
              <a:cxn ang="0">
                <a:pos x="connsiteX1" y="connsiteY1"/>
              </a:cxn>
              <a:cxn ang="0">
                <a:pos x="connsiteX2" y="connsiteY2"/>
              </a:cxn>
            </a:cxnLst>
            <a:rect l="l" t="t" r="r" b="b"/>
            <a:pathLst>
              <a:path w="256910" h="171938">
                <a:moveTo>
                  <a:pt x="0" y="0"/>
                </a:moveTo>
                <a:cubicBezTo>
                  <a:pt x="39291" y="10319"/>
                  <a:pt x="104113" y="12700"/>
                  <a:pt x="135466" y="35719"/>
                </a:cubicBezTo>
                <a:cubicBezTo>
                  <a:pt x="166819" y="58738"/>
                  <a:pt x="211864" y="132251"/>
                  <a:pt x="256910" y="171938"/>
                </a:cubicBezTo>
              </a:path>
            </a:pathLst>
          </a:cu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R" sz="2265"/>
          </a:p>
        </p:txBody>
      </p:sp>
      <p:sp>
        <p:nvSpPr>
          <p:cNvPr id="138" name="Oval 45">
            <a:extLst>
              <a:ext uri="{FF2B5EF4-FFF2-40B4-BE49-F238E27FC236}">
                <a16:creationId xmlns:a16="http://schemas.microsoft.com/office/drawing/2014/main" id="{DA7A05DB-6D09-44E4-8B32-1A8663AB5E0E}"/>
              </a:ext>
            </a:extLst>
          </p:cNvPr>
          <p:cNvSpPr>
            <a:spLocks noChangeArrowheads="1"/>
          </p:cNvSpPr>
          <p:nvPr/>
        </p:nvSpPr>
        <p:spPr bwMode="auto">
          <a:xfrm>
            <a:off x="11310540" y="6137002"/>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5" name="Forma libre: forma 4">
            <a:extLst>
              <a:ext uri="{FF2B5EF4-FFF2-40B4-BE49-F238E27FC236}">
                <a16:creationId xmlns:a16="http://schemas.microsoft.com/office/drawing/2014/main" id="{ED074DD3-DBA3-43E9-86D4-30B0404C95E5}"/>
              </a:ext>
            </a:extLst>
          </p:cNvPr>
          <p:cNvSpPr/>
          <p:nvPr/>
        </p:nvSpPr>
        <p:spPr>
          <a:xfrm>
            <a:off x="9268428" y="5532699"/>
            <a:ext cx="2063187" cy="625033"/>
          </a:xfrm>
          <a:custGeom>
            <a:avLst/>
            <a:gdLst>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781291 w 2063187"/>
              <a:gd name="connsiteY19" fmla="*/ 101278 h 625033"/>
              <a:gd name="connsiteX20" fmla="*/ 787078 w 2063187"/>
              <a:gd name="connsiteY20" fmla="*/ 107066 h 625033"/>
              <a:gd name="connsiteX21" fmla="*/ 807334 w 2063187"/>
              <a:gd name="connsiteY21" fmla="*/ 112853 h 625033"/>
              <a:gd name="connsiteX22" fmla="*/ 839164 w 2063187"/>
              <a:gd name="connsiteY22" fmla="*/ 121534 h 625033"/>
              <a:gd name="connsiteX23" fmla="*/ 847845 w 2063187"/>
              <a:gd name="connsiteY23" fmla="*/ 118640 h 625033"/>
              <a:gd name="connsiteX24" fmla="*/ 870995 w 2063187"/>
              <a:gd name="connsiteY24" fmla="*/ 115747 h 625033"/>
              <a:gd name="connsiteX25" fmla="*/ 876782 w 2063187"/>
              <a:gd name="connsiteY25" fmla="*/ 109959 h 625033"/>
              <a:gd name="connsiteX26" fmla="*/ 879676 w 2063187"/>
              <a:gd name="connsiteY26" fmla="*/ 101278 h 625033"/>
              <a:gd name="connsiteX27" fmla="*/ 882569 w 2063187"/>
              <a:gd name="connsiteY27" fmla="*/ 89704 h 625033"/>
              <a:gd name="connsiteX28" fmla="*/ 888357 w 2063187"/>
              <a:gd name="connsiteY28" fmla="*/ 81023 h 625033"/>
              <a:gd name="connsiteX29" fmla="*/ 894144 w 2063187"/>
              <a:gd name="connsiteY29" fmla="*/ 60767 h 625033"/>
              <a:gd name="connsiteX30" fmla="*/ 902825 w 2063187"/>
              <a:gd name="connsiteY30" fmla="*/ 57873 h 625033"/>
              <a:gd name="connsiteX31" fmla="*/ 914400 w 2063187"/>
              <a:gd name="connsiteY31" fmla="*/ 46298 h 625033"/>
              <a:gd name="connsiteX32" fmla="*/ 920187 w 2063187"/>
              <a:gd name="connsiteY32" fmla="*/ 37617 h 625033"/>
              <a:gd name="connsiteX33" fmla="*/ 972273 w 2063187"/>
              <a:gd name="connsiteY33" fmla="*/ 11574 h 625033"/>
              <a:gd name="connsiteX34" fmla="*/ 998316 w 2063187"/>
              <a:gd name="connsiteY34" fmla="*/ 2893 h 625033"/>
              <a:gd name="connsiteX35" fmla="*/ 1006997 w 2063187"/>
              <a:gd name="connsiteY35" fmla="*/ 0 h 625033"/>
              <a:gd name="connsiteX36" fmla="*/ 1041721 w 2063187"/>
              <a:gd name="connsiteY36" fmla="*/ 5787 h 625033"/>
              <a:gd name="connsiteX37" fmla="*/ 1050402 w 2063187"/>
              <a:gd name="connsiteY37" fmla="*/ 8681 h 625033"/>
              <a:gd name="connsiteX38" fmla="*/ 1061977 w 2063187"/>
              <a:gd name="connsiteY38" fmla="*/ 11574 h 625033"/>
              <a:gd name="connsiteX39" fmla="*/ 1088020 w 2063187"/>
              <a:gd name="connsiteY39" fmla="*/ 20255 h 625033"/>
              <a:gd name="connsiteX40" fmla="*/ 1096701 w 2063187"/>
              <a:gd name="connsiteY40" fmla="*/ 23149 h 625033"/>
              <a:gd name="connsiteX41" fmla="*/ 1102488 w 2063187"/>
              <a:gd name="connsiteY41" fmla="*/ 31830 h 625033"/>
              <a:gd name="connsiteX42" fmla="*/ 1119850 w 2063187"/>
              <a:gd name="connsiteY42" fmla="*/ 37617 h 625033"/>
              <a:gd name="connsiteX43" fmla="*/ 1125638 w 2063187"/>
              <a:gd name="connsiteY43" fmla="*/ 46298 h 625033"/>
              <a:gd name="connsiteX44" fmla="*/ 1143000 w 2063187"/>
              <a:gd name="connsiteY44" fmla="*/ 52086 h 625033"/>
              <a:gd name="connsiteX45" fmla="*/ 1192192 w 2063187"/>
              <a:gd name="connsiteY45" fmla="*/ 75235 h 625033"/>
              <a:gd name="connsiteX46" fmla="*/ 1244278 w 2063187"/>
              <a:gd name="connsiteY46" fmla="*/ 89704 h 625033"/>
              <a:gd name="connsiteX47" fmla="*/ 1255853 w 2063187"/>
              <a:gd name="connsiteY47" fmla="*/ 92597 h 625033"/>
              <a:gd name="connsiteX48" fmla="*/ 1299258 w 2063187"/>
              <a:gd name="connsiteY48" fmla="*/ 107066 h 625033"/>
              <a:gd name="connsiteX49" fmla="*/ 1325301 w 2063187"/>
              <a:gd name="connsiteY49" fmla="*/ 115747 h 625033"/>
              <a:gd name="connsiteX50" fmla="*/ 1339769 w 2063187"/>
              <a:gd name="connsiteY50" fmla="*/ 118640 h 625033"/>
              <a:gd name="connsiteX51" fmla="*/ 1351344 w 2063187"/>
              <a:gd name="connsiteY51" fmla="*/ 127321 h 625033"/>
              <a:gd name="connsiteX52" fmla="*/ 1362919 w 2063187"/>
              <a:gd name="connsiteY52" fmla="*/ 138896 h 625033"/>
              <a:gd name="connsiteX53" fmla="*/ 1371600 w 2063187"/>
              <a:gd name="connsiteY53" fmla="*/ 141790 h 625033"/>
              <a:gd name="connsiteX54" fmla="*/ 1377387 w 2063187"/>
              <a:gd name="connsiteY54" fmla="*/ 150471 h 625033"/>
              <a:gd name="connsiteX55" fmla="*/ 1394749 w 2063187"/>
              <a:gd name="connsiteY55" fmla="*/ 159152 h 625033"/>
              <a:gd name="connsiteX56" fmla="*/ 1400537 w 2063187"/>
              <a:gd name="connsiteY56" fmla="*/ 167833 h 625033"/>
              <a:gd name="connsiteX57" fmla="*/ 1429473 w 2063187"/>
              <a:gd name="connsiteY57" fmla="*/ 185195 h 625033"/>
              <a:gd name="connsiteX58" fmla="*/ 1435261 w 2063187"/>
              <a:gd name="connsiteY58" fmla="*/ 190982 h 625033"/>
              <a:gd name="connsiteX59" fmla="*/ 1441048 w 2063187"/>
              <a:gd name="connsiteY59" fmla="*/ 199663 h 625033"/>
              <a:gd name="connsiteX60" fmla="*/ 1449729 w 2063187"/>
              <a:gd name="connsiteY60" fmla="*/ 202557 h 625033"/>
              <a:gd name="connsiteX61" fmla="*/ 1481559 w 2063187"/>
              <a:gd name="connsiteY61" fmla="*/ 219919 h 625033"/>
              <a:gd name="connsiteX62" fmla="*/ 1501815 w 2063187"/>
              <a:gd name="connsiteY62" fmla="*/ 231493 h 625033"/>
              <a:gd name="connsiteX63" fmla="*/ 1510496 w 2063187"/>
              <a:gd name="connsiteY63" fmla="*/ 234387 h 625033"/>
              <a:gd name="connsiteX64" fmla="*/ 1519177 w 2063187"/>
              <a:gd name="connsiteY64" fmla="*/ 240174 h 625033"/>
              <a:gd name="connsiteX65" fmla="*/ 1556795 w 2063187"/>
              <a:gd name="connsiteY65" fmla="*/ 257536 h 625033"/>
              <a:gd name="connsiteX66" fmla="*/ 1585731 w 2063187"/>
              <a:gd name="connsiteY66" fmla="*/ 272005 h 625033"/>
              <a:gd name="connsiteX67" fmla="*/ 1605987 w 2063187"/>
              <a:gd name="connsiteY67" fmla="*/ 283579 h 625033"/>
              <a:gd name="connsiteX68" fmla="*/ 1629137 w 2063187"/>
              <a:gd name="connsiteY68" fmla="*/ 292260 h 625033"/>
              <a:gd name="connsiteX69" fmla="*/ 1652286 w 2063187"/>
              <a:gd name="connsiteY69" fmla="*/ 309623 h 625033"/>
              <a:gd name="connsiteX70" fmla="*/ 1658073 w 2063187"/>
              <a:gd name="connsiteY70" fmla="*/ 318304 h 625033"/>
              <a:gd name="connsiteX71" fmla="*/ 1663861 w 2063187"/>
              <a:gd name="connsiteY71" fmla="*/ 324091 h 625033"/>
              <a:gd name="connsiteX72" fmla="*/ 1669648 w 2063187"/>
              <a:gd name="connsiteY72" fmla="*/ 332772 h 625033"/>
              <a:gd name="connsiteX73" fmla="*/ 1678329 w 2063187"/>
              <a:gd name="connsiteY73" fmla="*/ 338559 h 625033"/>
              <a:gd name="connsiteX74" fmla="*/ 1684116 w 2063187"/>
              <a:gd name="connsiteY74" fmla="*/ 344347 h 625033"/>
              <a:gd name="connsiteX75" fmla="*/ 1689904 w 2063187"/>
              <a:gd name="connsiteY75" fmla="*/ 358815 h 625033"/>
              <a:gd name="connsiteX76" fmla="*/ 1698585 w 2063187"/>
              <a:gd name="connsiteY76" fmla="*/ 364602 h 625033"/>
              <a:gd name="connsiteX77" fmla="*/ 1704372 w 2063187"/>
              <a:gd name="connsiteY77" fmla="*/ 370390 h 625033"/>
              <a:gd name="connsiteX78" fmla="*/ 1710159 w 2063187"/>
              <a:gd name="connsiteY78" fmla="*/ 379071 h 625033"/>
              <a:gd name="connsiteX79" fmla="*/ 1721734 w 2063187"/>
              <a:gd name="connsiteY79" fmla="*/ 384858 h 625033"/>
              <a:gd name="connsiteX80" fmla="*/ 1730415 w 2063187"/>
              <a:gd name="connsiteY80" fmla="*/ 390645 h 625033"/>
              <a:gd name="connsiteX81" fmla="*/ 1747777 w 2063187"/>
              <a:gd name="connsiteY81" fmla="*/ 408007 h 625033"/>
              <a:gd name="connsiteX82" fmla="*/ 1756458 w 2063187"/>
              <a:gd name="connsiteY82" fmla="*/ 416688 h 625033"/>
              <a:gd name="connsiteX83" fmla="*/ 1802757 w 2063187"/>
              <a:gd name="connsiteY83" fmla="*/ 448519 h 625033"/>
              <a:gd name="connsiteX84" fmla="*/ 1817225 w 2063187"/>
              <a:gd name="connsiteY84" fmla="*/ 460093 h 625033"/>
              <a:gd name="connsiteX85" fmla="*/ 1823013 w 2063187"/>
              <a:gd name="connsiteY85" fmla="*/ 465881 h 625033"/>
              <a:gd name="connsiteX86" fmla="*/ 1840375 w 2063187"/>
              <a:gd name="connsiteY86" fmla="*/ 477455 h 625033"/>
              <a:gd name="connsiteX87" fmla="*/ 1849056 w 2063187"/>
              <a:gd name="connsiteY87" fmla="*/ 491924 h 625033"/>
              <a:gd name="connsiteX88" fmla="*/ 1854843 w 2063187"/>
              <a:gd name="connsiteY88" fmla="*/ 500605 h 625033"/>
              <a:gd name="connsiteX89" fmla="*/ 1863524 w 2063187"/>
              <a:gd name="connsiteY89" fmla="*/ 503498 h 625033"/>
              <a:gd name="connsiteX90" fmla="*/ 1866418 w 2063187"/>
              <a:gd name="connsiteY90" fmla="*/ 512179 h 625033"/>
              <a:gd name="connsiteX91" fmla="*/ 1875099 w 2063187"/>
              <a:gd name="connsiteY91" fmla="*/ 515073 h 625033"/>
              <a:gd name="connsiteX92" fmla="*/ 1883780 w 2063187"/>
              <a:gd name="connsiteY92" fmla="*/ 520860 h 625033"/>
              <a:gd name="connsiteX93" fmla="*/ 1921397 w 2063187"/>
              <a:gd name="connsiteY93" fmla="*/ 544010 h 625033"/>
              <a:gd name="connsiteX94" fmla="*/ 1927185 w 2063187"/>
              <a:gd name="connsiteY94" fmla="*/ 549797 h 625033"/>
              <a:gd name="connsiteX95" fmla="*/ 1941653 w 2063187"/>
              <a:gd name="connsiteY95" fmla="*/ 558478 h 625033"/>
              <a:gd name="connsiteX96" fmla="*/ 1947440 w 2063187"/>
              <a:gd name="connsiteY96" fmla="*/ 564266 h 625033"/>
              <a:gd name="connsiteX97" fmla="*/ 1964802 w 2063187"/>
              <a:gd name="connsiteY97" fmla="*/ 570053 h 625033"/>
              <a:gd name="connsiteX98" fmla="*/ 1976377 w 2063187"/>
              <a:gd name="connsiteY98" fmla="*/ 575840 h 625033"/>
              <a:gd name="connsiteX99" fmla="*/ 1987952 w 2063187"/>
              <a:gd name="connsiteY99" fmla="*/ 578734 h 625033"/>
              <a:gd name="connsiteX100" fmla="*/ 2008207 w 2063187"/>
              <a:gd name="connsiteY100" fmla="*/ 584521 h 625033"/>
              <a:gd name="connsiteX101" fmla="*/ 2025569 w 2063187"/>
              <a:gd name="connsiteY101" fmla="*/ 593202 h 625033"/>
              <a:gd name="connsiteX102" fmla="*/ 2031357 w 2063187"/>
              <a:gd name="connsiteY102" fmla="*/ 598990 h 625033"/>
              <a:gd name="connsiteX103" fmla="*/ 2040038 w 2063187"/>
              <a:gd name="connsiteY103" fmla="*/ 601883 h 625033"/>
              <a:gd name="connsiteX104" fmla="*/ 2045825 w 2063187"/>
              <a:gd name="connsiteY104" fmla="*/ 607671 h 625033"/>
              <a:gd name="connsiteX105" fmla="*/ 2054506 w 2063187"/>
              <a:gd name="connsiteY105" fmla="*/ 610564 h 625033"/>
              <a:gd name="connsiteX106" fmla="*/ 2057400 w 2063187"/>
              <a:gd name="connsiteY106" fmla="*/ 619245 h 625033"/>
              <a:gd name="connsiteX107" fmla="*/ 2063187 w 2063187"/>
              <a:gd name="connsiteY107" fmla="*/ 625033 h 625033"/>
              <a:gd name="connsiteX108" fmla="*/ 2060294 w 2063187"/>
              <a:gd name="connsiteY108"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781291 w 2063187"/>
              <a:gd name="connsiteY19" fmla="*/ 101278 h 625033"/>
              <a:gd name="connsiteX20" fmla="*/ 787078 w 2063187"/>
              <a:gd name="connsiteY20" fmla="*/ 164939 h 625033"/>
              <a:gd name="connsiteX21" fmla="*/ 807334 w 2063187"/>
              <a:gd name="connsiteY21" fmla="*/ 112853 h 625033"/>
              <a:gd name="connsiteX22" fmla="*/ 839164 w 2063187"/>
              <a:gd name="connsiteY22" fmla="*/ 121534 h 625033"/>
              <a:gd name="connsiteX23" fmla="*/ 847845 w 2063187"/>
              <a:gd name="connsiteY23" fmla="*/ 118640 h 625033"/>
              <a:gd name="connsiteX24" fmla="*/ 870995 w 2063187"/>
              <a:gd name="connsiteY24" fmla="*/ 115747 h 625033"/>
              <a:gd name="connsiteX25" fmla="*/ 876782 w 2063187"/>
              <a:gd name="connsiteY25" fmla="*/ 109959 h 625033"/>
              <a:gd name="connsiteX26" fmla="*/ 879676 w 2063187"/>
              <a:gd name="connsiteY26" fmla="*/ 101278 h 625033"/>
              <a:gd name="connsiteX27" fmla="*/ 882569 w 2063187"/>
              <a:gd name="connsiteY27" fmla="*/ 89704 h 625033"/>
              <a:gd name="connsiteX28" fmla="*/ 888357 w 2063187"/>
              <a:gd name="connsiteY28" fmla="*/ 81023 h 625033"/>
              <a:gd name="connsiteX29" fmla="*/ 894144 w 2063187"/>
              <a:gd name="connsiteY29" fmla="*/ 60767 h 625033"/>
              <a:gd name="connsiteX30" fmla="*/ 902825 w 2063187"/>
              <a:gd name="connsiteY30" fmla="*/ 57873 h 625033"/>
              <a:gd name="connsiteX31" fmla="*/ 914400 w 2063187"/>
              <a:gd name="connsiteY31" fmla="*/ 46298 h 625033"/>
              <a:gd name="connsiteX32" fmla="*/ 920187 w 2063187"/>
              <a:gd name="connsiteY32" fmla="*/ 37617 h 625033"/>
              <a:gd name="connsiteX33" fmla="*/ 972273 w 2063187"/>
              <a:gd name="connsiteY33" fmla="*/ 11574 h 625033"/>
              <a:gd name="connsiteX34" fmla="*/ 998316 w 2063187"/>
              <a:gd name="connsiteY34" fmla="*/ 2893 h 625033"/>
              <a:gd name="connsiteX35" fmla="*/ 1006997 w 2063187"/>
              <a:gd name="connsiteY35" fmla="*/ 0 h 625033"/>
              <a:gd name="connsiteX36" fmla="*/ 1041721 w 2063187"/>
              <a:gd name="connsiteY36" fmla="*/ 5787 h 625033"/>
              <a:gd name="connsiteX37" fmla="*/ 1050402 w 2063187"/>
              <a:gd name="connsiteY37" fmla="*/ 8681 h 625033"/>
              <a:gd name="connsiteX38" fmla="*/ 1061977 w 2063187"/>
              <a:gd name="connsiteY38" fmla="*/ 11574 h 625033"/>
              <a:gd name="connsiteX39" fmla="*/ 1088020 w 2063187"/>
              <a:gd name="connsiteY39" fmla="*/ 20255 h 625033"/>
              <a:gd name="connsiteX40" fmla="*/ 1096701 w 2063187"/>
              <a:gd name="connsiteY40" fmla="*/ 23149 h 625033"/>
              <a:gd name="connsiteX41" fmla="*/ 1102488 w 2063187"/>
              <a:gd name="connsiteY41" fmla="*/ 31830 h 625033"/>
              <a:gd name="connsiteX42" fmla="*/ 1119850 w 2063187"/>
              <a:gd name="connsiteY42" fmla="*/ 37617 h 625033"/>
              <a:gd name="connsiteX43" fmla="*/ 1125638 w 2063187"/>
              <a:gd name="connsiteY43" fmla="*/ 46298 h 625033"/>
              <a:gd name="connsiteX44" fmla="*/ 1143000 w 2063187"/>
              <a:gd name="connsiteY44" fmla="*/ 52086 h 625033"/>
              <a:gd name="connsiteX45" fmla="*/ 1192192 w 2063187"/>
              <a:gd name="connsiteY45" fmla="*/ 75235 h 625033"/>
              <a:gd name="connsiteX46" fmla="*/ 1244278 w 2063187"/>
              <a:gd name="connsiteY46" fmla="*/ 89704 h 625033"/>
              <a:gd name="connsiteX47" fmla="*/ 1255853 w 2063187"/>
              <a:gd name="connsiteY47" fmla="*/ 92597 h 625033"/>
              <a:gd name="connsiteX48" fmla="*/ 1299258 w 2063187"/>
              <a:gd name="connsiteY48" fmla="*/ 107066 h 625033"/>
              <a:gd name="connsiteX49" fmla="*/ 1325301 w 2063187"/>
              <a:gd name="connsiteY49" fmla="*/ 115747 h 625033"/>
              <a:gd name="connsiteX50" fmla="*/ 1339769 w 2063187"/>
              <a:gd name="connsiteY50" fmla="*/ 118640 h 625033"/>
              <a:gd name="connsiteX51" fmla="*/ 1351344 w 2063187"/>
              <a:gd name="connsiteY51" fmla="*/ 127321 h 625033"/>
              <a:gd name="connsiteX52" fmla="*/ 1362919 w 2063187"/>
              <a:gd name="connsiteY52" fmla="*/ 138896 h 625033"/>
              <a:gd name="connsiteX53" fmla="*/ 1371600 w 2063187"/>
              <a:gd name="connsiteY53" fmla="*/ 141790 h 625033"/>
              <a:gd name="connsiteX54" fmla="*/ 1377387 w 2063187"/>
              <a:gd name="connsiteY54" fmla="*/ 150471 h 625033"/>
              <a:gd name="connsiteX55" fmla="*/ 1394749 w 2063187"/>
              <a:gd name="connsiteY55" fmla="*/ 159152 h 625033"/>
              <a:gd name="connsiteX56" fmla="*/ 1400537 w 2063187"/>
              <a:gd name="connsiteY56" fmla="*/ 167833 h 625033"/>
              <a:gd name="connsiteX57" fmla="*/ 1429473 w 2063187"/>
              <a:gd name="connsiteY57" fmla="*/ 185195 h 625033"/>
              <a:gd name="connsiteX58" fmla="*/ 1435261 w 2063187"/>
              <a:gd name="connsiteY58" fmla="*/ 190982 h 625033"/>
              <a:gd name="connsiteX59" fmla="*/ 1441048 w 2063187"/>
              <a:gd name="connsiteY59" fmla="*/ 199663 h 625033"/>
              <a:gd name="connsiteX60" fmla="*/ 1449729 w 2063187"/>
              <a:gd name="connsiteY60" fmla="*/ 202557 h 625033"/>
              <a:gd name="connsiteX61" fmla="*/ 1481559 w 2063187"/>
              <a:gd name="connsiteY61" fmla="*/ 219919 h 625033"/>
              <a:gd name="connsiteX62" fmla="*/ 1501815 w 2063187"/>
              <a:gd name="connsiteY62" fmla="*/ 231493 h 625033"/>
              <a:gd name="connsiteX63" fmla="*/ 1510496 w 2063187"/>
              <a:gd name="connsiteY63" fmla="*/ 234387 h 625033"/>
              <a:gd name="connsiteX64" fmla="*/ 1519177 w 2063187"/>
              <a:gd name="connsiteY64" fmla="*/ 240174 h 625033"/>
              <a:gd name="connsiteX65" fmla="*/ 1556795 w 2063187"/>
              <a:gd name="connsiteY65" fmla="*/ 257536 h 625033"/>
              <a:gd name="connsiteX66" fmla="*/ 1585731 w 2063187"/>
              <a:gd name="connsiteY66" fmla="*/ 272005 h 625033"/>
              <a:gd name="connsiteX67" fmla="*/ 1605987 w 2063187"/>
              <a:gd name="connsiteY67" fmla="*/ 283579 h 625033"/>
              <a:gd name="connsiteX68" fmla="*/ 1629137 w 2063187"/>
              <a:gd name="connsiteY68" fmla="*/ 292260 h 625033"/>
              <a:gd name="connsiteX69" fmla="*/ 1652286 w 2063187"/>
              <a:gd name="connsiteY69" fmla="*/ 309623 h 625033"/>
              <a:gd name="connsiteX70" fmla="*/ 1658073 w 2063187"/>
              <a:gd name="connsiteY70" fmla="*/ 318304 h 625033"/>
              <a:gd name="connsiteX71" fmla="*/ 1663861 w 2063187"/>
              <a:gd name="connsiteY71" fmla="*/ 324091 h 625033"/>
              <a:gd name="connsiteX72" fmla="*/ 1669648 w 2063187"/>
              <a:gd name="connsiteY72" fmla="*/ 332772 h 625033"/>
              <a:gd name="connsiteX73" fmla="*/ 1678329 w 2063187"/>
              <a:gd name="connsiteY73" fmla="*/ 338559 h 625033"/>
              <a:gd name="connsiteX74" fmla="*/ 1684116 w 2063187"/>
              <a:gd name="connsiteY74" fmla="*/ 344347 h 625033"/>
              <a:gd name="connsiteX75" fmla="*/ 1689904 w 2063187"/>
              <a:gd name="connsiteY75" fmla="*/ 358815 h 625033"/>
              <a:gd name="connsiteX76" fmla="*/ 1698585 w 2063187"/>
              <a:gd name="connsiteY76" fmla="*/ 364602 h 625033"/>
              <a:gd name="connsiteX77" fmla="*/ 1704372 w 2063187"/>
              <a:gd name="connsiteY77" fmla="*/ 370390 h 625033"/>
              <a:gd name="connsiteX78" fmla="*/ 1710159 w 2063187"/>
              <a:gd name="connsiteY78" fmla="*/ 379071 h 625033"/>
              <a:gd name="connsiteX79" fmla="*/ 1721734 w 2063187"/>
              <a:gd name="connsiteY79" fmla="*/ 384858 h 625033"/>
              <a:gd name="connsiteX80" fmla="*/ 1730415 w 2063187"/>
              <a:gd name="connsiteY80" fmla="*/ 390645 h 625033"/>
              <a:gd name="connsiteX81" fmla="*/ 1747777 w 2063187"/>
              <a:gd name="connsiteY81" fmla="*/ 408007 h 625033"/>
              <a:gd name="connsiteX82" fmla="*/ 1756458 w 2063187"/>
              <a:gd name="connsiteY82" fmla="*/ 416688 h 625033"/>
              <a:gd name="connsiteX83" fmla="*/ 1802757 w 2063187"/>
              <a:gd name="connsiteY83" fmla="*/ 448519 h 625033"/>
              <a:gd name="connsiteX84" fmla="*/ 1817225 w 2063187"/>
              <a:gd name="connsiteY84" fmla="*/ 460093 h 625033"/>
              <a:gd name="connsiteX85" fmla="*/ 1823013 w 2063187"/>
              <a:gd name="connsiteY85" fmla="*/ 465881 h 625033"/>
              <a:gd name="connsiteX86" fmla="*/ 1840375 w 2063187"/>
              <a:gd name="connsiteY86" fmla="*/ 477455 h 625033"/>
              <a:gd name="connsiteX87" fmla="*/ 1849056 w 2063187"/>
              <a:gd name="connsiteY87" fmla="*/ 491924 h 625033"/>
              <a:gd name="connsiteX88" fmla="*/ 1854843 w 2063187"/>
              <a:gd name="connsiteY88" fmla="*/ 500605 h 625033"/>
              <a:gd name="connsiteX89" fmla="*/ 1863524 w 2063187"/>
              <a:gd name="connsiteY89" fmla="*/ 503498 h 625033"/>
              <a:gd name="connsiteX90" fmla="*/ 1866418 w 2063187"/>
              <a:gd name="connsiteY90" fmla="*/ 512179 h 625033"/>
              <a:gd name="connsiteX91" fmla="*/ 1875099 w 2063187"/>
              <a:gd name="connsiteY91" fmla="*/ 515073 h 625033"/>
              <a:gd name="connsiteX92" fmla="*/ 1883780 w 2063187"/>
              <a:gd name="connsiteY92" fmla="*/ 520860 h 625033"/>
              <a:gd name="connsiteX93" fmla="*/ 1921397 w 2063187"/>
              <a:gd name="connsiteY93" fmla="*/ 544010 h 625033"/>
              <a:gd name="connsiteX94" fmla="*/ 1927185 w 2063187"/>
              <a:gd name="connsiteY94" fmla="*/ 549797 h 625033"/>
              <a:gd name="connsiteX95" fmla="*/ 1941653 w 2063187"/>
              <a:gd name="connsiteY95" fmla="*/ 558478 h 625033"/>
              <a:gd name="connsiteX96" fmla="*/ 1947440 w 2063187"/>
              <a:gd name="connsiteY96" fmla="*/ 564266 h 625033"/>
              <a:gd name="connsiteX97" fmla="*/ 1964802 w 2063187"/>
              <a:gd name="connsiteY97" fmla="*/ 570053 h 625033"/>
              <a:gd name="connsiteX98" fmla="*/ 1976377 w 2063187"/>
              <a:gd name="connsiteY98" fmla="*/ 575840 h 625033"/>
              <a:gd name="connsiteX99" fmla="*/ 1987952 w 2063187"/>
              <a:gd name="connsiteY99" fmla="*/ 578734 h 625033"/>
              <a:gd name="connsiteX100" fmla="*/ 2008207 w 2063187"/>
              <a:gd name="connsiteY100" fmla="*/ 584521 h 625033"/>
              <a:gd name="connsiteX101" fmla="*/ 2025569 w 2063187"/>
              <a:gd name="connsiteY101" fmla="*/ 593202 h 625033"/>
              <a:gd name="connsiteX102" fmla="*/ 2031357 w 2063187"/>
              <a:gd name="connsiteY102" fmla="*/ 598990 h 625033"/>
              <a:gd name="connsiteX103" fmla="*/ 2040038 w 2063187"/>
              <a:gd name="connsiteY103" fmla="*/ 601883 h 625033"/>
              <a:gd name="connsiteX104" fmla="*/ 2045825 w 2063187"/>
              <a:gd name="connsiteY104" fmla="*/ 607671 h 625033"/>
              <a:gd name="connsiteX105" fmla="*/ 2054506 w 2063187"/>
              <a:gd name="connsiteY105" fmla="*/ 610564 h 625033"/>
              <a:gd name="connsiteX106" fmla="*/ 2057400 w 2063187"/>
              <a:gd name="connsiteY106" fmla="*/ 619245 h 625033"/>
              <a:gd name="connsiteX107" fmla="*/ 2063187 w 2063187"/>
              <a:gd name="connsiteY107" fmla="*/ 625033 h 625033"/>
              <a:gd name="connsiteX108" fmla="*/ 2060294 w 2063187"/>
              <a:gd name="connsiteY108"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781291 w 2063187"/>
              <a:gd name="connsiteY19" fmla="*/ 101278 h 625033"/>
              <a:gd name="connsiteX20" fmla="*/ 807334 w 2063187"/>
              <a:gd name="connsiteY20" fmla="*/ 112853 h 625033"/>
              <a:gd name="connsiteX21" fmla="*/ 839164 w 2063187"/>
              <a:gd name="connsiteY21" fmla="*/ 121534 h 625033"/>
              <a:gd name="connsiteX22" fmla="*/ 847845 w 2063187"/>
              <a:gd name="connsiteY22" fmla="*/ 118640 h 625033"/>
              <a:gd name="connsiteX23" fmla="*/ 870995 w 2063187"/>
              <a:gd name="connsiteY23" fmla="*/ 115747 h 625033"/>
              <a:gd name="connsiteX24" fmla="*/ 876782 w 2063187"/>
              <a:gd name="connsiteY24" fmla="*/ 109959 h 625033"/>
              <a:gd name="connsiteX25" fmla="*/ 879676 w 2063187"/>
              <a:gd name="connsiteY25" fmla="*/ 101278 h 625033"/>
              <a:gd name="connsiteX26" fmla="*/ 882569 w 2063187"/>
              <a:gd name="connsiteY26" fmla="*/ 89704 h 625033"/>
              <a:gd name="connsiteX27" fmla="*/ 888357 w 2063187"/>
              <a:gd name="connsiteY27" fmla="*/ 81023 h 625033"/>
              <a:gd name="connsiteX28" fmla="*/ 894144 w 2063187"/>
              <a:gd name="connsiteY28" fmla="*/ 60767 h 625033"/>
              <a:gd name="connsiteX29" fmla="*/ 902825 w 2063187"/>
              <a:gd name="connsiteY29" fmla="*/ 57873 h 625033"/>
              <a:gd name="connsiteX30" fmla="*/ 914400 w 2063187"/>
              <a:gd name="connsiteY30" fmla="*/ 46298 h 625033"/>
              <a:gd name="connsiteX31" fmla="*/ 920187 w 2063187"/>
              <a:gd name="connsiteY31" fmla="*/ 37617 h 625033"/>
              <a:gd name="connsiteX32" fmla="*/ 972273 w 2063187"/>
              <a:gd name="connsiteY32" fmla="*/ 11574 h 625033"/>
              <a:gd name="connsiteX33" fmla="*/ 998316 w 2063187"/>
              <a:gd name="connsiteY33" fmla="*/ 2893 h 625033"/>
              <a:gd name="connsiteX34" fmla="*/ 1006997 w 2063187"/>
              <a:gd name="connsiteY34" fmla="*/ 0 h 625033"/>
              <a:gd name="connsiteX35" fmla="*/ 1041721 w 2063187"/>
              <a:gd name="connsiteY35" fmla="*/ 5787 h 625033"/>
              <a:gd name="connsiteX36" fmla="*/ 1050402 w 2063187"/>
              <a:gd name="connsiteY36" fmla="*/ 8681 h 625033"/>
              <a:gd name="connsiteX37" fmla="*/ 1061977 w 2063187"/>
              <a:gd name="connsiteY37" fmla="*/ 11574 h 625033"/>
              <a:gd name="connsiteX38" fmla="*/ 1088020 w 2063187"/>
              <a:gd name="connsiteY38" fmla="*/ 20255 h 625033"/>
              <a:gd name="connsiteX39" fmla="*/ 1096701 w 2063187"/>
              <a:gd name="connsiteY39" fmla="*/ 23149 h 625033"/>
              <a:gd name="connsiteX40" fmla="*/ 1102488 w 2063187"/>
              <a:gd name="connsiteY40" fmla="*/ 31830 h 625033"/>
              <a:gd name="connsiteX41" fmla="*/ 1119850 w 2063187"/>
              <a:gd name="connsiteY41" fmla="*/ 37617 h 625033"/>
              <a:gd name="connsiteX42" fmla="*/ 1125638 w 2063187"/>
              <a:gd name="connsiteY42" fmla="*/ 46298 h 625033"/>
              <a:gd name="connsiteX43" fmla="*/ 1143000 w 2063187"/>
              <a:gd name="connsiteY43" fmla="*/ 52086 h 625033"/>
              <a:gd name="connsiteX44" fmla="*/ 1192192 w 2063187"/>
              <a:gd name="connsiteY44" fmla="*/ 75235 h 625033"/>
              <a:gd name="connsiteX45" fmla="*/ 1244278 w 2063187"/>
              <a:gd name="connsiteY45" fmla="*/ 89704 h 625033"/>
              <a:gd name="connsiteX46" fmla="*/ 1255853 w 2063187"/>
              <a:gd name="connsiteY46" fmla="*/ 92597 h 625033"/>
              <a:gd name="connsiteX47" fmla="*/ 1299258 w 2063187"/>
              <a:gd name="connsiteY47" fmla="*/ 107066 h 625033"/>
              <a:gd name="connsiteX48" fmla="*/ 1325301 w 2063187"/>
              <a:gd name="connsiteY48" fmla="*/ 115747 h 625033"/>
              <a:gd name="connsiteX49" fmla="*/ 1339769 w 2063187"/>
              <a:gd name="connsiteY49" fmla="*/ 118640 h 625033"/>
              <a:gd name="connsiteX50" fmla="*/ 1351344 w 2063187"/>
              <a:gd name="connsiteY50" fmla="*/ 127321 h 625033"/>
              <a:gd name="connsiteX51" fmla="*/ 1362919 w 2063187"/>
              <a:gd name="connsiteY51" fmla="*/ 138896 h 625033"/>
              <a:gd name="connsiteX52" fmla="*/ 1371600 w 2063187"/>
              <a:gd name="connsiteY52" fmla="*/ 141790 h 625033"/>
              <a:gd name="connsiteX53" fmla="*/ 1377387 w 2063187"/>
              <a:gd name="connsiteY53" fmla="*/ 150471 h 625033"/>
              <a:gd name="connsiteX54" fmla="*/ 1394749 w 2063187"/>
              <a:gd name="connsiteY54" fmla="*/ 159152 h 625033"/>
              <a:gd name="connsiteX55" fmla="*/ 1400537 w 2063187"/>
              <a:gd name="connsiteY55" fmla="*/ 167833 h 625033"/>
              <a:gd name="connsiteX56" fmla="*/ 1429473 w 2063187"/>
              <a:gd name="connsiteY56" fmla="*/ 185195 h 625033"/>
              <a:gd name="connsiteX57" fmla="*/ 1435261 w 2063187"/>
              <a:gd name="connsiteY57" fmla="*/ 190982 h 625033"/>
              <a:gd name="connsiteX58" fmla="*/ 1441048 w 2063187"/>
              <a:gd name="connsiteY58" fmla="*/ 199663 h 625033"/>
              <a:gd name="connsiteX59" fmla="*/ 1449729 w 2063187"/>
              <a:gd name="connsiteY59" fmla="*/ 202557 h 625033"/>
              <a:gd name="connsiteX60" fmla="*/ 1481559 w 2063187"/>
              <a:gd name="connsiteY60" fmla="*/ 219919 h 625033"/>
              <a:gd name="connsiteX61" fmla="*/ 1501815 w 2063187"/>
              <a:gd name="connsiteY61" fmla="*/ 231493 h 625033"/>
              <a:gd name="connsiteX62" fmla="*/ 1510496 w 2063187"/>
              <a:gd name="connsiteY62" fmla="*/ 234387 h 625033"/>
              <a:gd name="connsiteX63" fmla="*/ 1519177 w 2063187"/>
              <a:gd name="connsiteY63" fmla="*/ 240174 h 625033"/>
              <a:gd name="connsiteX64" fmla="*/ 1556795 w 2063187"/>
              <a:gd name="connsiteY64" fmla="*/ 257536 h 625033"/>
              <a:gd name="connsiteX65" fmla="*/ 1585731 w 2063187"/>
              <a:gd name="connsiteY65" fmla="*/ 272005 h 625033"/>
              <a:gd name="connsiteX66" fmla="*/ 1605987 w 2063187"/>
              <a:gd name="connsiteY66" fmla="*/ 283579 h 625033"/>
              <a:gd name="connsiteX67" fmla="*/ 1629137 w 2063187"/>
              <a:gd name="connsiteY67" fmla="*/ 292260 h 625033"/>
              <a:gd name="connsiteX68" fmla="*/ 1652286 w 2063187"/>
              <a:gd name="connsiteY68" fmla="*/ 309623 h 625033"/>
              <a:gd name="connsiteX69" fmla="*/ 1658073 w 2063187"/>
              <a:gd name="connsiteY69" fmla="*/ 318304 h 625033"/>
              <a:gd name="connsiteX70" fmla="*/ 1663861 w 2063187"/>
              <a:gd name="connsiteY70" fmla="*/ 324091 h 625033"/>
              <a:gd name="connsiteX71" fmla="*/ 1669648 w 2063187"/>
              <a:gd name="connsiteY71" fmla="*/ 332772 h 625033"/>
              <a:gd name="connsiteX72" fmla="*/ 1678329 w 2063187"/>
              <a:gd name="connsiteY72" fmla="*/ 338559 h 625033"/>
              <a:gd name="connsiteX73" fmla="*/ 1684116 w 2063187"/>
              <a:gd name="connsiteY73" fmla="*/ 344347 h 625033"/>
              <a:gd name="connsiteX74" fmla="*/ 1689904 w 2063187"/>
              <a:gd name="connsiteY74" fmla="*/ 358815 h 625033"/>
              <a:gd name="connsiteX75" fmla="*/ 1698585 w 2063187"/>
              <a:gd name="connsiteY75" fmla="*/ 364602 h 625033"/>
              <a:gd name="connsiteX76" fmla="*/ 1704372 w 2063187"/>
              <a:gd name="connsiteY76" fmla="*/ 370390 h 625033"/>
              <a:gd name="connsiteX77" fmla="*/ 1710159 w 2063187"/>
              <a:gd name="connsiteY77" fmla="*/ 379071 h 625033"/>
              <a:gd name="connsiteX78" fmla="*/ 1721734 w 2063187"/>
              <a:gd name="connsiteY78" fmla="*/ 384858 h 625033"/>
              <a:gd name="connsiteX79" fmla="*/ 1730415 w 2063187"/>
              <a:gd name="connsiteY79" fmla="*/ 390645 h 625033"/>
              <a:gd name="connsiteX80" fmla="*/ 1747777 w 2063187"/>
              <a:gd name="connsiteY80" fmla="*/ 408007 h 625033"/>
              <a:gd name="connsiteX81" fmla="*/ 1756458 w 2063187"/>
              <a:gd name="connsiteY81" fmla="*/ 416688 h 625033"/>
              <a:gd name="connsiteX82" fmla="*/ 1802757 w 2063187"/>
              <a:gd name="connsiteY82" fmla="*/ 448519 h 625033"/>
              <a:gd name="connsiteX83" fmla="*/ 1817225 w 2063187"/>
              <a:gd name="connsiteY83" fmla="*/ 460093 h 625033"/>
              <a:gd name="connsiteX84" fmla="*/ 1823013 w 2063187"/>
              <a:gd name="connsiteY84" fmla="*/ 465881 h 625033"/>
              <a:gd name="connsiteX85" fmla="*/ 1840375 w 2063187"/>
              <a:gd name="connsiteY85" fmla="*/ 477455 h 625033"/>
              <a:gd name="connsiteX86" fmla="*/ 1849056 w 2063187"/>
              <a:gd name="connsiteY86" fmla="*/ 491924 h 625033"/>
              <a:gd name="connsiteX87" fmla="*/ 1854843 w 2063187"/>
              <a:gd name="connsiteY87" fmla="*/ 500605 h 625033"/>
              <a:gd name="connsiteX88" fmla="*/ 1863524 w 2063187"/>
              <a:gd name="connsiteY88" fmla="*/ 503498 h 625033"/>
              <a:gd name="connsiteX89" fmla="*/ 1866418 w 2063187"/>
              <a:gd name="connsiteY89" fmla="*/ 512179 h 625033"/>
              <a:gd name="connsiteX90" fmla="*/ 1875099 w 2063187"/>
              <a:gd name="connsiteY90" fmla="*/ 515073 h 625033"/>
              <a:gd name="connsiteX91" fmla="*/ 1883780 w 2063187"/>
              <a:gd name="connsiteY91" fmla="*/ 520860 h 625033"/>
              <a:gd name="connsiteX92" fmla="*/ 1921397 w 2063187"/>
              <a:gd name="connsiteY92" fmla="*/ 544010 h 625033"/>
              <a:gd name="connsiteX93" fmla="*/ 1927185 w 2063187"/>
              <a:gd name="connsiteY93" fmla="*/ 549797 h 625033"/>
              <a:gd name="connsiteX94" fmla="*/ 1941653 w 2063187"/>
              <a:gd name="connsiteY94" fmla="*/ 558478 h 625033"/>
              <a:gd name="connsiteX95" fmla="*/ 1947440 w 2063187"/>
              <a:gd name="connsiteY95" fmla="*/ 564266 h 625033"/>
              <a:gd name="connsiteX96" fmla="*/ 1964802 w 2063187"/>
              <a:gd name="connsiteY96" fmla="*/ 570053 h 625033"/>
              <a:gd name="connsiteX97" fmla="*/ 1976377 w 2063187"/>
              <a:gd name="connsiteY97" fmla="*/ 575840 h 625033"/>
              <a:gd name="connsiteX98" fmla="*/ 1987952 w 2063187"/>
              <a:gd name="connsiteY98" fmla="*/ 578734 h 625033"/>
              <a:gd name="connsiteX99" fmla="*/ 2008207 w 2063187"/>
              <a:gd name="connsiteY99" fmla="*/ 584521 h 625033"/>
              <a:gd name="connsiteX100" fmla="*/ 2025569 w 2063187"/>
              <a:gd name="connsiteY100" fmla="*/ 593202 h 625033"/>
              <a:gd name="connsiteX101" fmla="*/ 2031357 w 2063187"/>
              <a:gd name="connsiteY101" fmla="*/ 598990 h 625033"/>
              <a:gd name="connsiteX102" fmla="*/ 2040038 w 2063187"/>
              <a:gd name="connsiteY102" fmla="*/ 601883 h 625033"/>
              <a:gd name="connsiteX103" fmla="*/ 2045825 w 2063187"/>
              <a:gd name="connsiteY103" fmla="*/ 607671 h 625033"/>
              <a:gd name="connsiteX104" fmla="*/ 2054506 w 2063187"/>
              <a:gd name="connsiteY104" fmla="*/ 610564 h 625033"/>
              <a:gd name="connsiteX105" fmla="*/ 2057400 w 2063187"/>
              <a:gd name="connsiteY105" fmla="*/ 619245 h 625033"/>
              <a:gd name="connsiteX106" fmla="*/ 2063187 w 2063187"/>
              <a:gd name="connsiteY106" fmla="*/ 625033 h 625033"/>
              <a:gd name="connsiteX107" fmla="*/ 2060294 w 2063187"/>
              <a:gd name="connsiteY107"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781291 w 2063187"/>
              <a:gd name="connsiteY19" fmla="*/ 101278 h 625033"/>
              <a:gd name="connsiteX20" fmla="*/ 839164 w 2063187"/>
              <a:gd name="connsiteY20" fmla="*/ 121534 h 625033"/>
              <a:gd name="connsiteX21" fmla="*/ 847845 w 2063187"/>
              <a:gd name="connsiteY21" fmla="*/ 118640 h 625033"/>
              <a:gd name="connsiteX22" fmla="*/ 870995 w 2063187"/>
              <a:gd name="connsiteY22" fmla="*/ 115747 h 625033"/>
              <a:gd name="connsiteX23" fmla="*/ 876782 w 2063187"/>
              <a:gd name="connsiteY23" fmla="*/ 109959 h 625033"/>
              <a:gd name="connsiteX24" fmla="*/ 879676 w 2063187"/>
              <a:gd name="connsiteY24" fmla="*/ 101278 h 625033"/>
              <a:gd name="connsiteX25" fmla="*/ 882569 w 2063187"/>
              <a:gd name="connsiteY25" fmla="*/ 89704 h 625033"/>
              <a:gd name="connsiteX26" fmla="*/ 888357 w 2063187"/>
              <a:gd name="connsiteY26" fmla="*/ 81023 h 625033"/>
              <a:gd name="connsiteX27" fmla="*/ 894144 w 2063187"/>
              <a:gd name="connsiteY27" fmla="*/ 60767 h 625033"/>
              <a:gd name="connsiteX28" fmla="*/ 902825 w 2063187"/>
              <a:gd name="connsiteY28" fmla="*/ 57873 h 625033"/>
              <a:gd name="connsiteX29" fmla="*/ 914400 w 2063187"/>
              <a:gd name="connsiteY29" fmla="*/ 46298 h 625033"/>
              <a:gd name="connsiteX30" fmla="*/ 920187 w 2063187"/>
              <a:gd name="connsiteY30" fmla="*/ 37617 h 625033"/>
              <a:gd name="connsiteX31" fmla="*/ 972273 w 2063187"/>
              <a:gd name="connsiteY31" fmla="*/ 11574 h 625033"/>
              <a:gd name="connsiteX32" fmla="*/ 998316 w 2063187"/>
              <a:gd name="connsiteY32" fmla="*/ 2893 h 625033"/>
              <a:gd name="connsiteX33" fmla="*/ 1006997 w 2063187"/>
              <a:gd name="connsiteY33" fmla="*/ 0 h 625033"/>
              <a:gd name="connsiteX34" fmla="*/ 1041721 w 2063187"/>
              <a:gd name="connsiteY34" fmla="*/ 5787 h 625033"/>
              <a:gd name="connsiteX35" fmla="*/ 1050402 w 2063187"/>
              <a:gd name="connsiteY35" fmla="*/ 8681 h 625033"/>
              <a:gd name="connsiteX36" fmla="*/ 1061977 w 2063187"/>
              <a:gd name="connsiteY36" fmla="*/ 11574 h 625033"/>
              <a:gd name="connsiteX37" fmla="*/ 1088020 w 2063187"/>
              <a:gd name="connsiteY37" fmla="*/ 20255 h 625033"/>
              <a:gd name="connsiteX38" fmla="*/ 1096701 w 2063187"/>
              <a:gd name="connsiteY38" fmla="*/ 23149 h 625033"/>
              <a:gd name="connsiteX39" fmla="*/ 1102488 w 2063187"/>
              <a:gd name="connsiteY39" fmla="*/ 31830 h 625033"/>
              <a:gd name="connsiteX40" fmla="*/ 1119850 w 2063187"/>
              <a:gd name="connsiteY40" fmla="*/ 37617 h 625033"/>
              <a:gd name="connsiteX41" fmla="*/ 1125638 w 2063187"/>
              <a:gd name="connsiteY41" fmla="*/ 46298 h 625033"/>
              <a:gd name="connsiteX42" fmla="*/ 1143000 w 2063187"/>
              <a:gd name="connsiteY42" fmla="*/ 52086 h 625033"/>
              <a:gd name="connsiteX43" fmla="*/ 1192192 w 2063187"/>
              <a:gd name="connsiteY43" fmla="*/ 75235 h 625033"/>
              <a:gd name="connsiteX44" fmla="*/ 1244278 w 2063187"/>
              <a:gd name="connsiteY44" fmla="*/ 89704 h 625033"/>
              <a:gd name="connsiteX45" fmla="*/ 1255853 w 2063187"/>
              <a:gd name="connsiteY45" fmla="*/ 92597 h 625033"/>
              <a:gd name="connsiteX46" fmla="*/ 1299258 w 2063187"/>
              <a:gd name="connsiteY46" fmla="*/ 107066 h 625033"/>
              <a:gd name="connsiteX47" fmla="*/ 1325301 w 2063187"/>
              <a:gd name="connsiteY47" fmla="*/ 115747 h 625033"/>
              <a:gd name="connsiteX48" fmla="*/ 1339769 w 2063187"/>
              <a:gd name="connsiteY48" fmla="*/ 118640 h 625033"/>
              <a:gd name="connsiteX49" fmla="*/ 1351344 w 2063187"/>
              <a:gd name="connsiteY49" fmla="*/ 127321 h 625033"/>
              <a:gd name="connsiteX50" fmla="*/ 1362919 w 2063187"/>
              <a:gd name="connsiteY50" fmla="*/ 138896 h 625033"/>
              <a:gd name="connsiteX51" fmla="*/ 1371600 w 2063187"/>
              <a:gd name="connsiteY51" fmla="*/ 141790 h 625033"/>
              <a:gd name="connsiteX52" fmla="*/ 1377387 w 2063187"/>
              <a:gd name="connsiteY52" fmla="*/ 150471 h 625033"/>
              <a:gd name="connsiteX53" fmla="*/ 1394749 w 2063187"/>
              <a:gd name="connsiteY53" fmla="*/ 159152 h 625033"/>
              <a:gd name="connsiteX54" fmla="*/ 1400537 w 2063187"/>
              <a:gd name="connsiteY54" fmla="*/ 167833 h 625033"/>
              <a:gd name="connsiteX55" fmla="*/ 1429473 w 2063187"/>
              <a:gd name="connsiteY55" fmla="*/ 185195 h 625033"/>
              <a:gd name="connsiteX56" fmla="*/ 1435261 w 2063187"/>
              <a:gd name="connsiteY56" fmla="*/ 190982 h 625033"/>
              <a:gd name="connsiteX57" fmla="*/ 1441048 w 2063187"/>
              <a:gd name="connsiteY57" fmla="*/ 199663 h 625033"/>
              <a:gd name="connsiteX58" fmla="*/ 1449729 w 2063187"/>
              <a:gd name="connsiteY58" fmla="*/ 202557 h 625033"/>
              <a:gd name="connsiteX59" fmla="*/ 1481559 w 2063187"/>
              <a:gd name="connsiteY59" fmla="*/ 219919 h 625033"/>
              <a:gd name="connsiteX60" fmla="*/ 1501815 w 2063187"/>
              <a:gd name="connsiteY60" fmla="*/ 231493 h 625033"/>
              <a:gd name="connsiteX61" fmla="*/ 1510496 w 2063187"/>
              <a:gd name="connsiteY61" fmla="*/ 234387 h 625033"/>
              <a:gd name="connsiteX62" fmla="*/ 1519177 w 2063187"/>
              <a:gd name="connsiteY62" fmla="*/ 240174 h 625033"/>
              <a:gd name="connsiteX63" fmla="*/ 1556795 w 2063187"/>
              <a:gd name="connsiteY63" fmla="*/ 257536 h 625033"/>
              <a:gd name="connsiteX64" fmla="*/ 1585731 w 2063187"/>
              <a:gd name="connsiteY64" fmla="*/ 272005 h 625033"/>
              <a:gd name="connsiteX65" fmla="*/ 1605987 w 2063187"/>
              <a:gd name="connsiteY65" fmla="*/ 283579 h 625033"/>
              <a:gd name="connsiteX66" fmla="*/ 1629137 w 2063187"/>
              <a:gd name="connsiteY66" fmla="*/ 292260 h 625033"/>
              <a:gd name="connsiteX67" fmla="*/ 1652286 w 2063187"/>
              <a:gd name="connsiteY67" fmla="*/ 309623 h 625033"/>
              <a:gd name="connsiteX68" fmla="*/ 1658073 w 2063187"/>
              <a:gd name="connsiteY68" fmla="*/ 318304 h 625033"/>
              <a:gd name="connsiteX69" fmla="*/ 1663861 w 2063187"/>
              <a:gd name="connsiteY69" fmla="*/ 324091 h 625033"/>
              <a:gd name="connsiteX70" fmla="*/ 1669648 w 2063187"/>
              <a:gd name="connsiteY70" fmla="*/ 332772 h 625033"/>
              <a:gd name="connsiteX71" fmla="*/ 1678329 w 2063187"/>
              <a:gd name="connsiteY71" fmla="*/ 338559 h 625033"/>
              <a:gd name="connsiteX72" fmla="*/ 1684116 w 2063187"/>
              <a:gd name="connsiteY72" fmla="*/ 344347 h 625033"/>
              <a:gd name="connsiteX73" fmla="*/ 1689904 w 2063187"/>
              <a:gd name="connsiteY73" fmla="*/ 358815 h 625033"/>
              <a:gd name="connsiteX74" fmla="*/ 1698585 w 2063187"/>
              <a:gd name="connsiteY74" fmla="*/ 364602 h 625033"/>
              <a:gd name="connsiteX75" fmla="*/ 1704372 w 2063187"/>
              <a:gd name="connsiteY75" fmla="*/ 370390 h 625033"/>
              <a:gd name="connsiteX76" fmla="*/ 1710159 w 2063187"/>
              <a:gd name="connsiteY76" fmla="*/ 379071 h 625033"/>
              <a:gd name="connsiteX77" fmla="*/ 1721734 w 2063187"/>
              <a:gd name="connsiteY77" fmla="*/ 384858 h 625033"/>
              <a:gd name="connsiteX78" fmla="*/ 1730415 w 2063187"/>
              <a:gd name="connsiteY78" fmla="*/ 390645 h 625033"/>
              <a:gd name="connsiteX79" fmla="*/ 1747777 w 2063187"/>
              <a:gd name="connsiteY79" fmla="*/ 408007 h 625033"/>
              <a:gd name="connsiteX80" fmla="*/ 1756458 w 2063187"/>
              <a:gd name="connsiteY80" fmla="*/ 416688 h 625033"/>
              <a:gd name="connsiteX81" fmla="*/ 1802757 w 2063187"/>
              <a:gd name="connsiteY81" fmla="*/ 448519 h 625033"/>
              <a:gd name="connsiteX82" fmla="*/ 1817225 w 2063187"/>
              <a:gd name="connsiteY82" fmla="*/ 460093 h 625033"/>
              <a:gd name="connsiteX83" fmla="*/ 1823013 w 2063187"/>
              <a:gd name="connsiteY83" fmla="*/ 465881 h 625033"/>
              <a:gd name="connsiteX84" fmla="*/ 1840375 w 2063187"/>
              <a:gd name="connsiteY84" fmla="*/ 477455 h 625033"/>
              <a:gd name="connsiteX85" fmla="*/ 1849056 w 2063187"/>
              <a:gd name="connsiteY85" fmla="*/ 491924 h 625033"/>
              <a:gd name="connsiteX86" fmla="*/ 1854843 w 2063187"/>
              <a:gd name="connsiteY86" fmla="*/ 500605 h 625033"/>
              <a:gd name="connsiteX87" fmla="*/ 1863524 w 2063187"/>
              <a:gd name="connsiteY87" fmla="*/ 503498 h 625033"/>
              <a:gd name="connsiteX88" fmla="*/ 1866418 w 2063187"/>
              <a:gd name="connsiteY88" fmla="*/ 512179 h 625033"/>
              <a:gd name="connsiteX89" fmla="*/ 1875099 w 2063187"/>
              <a:gd name="connsiteY89" fmla="*/ 515073 h 625033"/>
              <a:gd name="connsiteX90" fmla="*/ 1883780 w 2063187"/>
              <a:gd name="connsiteY90" fmla="*/ 520860 h 625033"/>
              <a:gd name="connsiteX91" fmla="*/ 1921397 w 2063187"/>
              <a:gd name="connsiteY91" fmla="*/ 544010 h 625033"/>
              <a:gd name="connsiteX92" fmla="*/ 1927185 w 2063187"/>
              <a:gd name="connsiteY92" fmla="*/ 549797 h 625033"/>
              <a:gd name="connsiteX93" fmla="*/ 1941653 w 2063187"/>
              <a:gd name="connsiteY93" fmla="*/ 558478 h 625033"/>
              <a:gd name="connsiteX94" fmla="*/ 1947440 w 2063187"/>
              <a:gd name="connsiteY94" fmla="*/ 564266 h 625033"/>
              <a:gd name="connsiteX95" fmla="*/ 1964802 w 2063187"/>
              <a:gd name="connsiteY95" fmla="*/ 570053 h 625033"/>
              <a:gd name="connsiteX96" fmla="*/ 1976377 w 2063187"/>
              <a:gd name="connsiteY96" fmla="*/ 575840 h 625033"/>
              <a:gd name="connsiteX97" fmla="*/ 1987952 w 2063187"/>
              <a:gd name="connsiteY97" fmla="*/ 578734 h 625033"/>
              <a:gd name="connsiteX98" fmla="*/ 2008207 w 2063187"/>
              <a:gd name="connsiteY98" fmla="*/ 584521 h 625033"/>
              <a:gd name="connsiteX99" fmla="*/ 2025569 w 2063187"/>
              <a:gd name="connsiteY99" fmla="*/ 593202 h 625033"/>
              <a:gd name="connsiteX100" fmla="*/ 2031357 w 2063187"/>
              <a:gd name="connsiteY100" fmla="*/ 598990 h 625033"/>
              <a:gd name="connsiteX101" fmla="*/ 2040038 w 2063187"/>
              <a:gd name="connsiteY101" fmla="*/ 601883 h 625033"/>
              <a:gd name="connsiteX102" fmla="*/ 2045825 w 2063187"/>
              <a:gd name="connsiteY102" fmla="*/ 607671 h 625033"/>
              <a:gd name="connsiteX103" fmla="*/ 2054506 w 2063187"/>
              <a:gd name="connsiteY103" fmla="*/ 610564 h 625033"/>
              <a:gd name="connsiteX104" fmla="*/ 2057400 w 2063187"/>
              <a:gd name="connsiteY104" fmla="*/ 619245 h 625033"/>
              <a:gd name="connsiteX105" fmla="*/ 2063187 w 2063187"/>
              <a:gd name="connsiteY105" fmla="*/ 625033 h 625033"/>
              <a:gd name="connsiteX106" fmla="*/ 2060294 w 2063187"/>
              <a:gd name="connsiteY106"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781291 w 2063187"/>
              <a:gd name="connsiteY19" fmla="*/ 101278 h 625033"/>
              <a:gd name="connsiteX20" fmla="*/ 839164 w 2063187"/>
              <a:gd name="connsiteY20" fmla="*/ 121534 h 625033"/>
              <a:gd name="connsiteX21" fmla="*/ 870995 w 2063187"/>
              <a:gd name="connsiteY21" fmla="*/ 115747 h 625033"/>
              <a:gd name="connsiteX22" fmla="*/ 876782 w 2063187"/>
              <a:gd name="connsiteY22" fmla="*/ 109959 h 625033"/>
              <a:gd name="connsiteX23" fmla="*/ 879676 w 2063187"/>
              <a:gd name="connsiteY23" fmla="*/ 101278 h 625033"/>
              <a:gd name="connsiteX24" fmla="*/ 882569 w 2063187"/>
              <a:gd name="connsiteY24" fmla="*/ 89704 h 625033"/>
              <a:gd name="connsiteX25" fmla="*/ 888357 w 2063187"/>
              <a:gd name="connsiteY25" fmla="*/ 81023 h 625033"/>
              <a:gd name="connsiteX26" fmla="*/ 894144 w 2063187"/>
              <a:gd name="connsiteY26" fmla="*/ 60767 h 625033"/>
              <a:gd name="connsiteX27" fmla="*/ 902825 w 2063187"/>
              <a:gd name="connsiteY27" fmla="*/ 57873 h 625033"/>
              <a:gd name="connsiteX28" fmla="*/ 914400 w 2063187"/>
              <a:gd name="connsiteY28" fmla="*/ 46298 h 625033"/>
              <a:gd name="connsiteX29" fmla="*/ 920187 w 2063187"/>
              <a:gd name="connsiteY29" fmla="*/ 37617 h 625033"/>
              <a:gd name="connsiteX30" fmla="*/ 972273 w 2063187"/>
              <a:gd name="connsiteY30" fmla="*/ 11574 h 625033"/>
              <a:gd name="connsiteX31" fmla="*/ 998316 w 2063187"/>
              <a:gd name="connsiteY31" fmla="*/ 2893 h 625033"/>
              <a:gd name="connsiteX32" fmla="*/ 1006997 w 2063187"/>
              <a:gd name="connsiteY32" fmla="*/ 0 h 625033"/>
              <a:gd name="connsiteX33" fmla="*/ 1041721 w 2063187"/>
              <a:gd name="connsiteY33" fmla="*/ 5787 h 625033"/>
              <a:gd name="connsiteX34" fmla="*/ 1050402 w 2063187"/>
              <a:gd name="connsiteY34" fmla="*/ 8681 h 625033"/>
              <a:gd name="connsiteX35" fmla="*/ 1061977 w 2063187"/>
              <a:gd name="connsiteY35" fmla="*/ 11574 h 625033"/>
              <a:gd name="connsiteX36" fmla="*/ 1088020 w 2063187"/>
              <a:gd name="connsiteY36" fmla="*/ 20255 h 625033"/>
              <a:gd name="connsiteX37" fmla="*/ 1096701 w 2063187"/>
              <a:gd name="connsiteY37" fmla="*/ 23149 h 625033"/>
              <a:gd name="connsiteX38" fmla="*/ 1102488 w 2063187"/>
              <a:gd name="connsiteY38" fmla="*/ 31830 h 625033"/>
              <a:gd name="connsiteX39" fmla="*/ 1119850 w 2063187"/>
              <a:gd name="connsiteY39" fmla="*/ 37617 h 625033"/>
              <a:gd name="connsiteX40" fmla="*/ 1125638 w 2063187"/>
              <a:gd name="connsiteY40" fmla="*/ 46298 h 625033"/>
              <a:gd name="connsiteX41" fmla="*/ 1143000 w 2063187"/>
              <a:gd name="connsiteY41" fmla="*/ 52086 h 625033"/>
              <a:gd name="connsiteX42" fmla="*/ 1192192 w 2063187"/>
              <a:gd name="connsiteY42" fmla="*/ 75235 h 625033"/>
              <a:gd name="connsiteX43" fmla="*/ 1244278 w 2063187"/>
              <a:gd name="connsiteY43" fmla="*/ 89704 h 625033"/>
              <a:gd name="connsiteX44" fmla="*/ 1255853 w 2063187"/>
              <a:gd name="connsiteY44" fmla="*/ 92597 h 625033"/>
              <a:gd name="connsiteX45" fmla="*/ 1299258 w 2063187"/>
              <a:gd name="connsiteY45" fmla="*/ 107066 h 625033"/>
              <a:gd name="connsiteX46" fmla="*/ 1325301 w 2063187"/>
              <a:gd name="connsiteY46" fmla="*/ 115747 h 625033"/>
              <a:gd name="connsiteX47" fmla="*/ 1339769 w 2063187"/>
              <a:gd name="connsiteY47" fmla="*/ 118640 h 625033"/>
              <a:gd name="connsiteX48" fmla="*/ 1351344 w 2063187"/>
              <a:gd name="connsiteY48" fmla="*/ 127321 h 625033"/>
              <a:gd name="connsiteX49" fmla="*/ 1362919 w 2063187"/>
              <a:gd name="connsiteY49" fmla="*/ 138896 h 625033"/>
              <a:gd name="connsiteX50" fmla="*/ 1371600 w 2063187"/>
              <a:gd name="connsiteY50" fmla="*/ 141790 h 625033"/>
              <a:gd name="connsiteX51" fmla="*/ 1377387 w 2063187"/>
              <a:gd name="connsiteY51" fmla="*/ 150471 h 625033"/>
              <a:gd name="connsiteX52" fmla="*/ 1394749 w 2063187"/>
              <a:gd name="connsiteY52" fmla="*/ 159152 h 625033"/>
              <a:gd name="connsiteX53" fmla="*/ 1400537 w 2063187"/>
              <a:gd name="connsiteY53" fmla="*/ 167833 h 625033"/>
              <a:gd name="connsiteX54" fmla="*/ 1429473 w 2063187"/>
              <a:gd name="connsiteY54" fmla="*/ 185195 h 625033"/>
              <a:gd name="connsiteX55" fmla="*/ 1435261 w 2063187"/>
              <a:gd name="connsiteY55" fmla="*/ 190982 h 625033"/>
              <a:gd name="connsiteX56" fmla="*/ 1441048 w 2063187"/>
              <a:gd name="connsiteY56" fmla="*/ 199663 h 625033"/>
              <a:gd name="connsiteX57" fmla="*/ 1449729 w 2063187"/>
              <a:gd name="connsiteY57" fmla="*/ 202557 h 625033"/>
              <a:gd name="connsiteX58" fmla="*/ 1481559 w 2063187"/>
              <a:gd name="connsiteY58" fmla="*/ 219919 h 625033"/>
              <a:gd name="connsiteX59" fmla="*/ 1501815 w 2063187"/>
              <a:gd name="connsiteY59" fmla="*/ 231493 h 625033"/>
              <a:gd name="connsiteX60" fmla="*/ 1510496 w 2063187"/>
              <a:gd name="connsiteY60" fmla="*/ 234387 h 625033"/>
              <a:gd name="connsiteX61" fmla="*/ 1519177 w 2063187"/>
              <a:gd name="connsiteY61" fmla="*/ 240174 h 625033"/>
              <a:gd name="connsiteX62" fmla="*/ 1556795 w 2063187"/>
              <a:gd name="connsiteY62" fmla="*/ 257536 h 625033"/>
              <a:gd name="connsiteX63" fmla="*/ 1585731 w 2063187"/>
              <a:gd name="connsiteY63" fmla="*/ 272005 h 625033"/>
              <a:gd name="connsiteX64" fmla="*/ 1605987 w 2063187"/>
              <a:gd name="connsiteY64" fmla="*/ 283579 h 625033"/>
              <a:gd name="connsiteX65" fmla="*/ 1629137 w 2063187"/>
              <a:gd name="connsiteY65" fmla="*/ 292260 h 625033"/>
              <a:gd name="connsiteX66" fmla="*/ 1652286 w 2063187"/>
              <a:gd name="connsiteY66" fmla="*/ 309623 h 625033"/>
              <a:gd name="connsiteX67" fmla="*/ 1658073 w 2063187"/>
              <a:gd name="connsiteY67" fmla="*/ 318304 h 625033"/>
              <a:gd name="connsiteX68" fmla="*/ 1663861 w 2063187"/>
              <a:gd name="connsiteY68" fmla="*/ 324091 h 625033"/>
              <a:gd name="connsiteX69" fmla="*/ 1669648 w 2063187"/>
              <a:gd name="connsiteY69" fmla="*/ 332772 h 625033"/>
              <a:gd name="connsiteX70" fmla="*/ 1678329 w 2063187"/>
              <a:gd name="connsiteY70" fmla="*/ 338559 h 625033"/>
              <a:gd name="connsiteX71" fmla="*/ 1684116 w 2063187"/>
              <a:gd name="connsiteY71" fmla="*/ 344347 h 625033"/>
              <a:gd name="connsiteX72" fmla="*/ 1689904 w 2063187"/>
              <a:gd name="connsiteY72" fmla="*/ 358815 h 625033"/>
              <a:gd name="connsiteX73" fmla="*/ 1698585 w 2063187"/>
              <a:gd name="connsiteY73" fmla="*/ 364602 h 625033"/>
              <a:gd name="connsiteX74" fmla="*/ 1704372 w 2063187"/>
              <a:gd name="connsiteY74" fmla="*/ 370390 h 625033"/>
              <a:gd name="connsiteX75" fmla="*/ 1710159 w 2063187"/>
              <a:gd name="connsiteY75" fmla="*/ 379071 h 625033"/>
              <a:gd name="connsiteX76" fmla="*/ 1721734 w 2063187"/>
              <a:gd name="connsiteY76" fmla="*/ 384858 h 625033"/>
              <a:gd name="connsiteX77" fmla="*/ 1730415 w 2063187"/>
              <a:gd name="connsiteY77" fmla="*/ 390645 h 625033"/>
              <a:gd name="connsiteX78" fmla="*/ 1747777 w 2063187"/>
              <a:gd name="connsiteY78" fmla="*/ 408007 h 625033"/>
              <a:gd name="connsiteX79" fmla="*/ 1756458 w 2063187"/>
              <a:gd name="connsiteY79" fmla="*/ 416688 h 625033"/>
              <a:gd name="connsiteX80" fmla="*/ 1802757 w 2063187"/>
              <a:gd name="connsiteY80" fmla="*/ 448519 h 625033"/>
              <a:gd name="connsiteX81" fmla="*/ 1817225 w 2063187"/>
              <a:gd name="connsiteY81" fmla="*/ 460093 h 625033"/>
              <a:gd name="connsiteX82" fmla="*/ 1823013 w 2063187"/>
              <a:gd name="connsiteY82" fmla="*/ 465881 h 625033"/>
              <a:gd name="connsiteX83" fmla="*/ 1840375 w 2063187"/>
              <a:gd name="connsiteY83" fmla="*/ 477455 h 625033"/>
              <a:gd name="connsiteX84" fmla="*/ 1849056 w 2063187"/>
              <a:gd name="connsiteY84" fmla="*/ 491924 h 625033"/>
              <a:gd name="connsiteX85" fmla="*/ 1854843 w 2063187"/>
              <a:gd name="connsiteY85" fmla="*/ 500605 h 625033"/>
              <a:gd name="connsiteX86" fmla="*/ 1863524 w 2063187"/>
              <a:gd name="connsiteY86" fmla="*/ 503498 h 625033"/>
              <a:gd name="connsiteX87" fmla="*/ 1866418 w 2063187"/>
              <a:gd name="connsiteY87" fmla="*/ 512179 h 625033"/>
              <a:gd name="connsiteX88" fmla="*/ 1875099 w 2063187"/>
              <a:gd name="connsiteY88" fmla="*/ 515073 h 625033"/>
              <a:gd name="connsiteX89" fmla="*/ 1883780 w 2063187"/>
              <a:gd name="connsiteY89" fmla="*/ 520860 h 625033"/>
              <a:gd name="connsiteX90" fmla="*/ 1921397 w 2063187"/>
              <a:gd name="connsiteY90" fmla="*/ 544010 h 625033"/>
              <a:gd name="connsiteX91" fmla="*/ 1927185 w 2063187"/>
              <a:gd name="connsiteY91" fmla="*/ 549797 h 625033"/>
              <a:gd name="connsiteX92" fmla="*/ 1941653 w 2063187"/>
              <a:gd name="connsiteY92" fmla="*/ 558478 h 625033"/>
              <a:gd name="connsiteX93" fmla="*/ 1947440 w 2063187"/>
              <a:gd name="connsiteY93" fmla="*/ 564266 h 625033"/>
              <a:gd name="connsiteX94" fmla="*/ 1964802 w 2063187"/>
              <a:gd name="connsiteY94" fmla="*/ 570053 h 625033"/>
              <a:gd name="connsiteX95" fmla="*/ 1976377 w 2063187"/>
              <a:gd name="connsiteY95" fmla="*/ 575840 h 625033"/>
              <a:gd name="connsiteX96" fmla="*/ 1987952 w 2063187"/>
              <a:gd name="connsiteY96" fmla="*/ 578734 h 625033"/>
              <a:gd name="connsiteX97" fmla="*/ 2008207 w 2063187"/>
              <a:gd name="connsiteY97" fmla="*/ 584521 h 625033"/>
              <a:gd name="connsiteX98" fmla="*/ 2025569 w 2063187"/>
              <a:gd name="connsiteY98" fmla="*/ 593202 h 625033"/>
              <a:gd name="connsiteX99" fmla="*/ 2031357 w 2063187"/>
              <a:gd name="connsiteY99" fmla="*/ 598990 h 625033"/>
              <a:gd name="connsiteX100" fmla="*/ 2040038 w 2063187"/>
              <a:gd name="connsiteY100" fmla="*/ 601883 h 625033"/>
              <a:gd name="connsiteX101" fmla="*/ 2045825 w 2063187"/>
              <a:gd name="connsiteY101" fmla="*/ 607671 h 625033"/>
              <a:gd name="connsiteX102" fmla="*/ 2054506 w 2063187"/>
              <a:gd name="connsiteY102" fmla="*/ 610564 h 625033"/>
              <a:gd name="connsiteX103" fmla="*/ 2057400 w 2063187"/>
              <a:gd name="connsiteY103" fmla="*/ 619245 h 625033"/>
              <a:gd name="connsiteX104" fmla="*/ 2063187 w 2063187"/>
              <a:gd name="connsiteY104" fmla="*/ 625033 h 625033"/>
              <a:gd name="connsiteX105" fmla="*/ 2060294 w 2063187"/>
              <a:gd name="connsiteY105"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58142 w 2063187"/>
              <a:gd name="connsiteY18" fmla="*/ 83916 h 625033"/>
              <a:gd name="connsiteX19" fmla="*/ 839164 w 2063187"/>
              <a:gd name="connsiteY19" fmla="*/ 121534 h 625033"/>
              <a:gd name="connsiteX20" fmla="*/ 870995 w 2063187"/>
              <a:gd name="connsiteY20" fmla="*/ 115747 h 625033"/>
              <a:gd name="connsiteX21" fmla="*/ 876782 w 2063187"/>
              <a:gd name="connsiteY21" fmla="*/ 109959 h 625033"/>
              <a:gd name="connsiteX22" fmla="*/ 879676 w 2063187"/>
              <a:gd name="connsiteY22" fmla="*/ 101278 h 625033"/>
              <a:gd name="connsiteX23" fmla="*/ 882569 w 2063187"/>
              <a:gd name="connsiteY23" fmla="*/ 89704 h 625033"/>
              <a:gd name="connsiteX24" fmla="*/ 888357 w 2063187"/>
              <a:gd name="connsiteY24" fmla="*/ 81023 h 625033"/>
              <a:gd name="connsiteX25" fmla="*/ 894144 w 2063187"/>
              <a:gd name="connsiteY25" fmla="*/ 60767 h 625033"/>
              <a:gd name="connsiteX26" fmla="*/ 902825 w 2063187"/>
              <a:gd name="connsiteY26" fmla="*/ 57873 h 625033"/>
              <a:gd name="connsiteX27" fmla="*/ 914400 w 2063187"/>
              <a:gd name="connsiteY27" fmla="*/ 46298 h 625033"/>
              <a:gd name="connsiteX28" fmla="*/ 920187 w 2063187"/>
              <a:gd name="connsiteY28" fmla="*/ 37617 h 625033"/>
              <a:gd name="connsiteX29" fmla="*/ 972273 w 2063187"/>
              <a:gd name="connsiteY29" fmla="*/ 11574 h 625033"/>
              <a:gd name="connsiteX30" fmla="*/ 998316 w 2063187"/>
              <a:gd name="connsiteY30" fmla="*/ 2893 h 625033"/>
              <a:gd name="connsiteX31" fmla="*/ 1006997 w 2063187"/>
              <a:gd name="connsiteY31" fmla="*/ 0 h 625033"/>
              <a:gd name="connsiteX32" fmla="*/ 1041721 w 2063187"/>
              <a:gd name="connsiteY32" fmla="*/ 5787 h 625033"/>
              <a:gd name="connsiteX33" fmla="*/ 1050402 w 2063187"/>
              <a:gd name="connsiteY33" fmla="*/ 8681 h 625033"/>
              <a:gd name="connsiteX34" fmla="*/ 1061977 w 2063187"/>
              <a:gd name="connsiteY34" fmla="*/ 11574 h 625033"/>
              <a:gd name="connsiteX35" fmla="*/ 1088020 w 2063187"/>
              <a:gd name="connsiteY35" fmla="*/ 20255 h 625033"/>
              <a:gd name="connsiteX36" fmla="*/ 1096701 w 2063187"/>
              <a:gd name="connsiteY36" fmla="*/ 23149 h 625033"/>
              <a:gd name="connsiteX37" fmla="*/ 1102488 w 2063187"/>
              <a:gd name="connsiteY37" fmla="*/ 31830 h 625033"/>
              <a:gd name="connsiteX38" fmla="*/ 1119850 w 2063187"/>
              <a:gd name="connsiteY38" fmla="*/ 37617 h 625033"/>
              <a:gd name="connsiteX39" fmla="*/ 1125638 w 2063187"/>
              <a:gd name="connsiteY39" fmla="*/ 46298 h 625033"/>
              <a:gd name="connsiteX40" fmla="*/ 1143000 w 2063187"/>
              <a:gd name="connsiteY40" fmla="*/ 52086 h 625033"/>
              <a:gd name="connsiteX41" fmla="*/ 1192192 w 2063187"/>
              <a:gd name="connsiteY41" fmla="*/ 75235 h 625033"/>
              <a:gd name="connsiteX42" fmla="*/ 1244278 w 2063187"/>
              <a:gd name="connsiteY42" fmla="*/ 89704 h 625033"/>
              <a:gd name="connsiteX43" fmla="*/ 1255853 w 2063187"/>
              <a:gd name="connsiteY43" fmla="*/ 92597 h 625033"/>
              <a:gd name="connsiteX44" fmla="*/ 1299258 w 2063187"/>
              <a:gd name="connsiteY44" fmla="*/ 107066 h 625033"/>
              <a:gd name="connsiteX45" fmla="*/ 1325301 w 2063187"/>
              <a:gd name="connsiteY45" fmla="*/ 115747 h 625033"/>
              <a:gd name="connsiteX46" fmla="*/ 1339769 w 2063187"/>
              <a:gd name="connsiteY46" fmla="*/ 118640 h 625033"/>
              <a:gd name="connsiteX47" fmla="*/ 1351344 w 2063187"/>
              <a:gd name="connsiteY47" fmla="*/ 127321 h 625033"/>
              <a:gd name="connsiteX48" fmla="*/ 1362919 w 2063187"/>
              <a:gd name="connsiteY48" fmla="*/ 138896 h 625033"/>
              <a:gd name="connsiteX49" fmla="*/ 1371600 w 2063187"/>
              <a:gd name="connsiteY49" fmla="*/ 141790 h 625033"/>
              <a:gd name="connsiteX50" fmla="*/ 1377387 w 2063187"/>
              <a:gd name="connsiteY50" fmla="*/ 150471 h 625033"/>
              <a:gd name="connsiteX51" fmla="*/ 1394749 w 2063187"/>
              <a:gd name="connsiteY51" fmla="*/ 159152 h 625033"/>
              <a:gd name="connsiteX52" fmla="*/ 1400537 w 2063187"/>
              <a:gd name="connsiteY52" fmla="*/ 167833 h 625033"/>
              <a:gd name="connsiteX53" fmla="*/ 1429473 w 2063187"/>
              <a:gd name="connsiteY53" fmla="*/ 185195 h 625033"/>
              <a:gd name="connsiteX54" fmla="*/ 1435261 w 2063187"/>
              <a:gd name="connsiteY54" fmla="*/ 190982 h 625033"/>
              <a:gd name="connsiteX55" fmla="*/ 1441048 w 2063187"/>
              <a:gd name="connsiteY55" fmla="*/ 199663 h 625033"/>
              <a:gd name="connsiteX56" fmla="*/ 1449729 w 2063187"/>
              <a:gd name="connsiteY56" fmla="*/ 202557 h 625033"/>
              <a:gd name="connsiteX57" fmla="*/ 1481559 w 2063187"/>
              <a:gd name="connsiteY57" fmla="*/ 219919 h 625033"/>
              <a:gd name="connsiteX58" fmla="*/ 1501815 w 2063187"/>
              <a:gd name="connsiteY58" fmla="*/ 231493 h 625033"/>
              <a:gd name="connsiteX59" fmla="*/ 1510496 w 2063187"/>
              <a:gd name="connsiteY59" fmla="*/ 234387 h 625033"/>
              <a:gd name="connsiteX60" fmla="*/ 1519177 w 2063187"/>
              <a:gd name="connsiteY60" fmla="*/ 240174 h 625033"/>
              <a:gd name="connsiteX61" fmla="*/ 1556795 w 2063187"/>
              <a:gd name="connsiteY61" fmla="*/ 257536 h 625033"/>
              <a:gd name="connsiteX62" fmla="*/ 1585731 w 2063187"/>
              <a:gd name="connsiteY62" fmla="*/ 272005 h 625033"/>
              <a:gd name="connsiteX63" fmla="*/ 1605987 w 2063187"/>
              <a:gd name="connsiteY63" fmla="*/ 283579 h 625033"/>
              <a:gd name="connsiteX64" fmla="*/ 1629137 w 2063187"/>
              <a:gd name="connsiteY64" fmla="*/ 292260 h 625033"/>
              <a:gd name="connsiteX65" fmla="*/ 1652286 w 2063187"/>
              <a:gd name="connsiteY65" fmla="*/ 309623 h 625033"/>
              <a:gd name="connsiteX66" fmla="*/ 1658073 w 2063187"/>
              <a:gd name="connsiteY66" fmla="*/ 318304 h 625033"/>
              <a:gd name="connsiteX67" fmla="*/ 1663861 w 2063187"/>
              <a:gd name="connsiteY67" fmla="*/ 324091 h 625033"/>
              <a:gd name="connsiteX68" fmla="*/ 1669648 w 2063187"/>
              <a:gd name="connsiteY68" fmla="*/ 332772 h 625033"/>
              <a:gd name="connsiteX69" fmla="*/ 1678329 w 2063187"/>
              <a:gd name="connsiteY69" fmla="*/ 338559 h 625033"/>
              <a:gd name="connsiteX70" fmla="*/ 1684116 w 2063187"/>
              <a:gd name="connsiteY70" fmla="*/ 344347 h 625033"/>
              <a:gd name="connsiteX71" fmla="*/ 1689904 w 2063187"/>
              <a:gd name="connsiteY71" fmla="*/ 358815 h 625033"/>
              <a:gd name="connsiteX72" fmla="*/ 1698585 w 2063187"/>
              <a:gd name="connsiteY72" fmla="*/ 364602 h 625033"/>
              <a:gd name="connsiteX73" fmla="*/ 1704372 w 2063187"/>
              <a:gd name="connsiteY73" fmla="*/ 370390 h 625033"/>
              <a:gd name="connsiteX74" fmla="*/ 1710159 w 2063187"/>
              <a:gd name="connsiteY74" fmla="*/ 379071 h 625033"/>
              <a:gd name="connsiteX75" fmla="*/ 1721734 w 2063187"/>
              <a:gd name="connsiteY75" fmla="*/ 384858 h 625033"/>
              <a:gd name="connsiteX76" fmla="*/ 1730415 w 2063187"/>
              <a:gd name="connsiteY76" fmla="*/ 390645 h 625033"/>
              <a:gd name="connsiteX77" fmla="*/ 1747777 w 2063187"/>
              <a:gd name="connsiteY77" fmla="*/ 408007 h 625033"/>
              <a:gd name="connsiteX78" fmla="*/ 1756458 w 2063187"/>
              <a:gd name="connsiteY78" fmla="*/ 416688 h 625033"/>
              <a:gd name="connsiteX79" fmla="*/ 1802757 w 2063187"/>
              <a:gd name="connsiteY79" fmla="*/ 448519 h 625033"/>
              <a:gd name="connsiteX80" fmla="*/ 1817225 w 2063187"/>
              <a:gd name="connsiteY80" fmla="*/ 460093 h 625033"/>
              <a:gd name="connsiteX81" fmla="*/ 1823013 w 2063187"/>
              <a:gd name="connsiteY81" fmla="*/ 465881 h 625033"/>
              <a:gd name="connsiteX82" fmla="*/ 1840375 w 2063187"/>
              <a:gd name="connsiteY82" fmla="*/ 477455 h 625033"/>
              <a:gd name="connsiteX83" fmla="*/ 1849056 w 2063187"/>
              <a:gd name="connsiteY83" fmla="*/ 491924 h 625033"/>
              <a:gd name="connsiteX84" fmla="*/ 1854843 w 2063187"/>
              <a:gd name="connsiteY84" fmla="*/ 500605 h 625033"/>
              <a:gd name="connsiteX85" fmla="*/ 1863524 w 2063187"/>
              <a:gd name="connsiteY85" fmla="*/ 503498 h 625033"/>
              <a:gd name="connsiteX86" fmla="*/ 1866418 w 2063187"/>
              <a:gd name="connsiteY86" fmla="*/ 512179 h 625033"/>
              <a:gd name="connsiteX87" fmla="*/ 1875099 w 2063187"/>
              <a:gd name="connsiteY87" fmla="*/ 515073 h 625033"/>
              <a:gd name="connsiteX88" fmla="*/ 1883780 w 2063187"/>
              <a:gd name="connsiteY88" fmla="*/ 520860 h 625033"/>
              <a:gd name="connsiteX89" fmla="*/ 1921397 w 2063187"/>
              <a:gd name="connsiteY89" fmla="*/ 544010 h 625033"/>
              <a:gd name="connsiteX90" fmla="*/ 1927185 w 2063187"/>
              <a:gd name="connsiteY90" fmla="*/ 549797 h 625033"/>
              <a:gd name="connsiteX91" fmla="*/ 1941653 w 2063187"/>
              <a:gd name="connsiteY91" fmla="*/ 558478 h 625033"/>
              <a:gd name="connsiteX92" fmla="*/ 1947440 w 2063187"/>
              <a:gd name="connsiteY92" fmla="*/ 564266 h 625033"/>
              <a:gd name="connsiteX93" fmla="*/ 1964802 w 2063187"/>
              <a:gd name="connsiteY93" fmla="*/ 570053 h 625033"/>
              <a:gd name="connsiteX94" fmla="*/ 1976377 w 2063187"/>
              <a:gd name="connsiteY94" fmla="*/ 575840 h 625033"/>
              <a:gd name="connsiteX95" fmla="*/ 1987952 w 2063187"/>
              <a:gd name="connsiteY95" fmla="*/ 578734 h 625033"/>
              <a:gd name="connsiteX96" fmla="*/ 2008207 w 2063187"/>
              <a:gd name="connsiteY96" fmla="*/ 584521 h 625033"/>
              <a:gd name="connsiteX97" fmla="*/ 2025569 w 2063187"/>
              <a:gd name="connsiteY97" fmla="*/ 593202 h 625033"/>
              <a:gd name="connsiteX98" fmla="*/ 2031357 w 2063187"/>
              <a:gd name="connsiteY98" fmla="*/ 598990 h 625033"/>
              <a:gd name="connsiteX99" fmla="*/ 2040038 w 2063187"/>
              <a:gd name="connsiteY99" fmla="*/ 601883 h 625033"/>
              <a:gd name="connsiteX100" fmla="*/ 2045825 w 2063187"/>
              <a:gd name="connsiteY100" fmla="*/ 607671 h 625033"/>
              <a:gd name="connsiteX101" fmla="*/ 2054506 w 2063187"/>
              <a:gd name="connsiteY101" fmla="*/ 610564 h 625033"/>
              <a:gd name="connsiteX102" fmla="*/ 2057400 w 2063187"/>
              <a:gd name="connsiteY102" fmla="*/ 619245 h 625033"/>
              <a:gd name="connsiteX103" fmla="*/ 2063187 w 2063187"/>
              <a:gd name="connsiteY103" fmla="*/ 625033 h 625033"/>
              <a:gd name="connsiteX104" fmla="*/ 2060294 w 2063187"/>
              <a:gd name="connsiteY104"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39164 w 2063187"/>
              <a:gd name="connsiteY19" fmla="*/ 121534 h 625033"/>
              <a:gd name="connsiteX20" fmla="*/ 870995 w 2063187"/>
              <a:gd name="connsiteY20" fmla="*/ 115747 h 625033"/>
              <a:gd name="connsiteX21" fmla="*/ 876782 w 2063187"/>
              <a:gd name="connsiteY21" fmla="*/ 109959 h 625033"/>
              <a:gd name="connsiteX22" fmla="*/ 879676 w 2063187"/>
              <a:gd name="connsiteY22" fmla="*/ 101278 h 625033"/>
              <a:gd name="connsiteX23" fmla="*/ 882569 w 2063187"/>
              <a:gd name="connsiteY23" fmla="*/ 89704 h 625033"/>
              <a:gd name="connsiteX24" fmla="*/ 888357 w 2063187"/>
              <a:gd name="connsiteY24" fmla="*/ 81023 h 625033"/>
              <a:gd name="connsiteX25" fmla="*/ 894144 w 2063187"/>
              <a:gd name="connsiteY25" fmla="*/ 60767 h 625033"/>
              <a:gd name="connsiteX26" fmla="*/ 902825 w 2063187"/>
              <a:gd name="connsiteY26" fmla="*/ 57873 h 625033"/>
              <a:gd name="connsiteX27" fmla="*/ 914400 w 2063187"/>
              <a:gd name="connsiteY27" fmla="*/ 46298 h 625033"/>
              <a:gd name="connsiteX28" fmla="*/ 920187 w 2063187"/>
              <a:gd name="connsiteY28" fmla="*/ 37617 h 625033"/>
              <a:gd name="connsiteX29" fmla="*/ 972273 w 2063187"/>
              <a:gd name="connsiteY29" fmla="*/ 11574 h 625033"/>
              <a:gd name="connsiteX30" fmla="*/ 998316 w 2063187"/>
              <a:gd name="connsiteY30" fmla="*/ 2893 h 625033"/>
              <a:gd name="connsiteX31" fmla="*/ 1006997 w 2063187"/>
              <a:gd name="connsiteY31" fmla="*/ 0 h 625033"/>
              <a:gd name="connsiteX32" fmla="*/ 1041721 w 2063187"/>
              <a:gd name="connsiteY32" fmla="*/ 5787 h 625033"/>
              <a:gd name="connsiteX33" fmla="*/ 1050402 w 2063187"/>
              <a:gd name="connsiteY33" fmla="*/ 8681 h 625033"/>
              <a:gd name="connsiteX34" fmla="*/ 1061977 w 2063187"/>
              <a:gd name="connsiteY34" fmla="*/ 11574 h 625033"/>
              <a:gd name="connsiteX35" fmla="*/ 1088020 w 2063187"/>
              <a:gd name="connsiteY35" fmla="*/ 20255 h 625033"/>
              <a:gd name="connsiteX36" fmla="*/ 1096701 w 2063187"/>
              <a:gd name="connsiteY36" fmla="*/ 23149 h 625033"/>
              <a:gd name="connsiteX37" fmla="*/ 1102488 w 2063187"/>
              <a:gd name="connsiteY37" fmla="*/ 31830 h 625033"/>
              <a:gd name="connsiteX38" fmla="*/ 1119850 w 2063187"/>
              <a:gd name="connsiteY38" fmla="*/ 37617 h 625033"/>
              <a:gd name="connsiteX39" fmla="*/ 1125638 w 2063187"/>
              <a:gd name="connsiteY39" fmla="*/ 46298 h 625033"/>
              <a:gd name="connsiteX40" fmla="*/ 1143000 w 2063187"/>
              <a:gd name="connsiteY40" fmla="*/ 52086 h 625033"/>
              <a:gd name="connsiteX41" fmla="*/ 1192192 w 2063187"/>
              <a:gd name="connsiteY41" fmla="*/ 75235 h 625033"/>
              <a:gd name="connsiteX42" fmla="*/ 1244278 w 2063187"/>
              <a:gd name="connsiteY42" fmla="*/ 89704 h 625033"/>
              <a:gd name="connsiteX43" fmla="*/ 1255853 w 2063187"/>
              <a:gd name="connsiteY43" fmla="*/ 92597 h 625033"/>
              <a:gd name="connsiteX44" fmla="*/ 1299258 w 2063187"/>
              <a:gd name="connsiteY44" fmla="*/ 107066 h 625033"/>
              <a:gd name="connsiteX45" fmla="*/ 1325301 w 2063187"/>
              <a:gd name="connsiteY45" fmla="*/ 115747 h 625033"/>
              <a:gd name="connsiteX46" fmla="*/ 1339769 w 2063187"/>
              <a:gd name="connsiteY46" fmla="*/ 118640 h 625033"/>
              <a:gd name="connsiteX47" fmla="*/ 1351344 w 2063187"/>
              <a:gd name="connsiteY47" fmla="*/ 127321 h 625033"/>
              <a:gd name="connsiteX48" fmla="*/ 1362919 w 2063187"/>
              <a:gd name="connsiteY48" fmla="*/ 138896 h 625033"/>
              <a:gd name="connsiteX49" fmla="*/ 1371600 w 2063187"/>
              <a:gd name="connsiteY49" fmla="*/ 141790 h 625033"/>
              <a:gd name="connsiteX50" fmla="*/ 1377387 w 2063187"/>
              <a:gd name="connsiteY50" fmla="*/ 150471 h 625033"/>
              <a:gd name="connsiteX51" fmla="*/ 1394749 w 2063187"/>
              <a:gd name="connsiteY51" fmla="*/ 159152 h 625033"/>
              <a:gd name="connsiteX52" fmla="*/ 1400537 w 2063187"/>
              <a:gd name="connsiteY52" fmla="*/ 167833 h 625033"/>
              <a:gd name="connsiteX53" fmla="*/ 1429473 w 2063187"/>
              <a:gd name="connsiteY53" fmla="*/ 185195 h 625033"/>
              <a:gd name="connsiteX54" fmla="*/ 1435261 w 2063187"/>
              <a:gd name="connsiteY54" fmla="*/ 190982 h 625033"/>
              <a:gd name="connsiteX55" fmla="*/ 1441048 w 2063187"/>
              <a:gd name="connsiteY55" fmla="*/ 199663 h 625033"/>
              <a:gd name="connsiteX56" fmla="*/ 1449729 w 2063187"/>
              <a:gd name="connsiteY56" fmla="*/ 202557 h 625033"/>
              <a:gd name="connsiteX57" fmla="*/ 1481559 w 2063187"/>
              <a:gd name="connsiteY57" fmla="*/ 219919 h 625033"/>
              <a:gd name="connsiteX58" fmla="*/ 1501815 w 2063187"/>
              <a:gd name="connsiteY58" fmla="*/ 231493 h 625033"/>
              <a:gd name="connsiteX59" fmla="*/ 1510496 w 2063187"/>
              <a:gd name="connsiteY59" fmla="*/ 234387 h 625033"/>
              <a:gd name="connsiteX60" fmla="*/ 1519177 w 2063187"/>
              <a:gd name="connsiteY60" fmla="*/ 240174 h 625033"/>
              <a:gd name="connsiteX61" fmla="*/ 1556795 w 2063187"/>
              <a:gd name="connsiteY61" fmla="*/ 257536 h 625033"/>
              <a:gd name="connsiteX62" fmla="*/ 1585731 w 2063187"/>
              <a:gd name="connsiteY62" fmla="*/ 272005 h 625033"/>
              <a:gd name="connsiteX63" fmla="*/ 1605987 w 2063187"/>
              <a:gd name="connsiteY63" fmla="*/ 283579 h 625033"/>
              <a:gd name="connsiteX64" fmla="*/ 1629137 w 2063187"/>
              <a:gd name="connsiteY64" fmla="*/ 292260 h 625033"/>
              <a:gd name="connsiteX65" fmla="*/ 1652286 w 2063187"/>
              <a:gd name="connsiteY65" fmla="*/ 309623 h 625033"/>
              <a:gd name="connsiteX66" fmla="*/ 1658073 w 2063187"/>
              <a:gd name="connsiteY66" fmla="*/ 318304 h 625033"/>
              <a:gd name="connsiteX67" fmla="*/ 1663861 w 2063187"/>
              <a:gd name="connsiteY67" fmla="*/ 324091 h 625033"/>
              <a:gd name="connsiteX68" fmla="*/ 1669648 w 2063187"/>
              <a:gd name="connsiteY68" fmla="*/ 332772 h 625033"/>
              <a:gd name="connsiteX69" fmla="*/ 1678329 w 2063187"/>
              <a:gd name="connsiteY69" fmla="*/ 338559 h 625033"/>
              <a:gd name="connsiteX70" fmla="*/ 1684116 w 2063187"/>
              <a:gd name="connsiteY70" fmla="*/ 344347 h 625033"/>
              <a:gd name="connsiteX71" fmla="*/ 1689904 w 2063187"/>
              <a:gd name="connsiteY71" fmla="*/ 358815 h 625033"/>
              <a:gd name="connsiteX72" fmla="*/ 1698585 w 2063187"/>
              <a:gd name="connsiteY72" fmla="*/ 364602 h 625033"/>
              <a:gd name="connsiteX73" fmla="*/ 1704372 w 2063187"/>
              <a:gd name="connsiteY73" fmla="*/ 370390 h 625033"/>
              <a:gd name="connsiteX74" fmla="*/ 1710159 w 2063187"/>
              <a:gd name="connsiteY74" fmla="*/ 379071 h 625033"/>
              <a:gd name="connsiteX75" fmla="*/ 1721734 w 2063187"/>
              <a:gd name="connsiteY75" fmla="*/ 384858 h 625033"/>
              <a:gd name="connsiteX76" fmla="*/ 1730415 w 2063187"/>
              <a:gd name="connsiteY76" fmla="*/ 390645 h 625033"/>
              <a:gd name="connsiteX77" fmla="*/ 1747777 w 2063187"/>
              <a:gd name="connsiteY77" fmla="*/ 408007 h 625033"/>
              <a:gd name="connsiteX78" fmla="*/ 1756458 w 2063187"/>
              <a:gd name="connsiteY78" fmla="*/ 416688 h 625033"/>
              <a:gd name="connsiteX79" fmla="*/ 1802757 w 2063187"/>
              <a:gd name="connsiteY79" fmla="*/ 448519 h 625033"/>
              <a:gd name="connsiteX80" fmla="*/ 1817225 w 2063187"/>
              <a:gd name="connsiteY80" fmla="*/ 460093 h 625033"/>
              <a:gd name="connsiteX81" fmla="*/ 1823013 w 2063187"/>
              <a:gd name="connsiteY81" fmla="*/ 465881 h 625033"/>
              <a:gd name="connsiteX82" fmla="*/ 1840375 w 2063187"/>
              <a:gd name="connsiteY82" fmla="*/ 477455 h 625033"/>
              <a:gd name="connsiteX83" fmla="*/ 1849056 w 2063187"/>
              <a:gd name="connsiteY83" fmla="*/ 491924 h 625033"/>
              <a:gd name="connsiteX84" fmla="*/ 1854843 w 2063187"/>
              <a:gd name="connsiteY84" fmla="*/ 500605 h 625033"/>
              <a:gd name="connsiteX85" fmla="*/ 1863524 w 2063187"/>
              <a:gd name="connsiteY85" fmla="*/ 503498 h 625033"/>
              <a:gd name="connsiteX86" fmla="*/ 1866418 w 2063187"/>
              <a:gd name="connsiteY86" fmla="*/ 512179 h 625033"/>
              <a:gd name="connsiteX87" fmla="*/ 1875099 w 2063187"/>
              <a:gd name="connsiteY87" fmla="*/ 515073 h 625033"/>
              <a:gd name="connsiteX88" fmla="*/ 1883780 w 2063187"/>
              <a:gd name="connsiteY88" fmla="*/ 520860 h 625033"/>
              <a:gd name="connsiteX89" fmla="*/ 1921397 w 2063187"/>
              <a:gd name="connsiteY89" fmla="*/ 544010 h 625033"/>
              <a:gd name="connsiteX90" fmla="*/ 1927185 w 2063187"/>
              <a:gd name="connsiteY90" fmla="*/ 549797 h 625033"/>
              <a:gd name="connsiteX91" fmla="*/ 1941653 w 2063187"/>
              <a:gd name="connsiteY91" fmla="*/ 558478 h 625033"/>
              <a:gd name="connsiteX92" fmla="*/ 1947440 w 2063187"/>
              <a:gd name="connsiteY92" fmla="*/ 564266 h 625033"/>
              <a:gd name="connsiteX93" fmla="*/ 1964802 w 2063187"/>
              <a:gd name="connsiteY93" fmla="*/ 570053 h 625033"/>
              <a:gd name="connsiteX94" fmla="*/ 1976377 w 2063187"/>
              <a:gd name="connsiteY94" fmla="*/ 575840 h 625033"/>
              <a:gd name="connsiteX95" fmla="*/ 1987952 w 2063187"/>
              <a:gd name="connsiteY95" fmla="*/ 578734 h 625033"/>
              <a:gd name="connsiteX96" fmla="*/ 2008207 w 2063187"/>
              <a:gd name="connsiteY96" fmla="*/ 584521 h 625033"/>
              <a:gd name="connsiteX97" fmla="*/ 2025569 w 2063187"/>
              <a:gd name="connsiteY97" fmla="*/ 593202 h 625033"/>
              <a:gd name="connsiteX98" fmla="*/ 2031357 w 2063187"/>
              <a:gd name="connsiteY98" fmla="*/ 598990 h 625033"/>
              <a:gd name="connsiteX99" fmla="*/ 2040038 w 2063187"/>
              <a:gd name="connsiteY99" fmla="*/ 601883 h 625033"/>
              <a:gd name="connsiteX100" fmla="*/ 2045825 w 2063187"/>
              <a:gd name="connsiteY100" fmla="*/ 607671 h 625033"/>
              <a:gd name="connsiteX101" fmla="*/ 2054506 w 2063187"/>
              <a:gd name="connsiteY101" fmla="*/ 610564 h 625033"/>
              <a:gd name="connsiteX102" fmla="*/ 2057400 w 2063187"/>
              <a:gd name="connsiteY102" fmla="*/ 619245 h 625033"/>
              <a:gd name="connsiteX103" fmla="*/ 2063187 w 2063187"/>
              <a:gd name="connsiteY103" fmla="*/ 625033 h 625033"/>
              <a:gd name="connsiteX104" fmla="*/ 2060294 w 2063187"/>
              <a:gd name="connsiteY104"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70995 w 2063187"/>
              <a:gd name="connsiteY19" fmla="*/ 115747 h 625033"/>
              <a:gd name="connsiteX20" fmla="*/ 876782 w 2063187"/>
              <a:gd name="connsiteY20" fmla="*/ 109959 h 625033"/>
              <a:gd name="connsiteX21" fmla="*/ 879676 w 2063187"/>
              <a:gd name="connsiteY21" fmla="*/ 101278 h 625033"/>
              <a:gd name="connsiteX22" fmla="*/ 882569 w 2063187"/>
              <a:gd name="connsiteY22" fmla="*/ 89704 h 625033"/>
              <a:gd name="connsiteX23" fmla="*/ 888357 w 2063187"/>
              <a:gd name="connsiteY23" fmla="*/ 81023 h 625033"/>
              <a:gd name="connsiteX24" fmla="*/ 894144 w 2063187"/>
              <a:gd name="connsiteY24" fmla="*/ 60767 h 625033"/>
              <a:gd name="connsiteX25" fmla="*/ 902825 w 2063187"/>
              <a:gd name="connsiteY25" fmla="*/ 57873 h 625033"/>
              <a:gd name="connsiteX26" fmla="*/ 914400 w 2063187"/>
              <a:gd name="connsiteY26" fmla="*/ 46298 h 625033"/>
              <a:gd name="connsiteX27" fmla="*/ 920187 w 2063187"/>
              <a:gd name="connsiteY27" fmla="*/ 37617 h 625033"/>
              <a:gd name="connsiteX28" fmla="*/ 972273 w 2063187"/>
              <a:gd name="connsiteY28" fmla="*/ 11574 h 625033"/>
              <a:gd name="connsiteX29" fmla="*/ 998316 w 2063187"/>
              <a:gd name="connsiteY29" fmla="*/ 2893 h 625033"/>
              <a:gd name="connsiteX30" fmla="*/ 1006997 w 2063187"/>
              <a:gd name="connsiteY30" fmla="*/ 0 h 625033"/>
              <a:gd name="connsiteX31" fmla="*/ 1041721 w 2063187"/>
              <a:gd name="connsiteY31" fmla="*/ 5787 h 625033"/>
              <a:gd name="connsiteX32" fmla="*/ 1050402 w 2063187"/>
              <a:gd name="connsiteY32" fmla="*/ 8681 h 625033"/>
              <a:gd name="connsiteX33" fmla="*/ 1061977 w 2063187"/>
              <a:gd name="connsiteY33" fmla="*/ 11574 h 625033"/>
              <a:gd name="connsiteX34" fmla="*/ 1088020 w 2063187"/>
              <a:gd name="connsiteY34" fmla="*/ 20255 h 625033"/>
              <a:gd name="connsiteX35" fmla="*/ 1096701 w 2063187"/>
              <a:gd name="connsiteY35" fmla="*/ 23149 h 625033"/>
              <a:gd name="connsiteX36" fmla="*/ 1102488 w 2063187"/>
              <a:gd name="connsiteY36" fmla="*/ 31830 h 625033"/>
              <a:gd name="connsiteX37" fmla="*/ 1119850 w 2063187"/>
              <a:gd name="connsiteY37" fmla="*/ 37617 h 625033"/>
              <a:gd name="connsiteX38" fmla="*/ 1125638 w 2063187"/>
              <a:gd name="connsiteY38" fmla="*/ 46298 h 625033"/>
              <a:gd name="connsiteX39" fmla="*/ 1143000 w 2063187"/>
              <a:gd name="connsiteY39" fmla="*/ 52086 h 625033"/>
              <a:gd name="connsiteX40" fmla="*/ 1192192 w 2063187"/>
              <a:gd name="connsiteY40" fmla="*/ 75235 h 625033"/>
              <a:gd name="connsiteX41" fmla="*/ 1244278 w 2063187"/>
              <a:gd name="connsiteY41" fmla="*/ 89704 h 625033"/>
              <a:gd name="connsiteX42" fmla="*/ 1255853 w 2063187"/>
              <a:gd name="connsiteY42" fmla="*/ 92597 h 625033"/>
              <a:gd name="connsiteX43" fmla="*/ 1299258 w 2063187"/>
              <a:gd name="connsiteY43" fmla="*/ 107066 h 625033"/>
              <a:gd name="connsiteX44" fmla="*/ 1325301 w 2063187"/>
              <a:gd name="connsiteY44" fmla="*/ 115747 h 625033"/>
              <a:gd name="connsiteX45" fmla="*/ 1339769 w 2063187"/>
              <a:gd name="connsiteY45" fmla="*/ 118640 h 625033"/>
              <a:gd name="connsiteX46" fmla="*/ 1351344 w 2063187"/>
              <a:gd name="connsiteY46" fmla="*/ 127321 h 625033"/>
              <a:gd name="connsiteX47" fmla="*/ 1362919 w 2063187"/>
              <a:gd name="connsiteY47" fmla="*/ 138896 h 625033"/>
              <a:gd name="connsiteX48" fmla="*/ 1371600 w 2063187"/>
              <a:gd name="connsiteY48" fmla="*/ 141790 h 625033"/>
              <a:gd name="connsiteX49" fmla="*/ 1377387 w 2063187"/>
              <a:gd name="connsiteY49" fmla="*/ 150471 h 625033"/>
              <a:gd name="connsiteX50" fmla="*/ 1394749 w 2063187"/>
              <a:gd name="connsiteY50" fmla="*/ 159152 h 625033"/>
              <a:gd name="connsiteX51" fmla="*/ 1400537 w 2063187"/>
              <a:gd name="connsiteY51" fmla="*/ 167833 h 625033"/>
              <a:gd name="connsiteX52" fmla="*/ 1429473 w 2063187"/>
              <a:gd name="connsiteY52" fmla="*/ 185195 h 625033"/>
              <a:gd name="connsiteX53" fmla="*/ 1435261 w 2063187"/>
              <a:gd name="connsiteY53" fmla="*/ 190982 h 625033"/>
              <a:gd name="connsiteX54" fmla="*/ 1441048 w 2063187"/>
              <a:gd name="connsiteY54" fmla="*/ 199663 h 625033"/>
              <a:gd name="connsiteX55" fmla="*/ 1449729 w 2063187"/>
              <a:gd name="connsiteY55" fmla="*/ 202557 h 625033"/>
              <a:gd name="connsiteX56" fmla="*/ 1481559 w 2063187"/>
              <a:gd name="connsiteY56" fmla="*/ 219919 h 625033"/>
              <a:gd name="connsiteX57" fmla="*/ 1501815 w 2063187"/>
              <a:gd name="connsiteY57" fmla="*/ 231493 h 625033"/>
              <a:gd name="connsiteX58" fmla="*/ 1510496 w 2063187"/>
              <a:gd name="connsiteY58" fmla="*/ 234387 h 625033"/>
              <a:gd name="connsiteX59" fmla="*/ 1519177 w 2063187"/>
              <a:gd name="connsiteY59" fmla="*/ 240174 h 625033"/>
              <a:gd name="connsiteX60" fmla="*/ 1556795 w 2063187"/>
              <a:gd name="connsiteY60" fmla="*/ 257536 h 625033"/>
              <a:gd name="connsiteX61" fmla="*/ 1585731 w 2063187"/>
              <a:gd name="connsiteY61" fmla="*/ 272005 h 625033"/>
              <a:gd name="connsiteX62" fmla="*/ 1605987 w 2063187"/>
              <a:gd name="connsiteY62" fmla="*/ 283579 h 625033"/>
              <a:gd name="connsiteX63" fmla="*/ 1629137 w 2063187"/>
              <a:gd name="connsiteY63" fmla="*/ 292260 h 625033"/>
              <a:gd name="connsiteX64" fmla="*/ 1652286 w 2063187"/>
              <a:gd name="connsiteY64" fmla="*/ 309623 h 625033"/>
              <a:gd name="connsiteX65" fmla="*/ 1658073 w 2063187"/>
              <a:gd name="connsiteY65" fmla="*/ 318304 h 625033"/>
              <a:gd name="connsiteX66" fmla="*/ 1663861 w 2063187"/>
              <a:gd name="connsiteY66" fmla="*/ 324091 h 625033"/>
              <a:gd name="connsiteX67" fmla="*/ 1669648 w 2063187"/>
              <a:gd name="connsiteY67" fmla="*/ 332772 h 625033"/>
              <a:gd name="connsiteX68" fmla="*/ 1678329 w 2063187"/>
              <a:gd name="connsiteY68" fmla="*/ 338559 h 625033"/>
              <a:gd name="connsiteX69" fmla="*/ 1684116 w 2063187"/>
              <a:gd name="connsiteY69" fmla="*/ 344347 h 625033"/>
              <a:gd name="connsiteX70" fmla="*/ 1689904 w 2063187"/>
              <a:gd name="connsiteY70" fmla="*/ 358815 h 625033"/>
              <a:gd name="connsiteX71" fmla="*/ 1698585 w 2063187"/>
              <a:gd name="connsiteY71" fmla="*/ 364602 h 625033"/>
              <a:gd name="connsiteX72" fmla="*/ 1704372 w 2063187"/>
              <a:gd name="connsiteY72" fmla="*/ 370390 h 625033"/>
              <a:gd name="connsiteX73" fmla="*/ 1710159 w 2063187"/>
              <a:gd name="connsiteY73" fmla="*/ 379071 h 625033"/>
              <a:gd name="connsiteX74" fmla="*/ 1721734 w 2063187"/>
              <a:gd name="connsiteY74" fmla="*/ 384858 h 625033"/>
              <a:gd name="connsiteX75" fmla="*/ 1730415 w 2063187"/>
              <a:gd name="connsiteY75" fmla="*/ 390645 h 625033"/>
              <a:gd name="connsiteX76" fmla="*/ 1747777 w 2063187"/>
              <a:gd name="connsiteY76" fmla="*/ 408007 h 625033"/>
              <a:gd name="connsiteX77" fmla="*/ 1756458 w 2063187"/>
              <a:gd name="connsiteY77" fmla="*/ 416688 h 625033"/>
              <a:gd name="connsiteX78" fmla="*/ 1802757 w 2063187"/>
              <a:gd name="connsiteY78" fmla="*/ 448519 h 625033"/>
              <a:gd name="connsiteX79" fmla="*/ 1817225 w 2063187"/>
              <a:gd name="connsiteY79" fmla="*/ 460093 h 625033"/>
              <a:gd name="connsiteX80" fmla="*/ 1823013 w 2063187"/>
              <a:gd name="connsiteY80" fmla="*/ 465881 h 625033"/>
              <a:gd name="connsiteX81" fmla="*/ 1840375 w 2063187"/>
              <a:gd name="connsiteY81" fmla="*/ 477455 h 625033"/>
              <a:gd name="connsiteX82" fmla="*/ 1849056 w 2063187"/>
              <a:gd name="connsiteY82" fmla="*/ 491924 h 625033"/>
              <a:gd name="connsiteX83" fmla="*/ 1854843 w 2063187"/>
              <a:gd name="connsiteY83" fmla="*/ 500605 h 625033"/>
              <a:gd name="connsiteX84" fmla="*/ 1863524 w 2063187"/>
              <a:gd name="connsiteY84" fmla="*/ 503498 h 625033"/>
              <a:gd name="connsiteX85" fmla="*/ 1866418 w 2063187"/>
              <a:gd name="connsiteY85" fmla="*/ 512179 h 625033"/>
              <a:gd name="connsiteX86" fmla="*/ 1875099 w 2063187"/>
              <a:gd name="connsiteY86" fmla="*/ 515073 h 625033"/>
              <a:gd name="connsiteX87" fmla="*/ 1883780 w 2063187"/>
              <a:gd name="connsiteY87" fmla="*/ 520860 h 625033"/>
              <a:gd name="connsiteX88" fmla="*/ 1921397 w 2063187"/>
              <a:gd name="connsiteY88" fmla="*/ 544010 h 625033"/>
              <a:gd name="connsiteX89" fmla="*/ 1927185 w 2063187"/>
              <a:gd name="connsiteY89" fmla="*/ 549797 h 625033"/>
              <a:gd name="connsiteX90" fmla="*/ 1941653 w 2063187"/>
              <a:gd name="connsiteY90" fmla="*/ 558478 h 625033"/>
              <a:gd name="connsiteX91" fmla="*/ 1947440 w 2063187"/>
              <a:gd name="connsiteY91" fmla="*/ 564266 h 625033"/>
              <a:gd name="connsiteX92" fmla="*/ 1964802 w 2063187"/>
              <a:gd name="connsiteY92" fmla="*/ 570053 h 625033"/>
              <a:gd name="connsiteX93" fmla="*/ 1976377 w 2063187"/>
              <a:gd name="connsiteY93" fmla="*/ 575840 h 625033"/>
              <a:gd name="connsiteX94" fmla="*/ 1987952 w 2063187"/>
              <a:gd name="connsiteY94" fmla="*/ 578734 h 625033"/>
              <a:gd name="connsiteX95" fmla="*/ 2008207 w 2063187"/>
              <a:gd name="connsiteY95" fmla="*/ 584521 h 625033"/>
              <a:gd name="connsiteX96" fmla="*/ 2025569 w 2063187"/>
              <a:gd name="connsiteY96" fmla="*/ 593202 h 625033"/>
              <a:gd name="connsiteX97" fmla="*/ 2031357 w 2063187"/>
              <a:gd name="connsiteY97" fmla="*/ 598990 h 625033"/>
              <a:gd name="connsiteX98" fmla="*/ 2040038 w 2063187"/>
              <a:gd name="connsiteY98" fmla="*/ 601883 h 625033"/>
              <a:gd name="connsiteX99" fmla="*/ 2045825 w 2063187"/>
              <a:gd name="connsiteY99" fmla="*/ 607671 h 625033"/>
              <a:gd name="connsiteX100" fmla="*/ 2054506 w 2063187"/>
              <a:gd name="connsiteY100" fmla="*/ 610564 h 625033"/>
              <a:gd name="connsiteX101" fmla="*/ 2057400 w 2063187"/>
              <a:gd name="connsiteY101" fmla="*/ 619245 h 625033"/>
              <a:gd name="connsiteX102" fmla="*/ 2063187 w 2063187"/>
              <a:gd name="connsiteY102" fmla="*/ 625033 h 625033"/>
              <a:gd name="connsiteX103" fmla="*/ 2060294 w 2063187"/>
              <a:gd name="connsiteY103"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70995 w 2063187"/>
              <a:gd name="connsiteY19" fmla="*/ 115747 h 625033"/>
              <a:gd name="connsiteX20" fmla="*/ 876782 w 2063187"/>
              <a:gd name="connsiteY20" fmla="*/ 109959 h 625033"/>
              <a:gd name="connsiteX21" fmla="*/ 879676 w 2063187"/>
              <a:gd name="connsiteY21" fmla="*/ 101278 h 625033"/>
              <a:gd name="connsiteX22" fmla="*/ 882569 w 2063187"/>
              <a:gd name="connsiteY22" fmla="*/ 89704 h 625033"/>
              <a:gd name="connsiteX23" fmla="*/ 894144 w 2063187"/>
              <a:gd name="connsiteY23" fmla="*/ 60767 h 625033"/>
              <a:gd name="connsiteX24" fmla="*/ 902825 w 2063187"/>
              <a:gd name="connsiteY24" fmla="*/ 57873 h 625033"/>
              <a:gd name="connsiteX25" fmla="*/ 914400 w 2063187"/>
              <a:gd name="connsiteY25" fmla="*/ 46298 h 625033"/>
              <a:gd name="connsiteX26" fmla="*/ 920187 w 2063187"/>
              <a:gd name="connsiteY26" fmla="*/ 37617 h 625033"/>
              <a:gd name="connsiteX27" fmla="*/ 972273 w 2063187"/>
              <a:gd name="connsiteY27" fmla="*/ 11574 h 625033"/>
              <a:gd name="connsiteX28" fmla="*/ 998316 w 2063187"/>
              <a:gd name="connsiteY28" fmla="*/ 2893 h 625033"/>
              <a:gd name="connsiteX29" fmla="*/ 1006997 w 2063187"/>
              <a:gd name="connsiteY29" fmla="*/ 0 h 625033"/>
              <a:gd name="connsiteX30" fmla="*/ 1041721 w 2063187"/>
              <a:gd name="connsiteY30" fmla="*/ 5787 h 625033"/>
              <a:gd name="connsiteX31" fmla="*/ 1050402 w 2063187"/>
              <a:gd name="connsiteY31" fmla="*/ 8681 h 625033"/>
              <a:gd name="connsiteX32" fmla="*/ 1061977 w 2063187"/>
              <a:gd name="connsiteY32" fmla="*/ 11574 h 625033"/>
              <a:gd name="connsiteX33" fmla="*/ 1088020 w 2063187"/>
              <a:gd name="connsiteY33" fmla="*/ 20255 h 625033"/>
              <a:gd name="connsiteX34" fmla="*/ 1096701 w 2063187"/>
              <a:gd name="connsiteY34" fmla="*/ 23149 h 625033"/>
              <a:gd name="connsiteX35" fmla="*/ 1102488 w 2063187"/>
              <a:gd name="connsiteY35" fmla="*/ 31830 h 625033"/>
              <a:gd name="connsiteX36" fmla="*/ 1119850 w 2063187"/>
              <a:gd name="connsiteY36" fmla="*/ 37617 h 625033"/>
              <a:gd name="connsiteX37" fmla="*/ 1125638 w 2063187"/>
              <a:gd name="connsiteY37" fmla="*/ 46298 h 625033"/>
              <a:gd name="connsiteX38" fmla="*/ 1143000 w 2063187"/>
              <a:gd name="connsiteY38" fmla="*/ 52086 h 625033"/>
              <a:gd name="connsiteX39" fmla="*/ 1192192 w 2063187"/>
              <a:gd name="connsiteY39" fmla="*/ 75235 h 625033"/>
              <a:gd name="connsiteX40" fmla="*/ 1244278 w 2063187"/>
              <a:gd name="connsiteY40" fmla="*/ 89704 h 625033"/>
              <a:gd name="connsiteX41" fmla="*/ 1255853 w 2063187"/>
              <a:gd name="connsiteY41" fmla="*/ 92597 h 625033"/>
              <a:gd name="connsiteX42" fmla="*/ 1299258 w 2063187"/>
              <a:gd name="connsiteY42" fmla="*/ 107066 h 625033"/>
              <a:gd name="connsiteX43" fmla="*/ 1325301 w 2063187"/>
              <a:gd name="connsiteY43" fmla="*/ 115747 h 625033"/>
              <a:gd name="connsiteX44" fmla="*/ 1339769 w 2063187"/>
              <a:gd name="connsiteY44" fmla="*/ 118640 h 625033"/>
              <a:gd name="connsiteX45" fmla="*/ 1351344 w 2063187"/>
              <a:gd name="connsiteY45" fmla="*/ 127321 h 625033"/>
              <a:gd name="connsiteX46" fmla="*/ 1362919 w 2063187"/>
              <a:gd name="connsiteY46" fmla="*/ 138896 h 625033"/>
              <a:gd name="connsiteX47" fmla="*/ 1371600 w 2063187"/>
              <a:gd name="connsiteY47" fmla="*/ 141790 h 625033"/>
              <a:gd name="connsiteX48" fmla="*/ 1377387 w 2063187"/>
              <a:gd name="connsiteY48" fmla="*/ 150471 h 625033"/>
              <a:gd name="connsiteX49" fmla="*/ 1394749 w 2063187"/>
              <a:gd name="connsiteY49" fmla="*/ 159152 h 625033"/>
              <a:gd name="connsiteX50" fmla="*/ 1400537 w 2063187"/>
              <a:gd name="connsiteY50" fmla="*/ 167833 h 625033"/>
              <a:gd name="connsiteX51" fmla="*/ 1429473 w 2063187"/>
              <a:gd name="connsiteY51" fmla="*/ 185195 h 625033"/>
              <a:gd name="connsiteX52" fmla="*/ 1435261 w 2063187"/>
              <a:gd name="connsiteY52" fmla="*/ 190982 h 625033"/>
              <a:gd name="connsiteX53" fmla="*/ 1441048 w 2063187"/>
              <a:gd name="connsiteY53" fmla="*/ 199663 h 625033"/>
              <a:gd name="connsiteX54" fmla="*/ 1449729 w 2063187"/>
              <a:gd name="connsiteY54" fmla="*/ 202557 h 625033"/>
              <a:gd name="connsiteX55" fmla="*/ 1481559 w 2063187"/>
              <a:gd name="connsiteY55" fmla="*/ 219919 h 625033"/>
              <a:gd name="connsiteX56" fmla="*/ 1501815 w 2063187"/>
              <a:gd name="connsiteY56" fmla="*/ 231493 h 625033"/>
              <a:gd name="connsiteX57" fmla="*/ 1510496 w 2063187"/>
              <a:gd name="connsiteY57" fmla="*/ 234387 h 625033"/>
              <a:gd name="connsiteX58" fmla="*/ 1519177 w 2063187"/>
              <a:gd name="connsiteY58" fmla="*/ 240174 h 625033"/>
              <a:gd name="connsiteX59" fmla="*/ 1556795 w 2063187"/>
              <a:gd name="connsiteY59" fmla="*/ 257536 h 625033"/>
              <a:gd name="connsiteX60" fmla="*/ 1585731 w 2063187"/>
              <a:gd name="connsiteY60" fmla="*/ 272005 h 625033"/>
              <a:gd name="connsiteX61" fmla="*/ 1605987 w 2063187"/>
              <a:gd name="connsiteY61" fmla="*/ 283579 h 625033"/>
              <a:gd name="connsiteX62" fmla="*/ 1629137 w 2063187"/>
              <a:gd name="connsiteY62" fmla="*/ 292260 h 625033"/>
              <a:gd name="connsiteX63" fmla="*/ 1652286 w 2063187"/>
              <a:gd name="connsiteY63" fmla="*/ 309623 h 625033"/>
              <a:gd name="connsiteX64" fmla="*/ 1658073 w 2063187"/>
              <a:gd name="connsiteY64" fmla="*/ 318304 h 625033"/>
              <a:gd name="connsiteX65" fmla="*/ 1663861 w 2063187"/>
              <a:gd name="connsiteY65" fmla="*/ 324091 h 625033"/>
              <a:gd name="connsiteX66" fmla="*/ 1669648 w 2063187"/>
              <a:gd name="connsiteY66" fmla="*/ 332772 h 625033"/>
              <a:gd name="connsiteX67" fmla="*/ 1678329 w 2063187"/>
              <a:gd name="connsiteY67" fmla="*/ 338559 h 625033"/>
              <a:gd name="connsiteX68" fmla="*/ 1684116 w 2063187"/>
              <a:gd name="connsiteY68" fmla="*/ 344347 h 625033"/>
              <a:gd name="connsiteX69" fmla="*/ 1689904 w 2063187"/>
              <a:gd name="connsiteY69" fmla="*/ 358815 h 625033"/>
              <a:gd name="connsiteX70" fmla="*/ 1698585 w 2063187"/>
              <a:gd name="connsiteY70" fmla="*/ 364602 h 625033"/>
              <a:gd name="connsiteX71" fmla="*/ 1704372 w 2063187"/>
              <a:gd name="connsiteY71" fmla="*/ 370390 h 625033"/>
              <a:gd name="connsiteX72" fmla="*/ 1710159 w 2063187"/>
              <a:gd name="connsiteY72" fmla="*/ 379071 h 625033"/>
              <a:gd name="connsiteX73" fmla="*/ 1721734 w 2063187"/>
              <a:gd name="connsiteY73" fmla="*/ 384858 h 625033"/>
              <a:gd name="connsiteX74" fmla="*/ 1730415 w 2063187"/>
              <a:gd name="connsiteY74" fmla="*/ 390645 h 625033"/>
              <a:gd name="connsiteX75" fmla="*/ 1747777 w 2063187"/>
              <a:gd name="connsiteY75" fmla="*/ 408007 h 625033"/>
              <a:gd name="connsiteX76" fmla="*/ 1756458 w 2063187"/>
              <a:gd name="connsiteY76" fmla="*/ 416688 h 625033"/>
              <a:gd name="connsiteX77" fmla="*/ 1802757 w 2063187"/>
              <a:gd name="connsiteY77" fmla="*/ 448519 h 625033"/>
              <a:gd name="connsiteX78" fmla="*/ 1817225 w 2063187"/>
              <a:gd name="connsiteY78" fmla="*/ 460093 h 625033"/>
              <a:gd name="connsiteX79" fmla="*/ 1823013 w 2063187"/>
              <a:gd name="connsiteY79" fmla="*/ 465881 h 625033"/>
              <a:gd name="connsiteX80" fmla="*/ 1840375 w 2063187"/>
              <a:gd name="connsiteY80" fmla="*/ 477455 h 625033"/>
              <a:gd name="connsiteX81" fmla="*/ 1849056 w 2063187"/>
              <a:gd name="connsiteY81" fmla="*/ 491924 h 625033"/>
              <a:gd name="connsiteX82" fmla="*/ 1854843 w 2063187"/>
              <a:gd name="connsiteY82" fmla="*/ 500605 h 625033"/>
              <a:gd name="connsiteX83" fmla="*/ 1863524 w 2063187"/>
              <a:gd name="connsiteY83" fmla="*/ 503498 h 625033"/>
              <a:gd name="connsiteX84" fmla="*/ 1866418 w 2063187"/>
              <a:gd name="connsiteY84" fmla="*/ 512179 h 625033"/>
              <a:gd name="connsiteX85" fmla="*/ 1875099 w 2063187"/>
              <a:gd name="connsiteY85" fmla="*/ 515073 h 625033"/>
              <a:gd name="connsiteX86" fmla="*/ 1883780 w 2063187"/>
              <a:gd name="connsiteY86" fmla="*/ 520860 h 625033"/>
              <a:gd name="connsiteX87" fmla="*/ 1921397 w 2063187"/>
              <a:gd name="connsiteY87" fmla="*/ 544010 h 625033"/>
              <a:gd name="connsiteX88" fmla="*/ 1927185 w 2063187"/>
              <a:gd name="connsiteY88" fmla="*/ 549797 h 625033"/>
              <a:gd name="connsiteX89" fmla="*/ 1941653 w 2063187"/>
              <a:gd name="connsiteY89" fmla="*/ 558478 h 625033"/>
              <a:gd name="connsiteX90" fmla="*/ 1947440 w 2063187"/>
              <a:gd name="connsiteY90" fmla="*/ 564266 h 625033"/>
              <a:gd name="connsiteX91" fmla="*/ 1964802 w 2063187"/>
              <a:gd name="connsiteY91" fmla="*/ 570053 h 625033"/>
              <a:gd name="connsiteX92" fmla="*/ 1976377 w 2063187"/>
              <a:gd name="connsiteY92" fmla="*/ 575840 h 625033"/>
              <a:gd name="connsiteX93" fmla="*/ 1987952 w 2063187"/>
              <a:gd name="connsiteY93" fmla="*/ 578734 h 625033"/>
              <a:gd name="connsiteX94" fmla="*/ 2008207 w 2063187"/>
              <a:gd name="connsiteY94" fmla="*/ 584521 h 625033"/>
              <a:gd name="connsiteX95" fmla="*/ 2025569 w 2063187"/>
              <a:gd name="connsiteY95" fmla="*/ 593202 h 625033"/>
              <a:gd name="connsiteX96" fmla="*/ 2031357 w 2063187"/>
              <a:gd name="connsiteY96" fmla="*/ 598990 h 625033"/>
              <a:gd name="connsiteX97" fmla="*/ 2040038 w 2063187"/>
              <a:gd name="connsiteY97" fmla="*/ 601883 h 625033"/>
              <a:gd name="connsiteX98" fmla="*/ 2045825 w 2063187"/>
              <a:gd name="connsiteY98" fmla="*/ 607671 h 625033"/>
              <a:gd name="connsiteX99" fmla="*/ 2054506 w 2063187"/>
              <a:gd name="connsiteY99" fmla="*/ 610564 h 625033"/>
              <a:gd name="connsiteX100" fmla="*/ 2057400 w 2063187"/>
              <a:gd name="connsiteY100" fmla="*/ 619245 h 625033"/>
              <a:gd name="connsiteX101" fmla="*/ 2063187 w 2063187"/>
              <a:gd name="connsiteY101" fmla="*/ 625033 h 625033"/>
              <a:gd name="connsiteX102" fmla="*/ 2060294 w 2063187"/>
              <a:gd name="connsiteY102"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70995 w 2063187"/>
              <a:gd name="connsiteY19" fmla="*/ 115747 h 625033"/>
              <a:gd name="connsiteX20" fmla="*/ 876782 w 2063187"/>
              <a:gd name="connsiteY20" fmla="*/ 109959 h 625033"/>
              <a:gd name="connsiteX21" fmla="*/ 879676 w 2063187"/>
              <a:gd name="connsiteY21" fmla="*/ 101278 h 625033"/>
              <a:gd name="connsiteX22" fmla="*/ 894144 w 2063187"/>
              <a:gd name="connsiteY22" fmla="*/ 60767 h 625033"/>
              <a:gd name="connsiteX23" fmla="*/ 902825 w 2063187"/>
              <a:gd name="connsiteY23" fmla="*/ 57873 h 625033"/>
              <a:gd name="connsiteX24" fmla="*/ 914400 w 2063187"/>
              <a:gd name="connsiteY24" fmla="*/ 46298 h 625033"/>
              <a:gd name="connsiteX25" fmla="*/ 920187 w 2063187"/>
              <a:gd name="connsiteY25" fmla="*/ 37617 h 625033"/>
              <a:gd name="connsiteX26" fmla="*/ 972273 w 2063187"/>
              <a:gd name="connsiteY26" fmla="*/ 11574 h 625033"/>
              <a:gd name="connsiteX27" fmla="*/ 998316 w 2063187"/>
              <a:gd name="connsiteY27" fmla="*/ 2893 h 625033"/>
              <a:gd name="connsiteX28" fmla="*/ 1006997 w 2063187"/>
              <a:gd name="connsiteY28" fmla="*/ 0 h 625033"/>
              <a:gd name="connsiteX29" fmla="*/ 1041721 w 2063187"/>
              <a:gd name="connsiteY29" fmla="*/ 5787 h 625033"/>
              <a:gd name="connsiteX30" fmla="*/ 1050402 w 2063187"/>
              <a:gd name="connsiteY30" fmla="*/ 8681 h 625033"/>
              <a:gd name="connsiteX31" fmla="*/ 1061977 w 2063187"/>
              <a:gd name="connsiteY31" fmla="*/ 11574 h 625033"/>
              <a:gd name="connsiteX32" fmla="*/ 1088020 w 2063187"/>
              <a:gd name="connsiteY32" fmla="*/ 20255 h 625033"/>
              <a:gd name="connsiteX33" fmla="*/ 1096701 w 2063187"/>
              <a:gd name="connsiteY33" fmla="*/ 23149 h 625033"/>
              <a:gd name="connsiteX34" fmla="*/ 1102488 w 2063187"/>
              <a:gd name="connsiteY34" fmla="*/ 31830 h 625033"/>
              <a:gd name="connsiteX35" fmla="*/ 1119850 w 2063187"/>
              <a:gd name="connsiteY35" fmla="*/ 37617 h 625033"/>
              <a:gd name="connsiteX36" fmla="*/ 1125638 w 2063187"/>
              <a:gd name="connsiteY36" fmla="*/ 46298 h 625033"/>
              <a:gd name="connsiteX37" fmla="*/ 1143000 w 2063187"/>
              <a:gd name="connsiteY37" fmla="*/ 52086 h 625033"/>
              <a:gd name="connsiteX38" fmla="*/ 1192192 w 2063187"/>
              <a:gd name="connsiteY38" fmla="*/ 75235 h 625033"/>
              <a:gd name="connsiteX39" fmla="*/ 1244278 w 2063187"/>
              <a:gd name="connsiteY39" fmla="*/ 89704 h 625033"/>
              <a:gd name="connsiteX40" fmla="*/ 1255853 w 2063187"/>
              <a:gd name="connsiteY40" fmla="*/ 92597 h 625033"/>
              <a:gd name="connsiteX41" fmla="*/ 1299258 w 2063187"/>
              <a:gd name="connsiteY41" fmla="*/ 107066 h 625033"/>
              <a:gd name="connsiteX42" fmla="*/ 1325301 w 2063187"/>
              <a:gd name="connsiteY42" fmla="*/ 115747 h 625033"/>
              <a:gd name="connsiteX43" fmla="*/ 1339769 w 2063187"/>
              <a:gd name="connsiteY43" fmla="*/ 118640 h 625033"/>
              <a:gd name="connsiteX44" fmla="*/ 1351344 w 2063187"/>
              <a:gd name="connsiteY44" fmla="*/ 127321 h 625033"/>
              <a:gd name="connsiteX45" fmla="*/ 1362919 w 2063187"/>
              <a:gd name="connsiteY45" fmla="*/ 138896 h 625033"/>
              <a:gd name="connsiteX46" fmla="*/ 1371600 w 2063187"/>
              <a:gd name="connsiteY46" fmla="*/ 141790 h 625033"/>
              <a:gd name="connsiteX47" fmla="*/ 1377387 w 2063187"/>
              <a:gd name="connsiteY47" fmla="*/ 150471 h 625033"/>
              <a:gd name="connsiteX48" fmla="*/ 1394749 w 2063187"/>
              <a:gd name="connsiteY48" fmla="*/ 159152 h 625033"/>
              <a:gd name="connsiteX49" fmla="*/ 1400537 w 2063187"/>
              <a:gd name="connsiteY49" fmla="*/ 167833 h 625033"/>
              <a:gd name="connsiteX50" fmla="*/ 1429473 w 2063187"/>
              <a:gd name="connsiteY50" fmla="*/ 185195 h 625033"/>
              <a:gd name="connsiteX51" fmla="*/ 1435261 w 2063187"/>
              <a:gd name="connsiteY51" fmla="*/ 190982 h 625033"/>
              <a:gd name="connsiteX52" fmla="*/ 1441048 w 2063187"/>
              <a:gd name="connsiteY52" fmla="*/ 199663 h 625033"/>
              <a:gd name="connsiteX53" fmla="*/ 1449729 w 2063187"/>
              <a:gd name="connsiteY53" fmla="*/ 202557 h 625033"/>
              <a:gd name="connsiteX54" fmla="*/ 1481559 w 2063187"/>
              <a:gd name="connsiteY54" fmla="*/ 219919 h 625033"/>
              <a:gd name="connsiteX55" fmla="*/ 1501815 w 2063187"/>
              <a:gd name="connsiteY55" fmla="*/ 231493 h 625033"/>
              <a:gd name="connsiteX56" fmla="*/ 1510496 w 2063187"/>
              <a:gd name="connsiteY56" fmla="*/ 234387 h 625033"/>
              <a:gd name="connsiteX57" fmla="*/ 1519177 w 2063187"/>
              <a:gd name="connsiteY57" fmla="*/ 240174 h 625033"/>
              <a:gd name="connsiteX58" fmla="*/ 1556795 w 2063187"/>
              <a:gd name="connsiteY58" fmla="*/ 257536 h 625033"/>
              <a:gd name="connsiteX59" fmla="*/ 1585731 w 2063187"/>
              <a:gd name="connsiteY59" fmla="*/ 272005 h 625033"/>
              <a:gd name="connsiteX60" fmla="*/ 1605987 w 2063187"/>
              <a:gd name="connsiteY60" fmla="*/ 283579 h 625033"/>
              <a:gd name="connsiteX61" fmla="*/ 1629137 w 2063187"/>
              <a:gd name="connsiteY61" fmla="*/ 292260 h 625033"/>
              <a:gd name="connsiteX62" fmla="*/ 1652286 w 2063187"/>
              <a:gd name="connsiteY62" fmla="*/ 309623 h 625033"/>
              <a:gd name="connsiteX63" fmla="*/ 1658073 w 2063187"/>
              <a:gd name="connsiteY63" fmla="*/ 318304 h 625033"/>
              <a:gd name="connsiteX64" fmla="*/ 1663861 w 2063187"/>
              <a:gd name="connsiteY64" fmla="*/ 324091 h 625033"/>
              <a:gd name="connsiteX65" fmla="*/ 1669648 w 2063187"/>
              <a:gd name="connsiteY65" fmla="*/ 332772 h 625033"/>
              <a:gd name="connsiteX66" fmla="*/ 1678329 w 2063187"/>
              <a:gd name="connsiteY66" fmla="*/ 338559 h 625033"/>
              <a:gd name="connsiteX67" fmla="*/ 1684116 w 2063187"/>
              <a:gd name="connsiteY67" fmla="*/ 344347 h 625033"/>
              <a:gd name="connsiteX68" fmla="*/ 1689904 w 2063187"/>
              <a:gd name="connsiteY68" fmla="*/ 358815 h 625033"/>
              <a:gd name="connsiteX69" fmla="*/ 1698585 w 2063187"/>
              <a:gd name="connsiteY69" fmla="*/ 364602 h 625033"/>
              <a:gd name="connsiteX70" fmla="*/ 1704372 w 2063187"/>
              <a:gd name="connsiteY70" fmla="*/ 370390 h 625033"/>
              <a:gd name="connsiteX71" fmla="*/ 1710159 w 2063187"/>
              <a:gd name="connsiteY71" fmla="*/ 379071 h 625033"/>
              <a:gd name="connsiteX72" fmla="*/ 1721734 w 2063187"/>
              <a:gd name="connsiteY72" fmla="*/ 384858 h 625033"/>
              <a:gd name="connsiteX73" fmla="*/ 1730415 w 2063187"/>
              <a:gd name="connsiteY73" fmla="*/ 390645 h 625033"/>
              <a:gd name="connsiteX74" fmla="*/ 1747777 w 2063187"/>
              <a:gd name="connsiteY74" fmla="*/ 408007 h 625033"/>
              <a:gd name="connsiteX75" fmla="*/ 1756458 w 2063187"/>
              <a:gd name="connsiteY75" fmla="*/ 416688 h 625033"/>
              <a:gd name="connsiteX76" fmla="*/ 1802757 w 2063187"/>
              <a:gd name="connsiteY76" fmla="*/ 448519 h 625033"/>
              <a:gd name="connsiteX77" fmla="*/ 1817225 w 2063187"/>
              <a:gd name="connsiteY77" fmla="*/ 460093 h 625033"/>
              <a:gd name="connsiteX78" fmla="*/ 1823013 w 2063187"/>
              <a:gd name="connsiteY78" fmla="*/ 465881 h 625033"/>
              <a:gd name="connsiteX79" fmla="*/ 1840375 w 2063187"/>
              <a:gd name="connsiteY79" fmla="*/ 477455 h 625033"/>
              <a:gd name="connsiteX80" fmla="*/ 1849056 w 2063187"/>
              <a:gd name="connsiteY80" fmla="*/ 491924 h 625033"/>
              <a:gd name="connsiteX81" fmla="*/ 1854843 w 2063187"/>
              <a:gd name="connsiteY81" fmla="*/ 500605 h 625033"/>
              <a:gd name="connsiteX82" fmla="*/ 1863524 w 2063187"/>
              <a:gd name="connsiteY82" fmla="*/ 503498 h 625033"/>
              <a:gd name="connsiteX83" fmla="*/ 1866418 w 2063187"/>
              <a:gd name="connsiteY83" fmla="*/ 512179 h 625033"/>
              <a:gd name="connsiteX84" fmla="*/ 1875099 w 2063187"/>
              <a:gd name="connsiteY84" fmla="*/ 515073 h 625033"/>
              <a:gd name="connsiteX85" fmla="*/ 1883780 w 2063187"/>
              <a:gd name="connsiteY85" fmla="*/ 520860 h 625033"/>
              <a:gd name="connsiteX86" fmla="*/ 1921397 w 2063187"/>
              <a:gd name="connsiteY86" fmla="*/ 544010 h 625033"/>
              <a:gd name="connsiteX87" fmla="*/ 1927185 w 2063187"/>
              <a:gd name="connsiteY87" fmla="*/ 549797 h 625033"/>
              <a:gd name="connsiteX88" fmla="*/ 1941653 w 2063187"/>
              <a:gd name="connsiteY88" fmla="*/ 558478 h 625033"/>
              <a:gd name="connsiteX89" fmla="*/ 1947440 w 2063187"/>
              <a:gd name="connsiteY89" fmla="*/ 564266 h 625033"/>
              <a:gd name="connsiteX90" fmla="*/ 1964802 w 2063187"/>
              <a:gd name="connsiteY90" fmla="*/ 570053 h 625033"/>
              <a:gd name="connsiteX91" fmla="*/ 1976377 w 2063187"/>
              <a:gd name="connsiteY91" fmla="*/ 575840 h 625033"/>
              <a:gd name="connsiteX92" fmla="*/ 1987952 w 2063187"/>
              <a:gd name="connsiteY92" fmla="*/ 578734 h 625033"/>
              <a:gd name="connsiteX93" fmla="*/ 2008207 w 2063187"/>
              <a:gd name="connsiteY93" fmla="*/ 584521 h 625033"/>
              <a:gd name="connsiteX94" fmla="*/ 2025569 w 2063187"/>
              <a:gd name="connsiteY94" fmla="*/ 593202 h 625033"/>
              <a:gd name="connsiteX95" fmla="*/ 2031357 w 2063187"/>
              <a:gd name="connsiteY95" fmla="*/ 598990 h 625033"/>
              <a:gd name="connsiteX96" fmla="*/ 2040038 w 2063187"/>
              <a:gd name="connsiteY96" fmla="*/ 601883 h 625033"/>
              <a:gd name="connsiteX97" fmla="*/ 2045825 w 2063187"/>
              <a:gd name="connsiteY97" fmla="*/ 607671 h 625033"/>
              <a:gd name="connsiteX98" fmla="*/ 2054506 w 2063187"/>
              <a:gd name="connsiteY98" fmla="*/ 610564 h 625033"/>
              <a:gd name="connsiteX99" fmla="*/ 2057400 w 2063187"/>
              <a:gd name="connsiteY99" fmla="*/ 619245 h 625033"/>
              <a:gd name="connsiteX100" fmla="*/ 2063187 w 2063187"/>
              <a:gd name="connsiteY100" fmla="*/ 625033 h 625033"/>
              <a:gd name="connsiteX101" fmla="*/ 2060294 w 2063187"/>
              <a:gd name="connsiteY101"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70995 w 2063187"/>
              <a:gd name="connsiteY19" fmla="*/ 115747 h 625033"/>
              <a:gd name="connsiteX20" fmla="*/ 876782 w 2063187"/>
              <a:gd name="connsiteY20" fmla="*/ 109959 h 625033"/>
              <a:gd name="connsiteX21" fmla="*/ 894144 w 2063187"/>
              <a:gd name="connsiteY21" fmla="*/ 60767 h 625033"/>
              <a:gd name="connsiteX22" fmla="*/ 902825 w 2063187"/>
              <a:gd name="connsiteY22" fmla="*/ 57873 h 625033"/>
              <a:gd name="connsiteX23" fmla="*/ 914400 w 2063187"/>
              <a:gd name="connsiteY23" fmla="*/ 46298 h 625033"/>
              <a:gd name="connsiteX24" fmla="*/ 920187 w 2063187"/>
              <a:gd name="connsiteY24" fmla="*/ 37617 h 625033"/>
              <a:gd name="connsiteX25" fmla="*/ 972273 w 2063187"/>
              <a:gd name="connsiteY25" fmla="*/ 11574 h 625033"/>
              <a:gd name="connsiteX26" fmla="*/ 998316 w 2063187"/>
              <a:gd name="connsiteY26" fmla="*/ 2893 h 625033"/>
              <a:gd name="connsiteX27" fmla="*/ 1006997 w 2063187"/>
              <a:gd name="connsiteY27" fmla="*/ 0 h 625033"/>
              <a:gd name="connsiteX28" fmla="*/ 1041721 w 2063187"/>
              <a:gd name="connsiteY28" fmla="*/ 5787 h 625033"/>
              <a:gd name="connsiteX29" fmla="*/ 1050402 w 2063187"/>
              <a:gd name="connsiteY29" fmla="*/ 8681 h 625033"/>
              <a:gd name="connsiteX30" fmla="*/ 1061977 w 2063187"/>
              <a:gd name="connsiteY30" fmla="*/ 11574 h 625033"/>
              <a:gd name="connsiteX31" fmla="*/ 1088020 w 2063187"/>
              <a:gd name="connsiteY31" fmla="*/ 20255 h 625033"/>
              <a:gd name="connsiteX32" fmla="*/ 1096701 w 2063187"/>
              <a:gd name="connsiteY32" fmla="*/ 23149 h 625033"/>
              <a:gd name="connsiteX33" fmla="*/ 1102488 w 2063187"/>
              <a:gd name="connsiteY33" fmla="*/ 31830 h 625033"/>
              <a:gd name="connsiteX34" fmla="*/ 1119850 w 2063187"/>
              <a:gd name="connsiteY34" fmla="*/ 37617 h 625033"/>
              <a:gd name="connsiteX35" fmla="*/ 1125638 w 2063187"/>
              <a:gd name="connsiteY35" fmla="*/ 46298 h 625033"/>
              <a:gd name="connsiteX36" fmla="*/ 1143000 w 2063187"/>
              <a:gd name="connsiteY36" fmla="*/ 52086 h 625033"/>
              <a:gd name="connsiteX37" fmla="*/ 1192192 w 2063187"/>
              <a:gd name="connsiteY37" fmla="*/ 75235 h 625033"/>
              <a:gd name="connsiteX38" fmla="*/ 1244278 w 2063187"/>
              <a:gd name="connsiteY38" fmla="*/ 89704 h 625033"/>
              <a:gd name="connsiteX39" fmla="*/ 1255853 w 2063187"/>
              <a:gd name="connsiteY39" fmla="*/ 92597 h 625033"/>
              <a:gd name="connsiteX40" fmla="*/ 1299258 w 2063187"/>
              <a:gd name="connsiteY40" fmla="*/ 107066 h 625033"/>
              <a:gd name="connsiteX41" fmla="*/ 1325301 w 2063187"/>
              <a:gd name="connsiteY41" fmla="*/ 115747 h 625033"/>
              <a:gd name="connsiteX42" fmla="*/ 1339769 w 2063187"/>
              <a:gd name="connsiteY42" fmla="*/ 118640 h 625033"/>
              <a:gd name="connsiteX43" fmla="*/ 1351344 w 2063187"/>
              <a:gd name="connsiteY43" fmla="*/ 127321 h 625033"/>
              <a:gd name="connsiteX44" fmla="*/ 1362919 w 2063187"/>
              <a:gd name="connsiteY44" fmla="*/ 138896 h 625033"/>
              <a:gd name="connsiteX45" fmla="*/ 1371600 w 2063187"/>
              <a:gd name="connsiteY45" fmla="*/ 141790 h 625033"/>
              <a:gd name="connsiteX46" fmla="*/ 1377387 w 2063187"/>
              <a:gd name="connsiteY46" fmla="*/ 150471 h 625033"/>
              <a:gd name="connsiteX47" fmla="*/ 1394749 w 2063187"/>
              <a:gd name="connsiteY47" fmla="*/ 159152 h 625033"/>
              <a:gd name="connsiteX48" fmla="*/ 1400537 w 2063187"/>
              <a:gd name="connsiteY48" fmla="*/ 167833 h 625033"/>
              <a:gd name="connsiteX49" fmla="*/ 1429473 w 2063187"/>
              <a:gd name="connsiteY49" fmla="*/ 185195 h 625033"/>
              <a:gd name="connsiteX50" fmla="*/ 1435261 w 2063187"/>
              <a:gd name="connsiteY50" fmla="*/ 190982 h 625033"/>
              <a:gd name="connsiteX51" fmla="*/ 1441048 w 2063187"/>
              <a:gd name="connsiteY51" fmla="*/ 199663 h 625033"/>
              <a:gd name="connsiteX52" fmla="*/ 1449729 w 2063187"/>
              <a:gd name="connsiteY52" fmla="*/ 202557 h 625033"/>
              <a:gd name="connsiteX53" fmla="*/ 1481559 w 2063187"/>
              <a:gd name="connsiteY53" fmla="*/ 219919 h 625033"/>
              <a:gd name="connsiteX54" fmla="*/ 1501815 w 2063187"/>
              <a:gd name="connsiteY54" fmla="*/ 231493 h 625033"/>
              <a:gd name="connsiteX55" fmla="*/ 1510496 w 2063187"/>
              <a:gd name="connsiteY55" fmla="*/ 234387 h 625033"/>
              <a:gd name="connsiteX56" fmla="*/ 1519177 w 2063187"/>
              <a:gd name="connsiteY56" fmla="*/ 240174 h 625033"/>
              <a:gd name="connsiteX57" fmla="*/ 1556795 w 2063187"/>
              <a:gd name="connsiteY57" fmla="*/ 257536 h 625033"/>
              <a:gd name="connsiteX58" fmla="*/ 1585731 w 2063187"/>
              <a:gd name="connsiteY58" fmla="*/ 272005 h 625033"/>
              <a:gd name="connsiteX59" fmla="*/ 1605987 w 2063187"/>
              <a:gd name="connsiteY59" fmla="*/ 283579 h 625033"/>
              <a:gd name="connsiteX60" fmla="*/ 1629137 w 2063187"/>
              <a:gd name="connsiteY60" fmla="*/ 292260 h 625033"/>
              <a:gd name="connsiteX61" fmla="*/ 1652286 w 2063187"/>
              <a:gd name="connsiteY61" fmla="*/ 309623 h 625033"/>
              <a:gd name="connsiteX62" fmla="*/ 1658073 w 2063187"/>
              <a:gd name="connsiteY62" fmla="*/ 318304 h 625033"/>
              <a:gd name="connsiteX63" fmla="*/ 1663861 w 2063187"/>
              <a:gd name="connsiteY63" fmla="*/ 324091 h 625033"/>
              <a:gd name="connsiteX64" fmla="*/ 1669648 w 2063187"/>
              <a:gd name="connsiteY64" fmla="*/ 332772 h 625033"/>
              <a:gd name="connsiteX65" fmla="*/ 1678329 w 2063187"/>
              <a:gd name="connsiteY65" fmla="*/ 338559 h 625033"/>
              <a:gd name="connsiteX66" fmla="*/ 1684116 w 2063187"/>
              <a:gd name="connsiteY66" fmla="*/ 344347 h 625033"/>
              <a:gd name="connsiteX67" fmla="*/ 1689904 w 2063187"/>
              <a:gd name="connsiteY67" fmla="*/ 358815 h 625033"/>
              <a:gd name="connsiteX68" fmla="*/ 1698585 w 2063187"/>
              <a:gd name="connsiteY68" fmla="*/ 364602 h 625033"/>
              <a:gd name="connsiteX69" fmla="*/ 1704372 w 2063187"/>
              <a:gd name="connsiteY69" fmla="*/ 370390 h 625033"/>
              <a:gd name="connsiteX70" fmla="*/ 1710159 w 2063187"/>
              <a:gd name="connsiteY70" fmla="*/ 379071 h 625033"/>
              <a:gd name="connsiteX71" fmla="*/ 1721734 w 2063187"/>
              <a:gd name="connsiteY71" fmla="*/ 384858 h 625033"/>
              <a:gd name="connsiteX72" fmla="*/ 1730415 w 2063187"/>
              <a:gd name="connsiteY72" fmla="*/ 390645 h 625033"/>
              <a:gd name="connsiteX73" fmla="*/ 1747777 w 2063187"/>
              <a:gd name="connsiteY73" fmla="*/ 408007 h 625033"/>
              <a:gd name="connsiteX74" fmla="*/ 1756458 w 2063187"/>
              <a:gd name="connsiteY74" fmla="*/ 416688 h 625033"/>
              <a:gd name="connsiteX75" fmla="*/ 1802757 w 2063187"/>
              <a:gd name="connsiteY75" fmla="*/ 448519 h 625033"/>
              <a:gd name="connsiteX76" fmla="*/ 1817225 w 2063187"/>
              <a:gd name="connsiteY76" fmla="*/ 460093 h 625033"/>
              <a:gd name="connsiteX77" fmla="*/ 1823013 w 2063187"/>
              <a:gd name="connsiteY77" fmla="*/ 465881 h 625033"/>
              <a:gd name="connsiteX78" fmla="*/ 1840375 w 2063187"/>
              <a:gd name="connsiteY78" fmla="*/ 477455 h 625033"/>
              <a:gd name="connsiteX79" fmla="*/ 1849056 w 2063187"/>
              <a:gd name="connsiteY79" fmla="*/ 491924 h 625033"/>
              <a:gd name="connsiteX80" fmla="*/ 1854843 w 2063187"/>
              <a:gd name="connsiteY80" fmla="*/ 500605 h 625033"/>
              <a:gd name="connsiteX81" fmla="*/ 1863524 w 2063187"/>
              <a:gd name="connsiteY81" fmla="*/ 503498 h 625033"/>
              <a:gd name="connsiteX82" fmla="*/ 1866418 w 2063187"/>
              <a:gd name="connsiteY82" fmla="*/ 512179 h 625033"/>
              <a:gd name="connsiteX83" fmla="*/ 1875099 w 2063187"/>
              <a:gd name="connsiteY83" fmla="*/ 515073 h 625033"/>
              <a:gd name="connsiteX84" fmla="*/ 1883780 w 2063187"/>
              <a:gd name="connsiteY84" fmla="*/ 520860 h 625033"/>
              <a:gd name="connsiteX85" fmla="*/ 1921397 w 2063187"/>
              <a:gd name="connsiteY85" fmla="*/ 544010 h 625033"/>
              <a:gd name="connsiteX86" fmla="*/ 1927185 w 2063187"/>
              <a:gd name="connsiteY86" fmla="*/ 549797 h 625033"/>
              <a:gd name="connsiteX87" fmla="*/ 1941653 w 2063187"/>
              <a:gd name="connsiteY87" fmla="*/ 558478 h 625033"/>
              <a:gd name="connsiteX88" fmla="*/ 1947440 w 2063187"/>
              <a:gd name="connsiteY88" fmla="*/ 564266 h 625033"/>
              <a:gd name="connsiteX89" fmla="*/ 1964802 w 2063187"/>
              <a:gd name="connsiteY89" fmla="*/ 570053 h 625033"/>
              <a:gd name="connsiteX90" fmla="*/ 1976377 w 2063187"/>
              <a:gd name="connsiteY90" fmla="*/ 575840 h 625033"/>
              <a:gd name="connsiteX91" fmla="*/ 1987952 w 2063187"/>
              <a:gd name="connsiteY91" fmla="*/ 578734 h 625033"/>
              <a:gd name="connsiteX92" fmla="*/ 2008207 w 2063187"/>
              <a:gd name="connsiteY92" fmla="*/ 584521 h 625033"/>
              <a:gd name="connsiteX93" fmla="*/ 2025569 w 2063187"/>
              <a:gd name="connsiteY93" fmla="*/ 593202 h 625033"/>
              <a:gd name="connsiteX94" fmla="*/ 2031357 w 2063187"/>
              <a:gd name="connsiteY94" fmla="*/ 598990 h 625033"/>
              <a:gd name="connsiteX95" fmla="*/ 2040038 w 2063187"/>
              <a:gd name="connsiteY95" fmla="*/ 601883 h 625033"/>
              <a:gd name="connsiteX96" fmla="*/ 2045825 w 2063187"/>
              <a:gd name="connsiteY96" fmla="*/ 607671 h 625033"/>
              <a:gd name="connsiteX97" fmla="*/ 2054506 w 2063187"/>
              <a:gd name="connsiteY97" fmla="*/ 610564 h 625033"/>
              <a:gd name="connsiteX98" fmla="*/ 2057400 w 2063187"/>
              <a:gd name="connsiteY98" fmla="*/ 619245 h 625033"/>
              <a:gd name="connsiteX99" fmla="*/ 2063187 w 2063187"/>
              <a:gd name="connsiteY99" fmla="*/ 625033 h 625033"/>
              <a:gd name="connsiteX100" fmla="*/ 2060294 w 2063187"/>
              <a:gd name="connsiteY100"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70995 w 2063187"/>
              <a:gd name="connsiteY19" fmla="*/ 115747 h 625033"/>
              <a:gd name="connsiteX20" fmla="*/ 894144 w 2063187"/>
              <a:gd name="connsiteY20" fmla="*/ 60767 h 625033"/>
              <a:gd name="connsiteX21" fmla="*/ 902825 w 2063187"/>
              <a:gd name="connsiteY21" fmla="*/ 57873 h 625033"/>
              <a:gd name="connsiteX22" fmla="*/ 914400 w 2063187"/>
              <a:gd name="connsiteY22" fmla="*/ 46298 h 625033"/>
              <a:gd name="connsiteX23" fmla="*/ 920187 w 2063187"/>
              <a:gd name="connsiteY23" fmla="*/ 37617 h 625033"/>
              <a:gd name="connsiteX24" fmla="*/ 972273 w 2063187"/>
              <a:gd name="connsiteY24" fmla="*/ 11574 h 625033"/>
              <a:gd name="connsiteX25" fmla="*/ 998316 w 2063187"/>
              <a:gd name="connsiteY25" fmla="*/ 2893 h 625033"/>
              <a:gd name="connsiteX26" fmla="*/ 1006997 w 2063187"/>
              <a:gd name="connsiteY26" fmla="*/ 0 h 625033"/>
              <a:gd name="connsiteX27" fmla="*/ 1041721 w 2063187"/>
              <a:gd name="connsiteY27" fmla="*/ 5787 h 625033"/>
              <a:gd name="connsiteX28" fmla="*/ 1050402 w 2063187"/>
              <a:gd name="connsiteY28" fmla="*/ 8681 h 625033"/>
              <a:gd name="connsiteX29" fmla="*/ 1061977 w 2063187"/>
              <a:gd name="connsiteY29" fmla="*/ 11574 h 625033"/>
              <a:gd name="connsiteX30" fmla="*/ 1088020 w 2063187"/>
              <a:gd name="connsiteY30" fmla="*/ 20255 h 625033"/>
              <a:gd name="connsiteX31" fmla="*/ 1096701 w 2063187"/>
              <a:gd name="connsiteY31" fmla="*/ 23149 h 625033"/>
              <a:gd name="connsiteX32" fmla="*/ 1102488 w 2063187"/>
              <a:gd name="connsiteY32" fmla="*/ 31830 h 625033"/>
              <a:gd name="connsiteX33" fmla="*/ 1119850 w 2063187"/>
              <a:gd name="connsiteY33" fmla="*/ 37617 h 625033"/>
              <a:gd name="connsiteX34" fmla="*/ 1125638 w 2063187"/>
              <a:gd name="connsiteY34" fmla="*/ 46298 h 625033"/>
              <a:gd name="connsiteX35" fmla="*/ 1143000 w 2063187"/>
              <a:gd name="connsiteY35" fmla="*/ 52086 h 625033"/>
              <a:gd name="connsiteX36" fmla="*/ 1192192 w 2063187"/>
              <a:gd name="connsiteY36" fmla="*/ 75235 h 625033"/>
              <a:gd name="connsiteX37" fmla="*/ 1244278 w 2063187"/>
              <a:gd name="connsiteY37" fmla="*/ 89704 h 625033"/>
              <a:gd name="connsiteX38" fmla="*/ 1255853 w 2063187"/>
              <a:gd name="connsiteY38" fmla="*/ 92597 h 625033"/>
              <a:gd name="connsiteX39" fmla="*/ 1299258 w 2063187"/>
              <a:gd name="connsiteY39" fmla="*/ 107066 h 625033"/>
              <a:gd name="connsiteX40" fmla="*/ 1325301 w 2063187"/>
              <a:gd name="connsiteY40" fmla="*/ 115747 h 625033"/>
              <a:gd name="connsiteX41" fmla="*/ 1339769 w 2063187"/>
              <a:gd name="connsiteY41" fmla="*/ 118640 h 625033"/>
              <a:gd name="connsiteX42" fmla="*/ 1351344 w 2063187"/>
              <a:gd name="connsiteY42" fmla="*/ 127321 h 625033"/>
              <a:gd name="connsiteX43" fmla="*/ 1362919 w 2063187"/>
              <a:gd name="connsiteY43" fmla="*/ 138896 h 625033"/>
              <a:gd name="connsiteX44" fmla="*/ 1371600 w 2063187"/>
              <a:gd name="connsiteY44" fmla="*/ 141790 h 625033"/>
              <a:gd name="connsiteX45" fmla="*/ 1377387 w 2063187"/>
              <a:gd name="connsiteY45" fmla="*/ 150471 h 625033"/>
              <a:gd name="connsiteX46" fmla="*/ 1394749 w 2063187"/>
              <a:gd name="connsiteY46" fmla="*/ 159152 h 625033"/>
              <a:gd name="connsiteX47" fmla="*/ 1400537 w 2063187"/>
              <a:gd name="connsiteY47" fmla="*/ 167833 h 625033"/>
              <a:gd name="connsiteX48" fmla="*/ 1429473 w 2063187"/>
              <a:gd name="connsiteY48" fmla="*/ 185195 h 625033"/>
              <a:gd name="connsiteX49" fmla="*/ 1435261 w 2063187"/>
              <a:gd name="connsiteY49" fmla="*/ 190982 h 625033"/>
              <a:gd name="connsiteX50" fmla="*/ 1441048 w 2063187"/>
              <a:gd name="connsiteY50" fmla="*/ 199663 h 625033"/>
              <a:gd name="connsiteX51" fmla="*/ 1449729 w 2063187"/>
              <a:gd name="connsiteY51" fmla="*/ 202557 h 625033"/>
              <a:gd name="connsiteX52" fmla="*/ 1481559 w 2063187"/>
              <a:gd name="connsiteY52" fmla="*/ 219919 h 625033"/>
              <a:gd name="connsiteX53" fmla="*/ 1501815 w 2063187"/>
              <a:gd name="connsiteY53" fmla="*/ 231493 h 625033"/>
              <a:gd name="connsiteX54" fmla="*/ 1510496 w 2063187"/>
              <a:gd name="connsiteY54" fmla="*/ 234387 h 625033"/>
              <a:gd name="connsiteX55" fmla="*/ 1519177 w 2063187"/>
              <a:gd name="connsiteY55" fmla="*/ 240174 h 625033"/>
              <a:gd name="connsiteX56" fmla="*/ 1556795 w 2063187"/>
              <a:gd name="connsiteY56" fmla="*/ 257536 h 625033"/>
              <a:gd name="connsiteX57" fmla="*/ 1585731 w 2063187"/>
              <a:gd name="connsiteY57" fmla="*/ 272005 h 625033"/>
              <a:gd name="connsiteX58" fmla="*/ 1605987 w 2063187"/>
              <a:gd name="connsiteY58" fmla="*/ 283579 h 625033"/>
              <a:gd name="connsiteX59" fmla="*/ 1629137 w 2063187"/>
              <a:gd name="connsiteY59" fmla="*/ 292260 h 625033"/>
              <a:gd name="connsiteX60" fmla="*/ 1652286 w 2063187"/>
              <a:gd name="connsiteY60" fmla="*/ 309623 h 625033"/>
              <a:gd name="connsiteX61" fmla="*/ 1658073 w 2063187"/>
              <a:gd name="connsiteY61" fmla="*/ 318304 h 625033"/>
              <a:gd name="connsiteX62" fmla="*/ 1663861 w 2063187"/>
              <a:gd name="connsiteY62" fmla="*/ 324091 h 625033"/>
              <a:gd name="connsiteX63" fmla="*/ 1669648 w 2063187"/>
              <a:gd name="connsiteY63" fmla="*/ 332772 h 625033"/>
              <a:gd name="connsiteX64" fmla="*/ 1678329 w 2063187"/>
              <a:gd name="connsiteY64" fmla="*/ 338559 h 625033"/>
              <a:gd name="connsiteX65" fmla="*/ 1684116 w 2063187"/>
              <a:gd name="connsiteY65" fmla="*/ 344347 h 625033"/>
              <a:gd name="connsiteX66" fmla="*/ 1689904 w 2063187"/>
              <a:gd name="connsiteY66" fmla="*/ 358815 h 625033"/>
              <a:gd name="connsiteX67" fmla="*/ 1698585 w 2063187"/>
              <a:gd name="connsiteY67" fmla="*/ 364602 h 625033"/>
              <a:gd name="connsiteX68" fmla="*/ 1704372 w 2063187"/>
              <a:gd name="connsiteY68" fmla="*/ 370390 h 625033"/>
              <a:gd name="connsiteX69" fmla="*/ 1710159 w 2063187"/>
              <a:gd name="connsiteY69" fmla="*/ 379071 h 625033"/>
              <a:gd name="connsiteX70" fmla="*/ 1721734 w 2063187"/>
              <a:gd name="connsiteY70" fmla="*/ 384858 h 625033"/>
              <a:gd name="connsiteX71" fmla="*/ 1730415 w 2063187"/>
              <a:gd name="connsiteY71" fmla="*/ 390645 h 625033"/>
              <a:gd name="connsiteX72" fmla="*/ 1747777 w 2063187"/>
              <a:gd name="connsiteY72" fmla="*/ 408007 h 625033"/>
              <a:gd name="connsiteX73" fmla="*/ 1756458 w 2063187"/>
              <a:gd name="connsiteY73" fmla="*/ 416688 h 625033"/>
              <a:gd name="connsiteX74" fmla="*/ 1802757 w 2063187"/>
              <a:gd name="connsiteY74" fmla="*/ 448519 h 625033"/>
              <a:gd name="connsiteX75" fmla="*/ 1817225 w 2063187"/>
              <a:gd name="connsiteY75" fmla="*/ 460093 h 625033"/>
              <a:gd name="connsiteX76" fmla="*/ 1823013 w 2063187"/>
              <a:gd name="connsiteY76" fmla="*/ 465881 h 625033"/>
              <a:gd name="connsiteX77" fmla="*/ 1840375 w 2063187"/>
              <a:gd name="connsiteY77" fmla="*/ 477455 h 625033"/>
              <a:gd name="connsiteX78" fmla="*/ 1849056 w 2063187"/>
              <a:gd name="connsiteY78" fmla="*/ 491924 h 625033"/>
              <a:gd name="connsiteX79" fmla="*/ 1854843 w 2063187"/>
              <a:gd name="connsiteY79" fmla="*/ 500605 h 625033"/>
              <a:gd name="connsiteX80" fmla="*/ 1863524 w 2063187"/>
              <a:gd name="connsiteY80" fmla="*/ 503498 h 625033"/>
              <a:gd name="connsiteX81" fmla="*/ 1866418 w 2063187"/>
              <a:gd name="connsiteY81" fmla="*/ 512179 h 625033"/>
              <a:gd name="connsiteX82" fmla="*/ 1875099 w 2063187"/>
              <a:gd name="connsiteY82" fmla="*/ 515073 h 625033"/>
              <a:gd name="connsiteX83" fmla="*/ 1883780 w 2063187"/>
              <a:gd name="connsiteY83" fmla="*/ 520860 h 625033"/>
              <a:gd name="connsiteX84" fmla="*/ 1921397 w 2063187"/>
              <a:gd name="connsiteY84" fmla="*/ 544010 h 625033"/>
              <a:gd name="connsiteX85" fmla="*/ 1927185 w 2063187"/>
              <a:gd name="connsiteY85" fmla="*/ 549797 h 625033"/>
              <a:gd name="connsiteX86" fmla="*/ 1941653 w 2063187"/>
              <a:gd name="connsiteY86" fmla="*/ 558478 h 625033"/>
              <a:gd name="connsiteX87" fmla="*/ 1947440 w 2063187"/>
              <a:gd name="connsiteY87" fmla="*/ 564266 h 625033"/>
              <a:gd name="connsiteX88" fmla="*/ 1964802 w 2063187"/>
              <a:gd name="connsiteY88" fmla="*/ 570053 h 625033"/>
              <a:gd name="connsiteX89" fmla="*/ 1976377 w 2063187"/>
              <a:gd name="connsiteY89" fmla="*/ 575840 h 625033"/>
              <a:gd name="connsiteX90" fmla="*/ 1987952 w 2063187"/>
              <a:gd name="connsiteY90" fmla="*/ 578734 h 625033"/>
              <a:gd name="connsiteX91" fmla="*/ 2008207 w 2063187"/>
              <a:gd name="connsiteY91" fmla="*/ 584521 h 625033"/>
              <a:gd name="connsiteX92" fmla="*/ 2025569 w 2063187"/>
              <a:gd name="connsiteY92" fmla="*/ 593202 h 625033"/>
              <a:gd name="connsiteX93" fmla="*/ 2031357 w 2063187"/>
              <a:gd name="connsiteY93" fmla="*/ 598990 h 625033"/>
              <a:gd name="connsiteX94" fmla="*/ 2040038 w 2063187"/>
              <a:gd name="connsiteY94" fmla="*/ 601883 h 625033"/>
              <a:gd name="connsiteX95" fmla="*/ 2045825 w 2063187"/>
              <a:gd name="connsiteY95" fmla="*/ 607671 h 625033"/>
              <a:gd name="connsiteX96" fmla="*/ 2054506 w 2063187"/>
              <a:gd name="connsiteY96" fmla="*/ 610564 h 625033"/>
              <a:gd name="connsiteX97" fmla="*/ 2057400 w 2063187"/>
              <a:gd name="connsiteY97" fmla="*/ 619245 h 625033"/>
              <a:gd name="connsiteX98" fmla="*/ 2063187 w 2063187"/>
              <a:gd name="connsiteY98" fmla="*/ 625033 h 625033"/>
              <a:gd name="connsiteX99" fmla="*/ 2060294 w 2063187"/>
              <a:gd name="connsiteY99"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69448 h 625033"/>
              <a:gd name="connsiteX18" fmla="*/ 766823 w 2063187"/>
              <a:gd name="connsiteY18" fmla="*/ 193876 h 625033"/>
              <a:gd name="connsiteX19" fmla="*/ 853633 w 2063187"/>
              <a:gd name="connsiteY19" fmla="*/ 147577 h 625033"/>
              <a:gd name="connsiteX20" fmla="*/ 894144 w 2063187"/>
              <a:gd name="connsiteY20" fmla="*/ 60767 h 625033"/>
              <a:gd name="connsiteX21" fmla="*/ 902825 w 2063187"/>
              <a:gd name="connsiteY21" fmla="*/ 57873 h 625033"/>
              <a:gd name="connsiteX22" fmla="*/ 914400 w 2063187"/>
              <a:gd name="connsiteY22" fmla="*/ 46298 h 625033"/>
              <a:gd name="connsiteX23" fmla="*/ 920187 w 2063187"/>
              <a:gd name="connsiteY23" fmla="*/ 37617 h 625033"/>
              <a:gd name="connsiteX24" fmla="*/ 972273 w 2063187"/>
              <a:gd name="connsiteY24" fmla="*/ 11574 h 625033"/>
              <a:gd name="connsiteX25" fmla="*/ 998316 w 2063187"/>
              <a:gd name="connsiteY25" fmla="*/ 2893 h 625033"/>
              <a:gd name="connsiteX26" fmla="*/ 1006997 w 2063187"/>
              <a:gd name="connsiteY26" fmla="*/ 0 h 625033"/>
              <a:gd name="connsiteX27" fmla="*/ 1041721 w 2063187"/>
              <a:gd name="connsiteY27" fmla="*/ 5787 h 625033"/>
              <a:gd name="connsiteX28" fmla="*/ 1050402 w 2063187"/>
              <a:gd name="connsiteY28" fmla="*/ 8681 h 625033"/>
              <a:gd name="connsiteX29" fmla="*/ 1061977 w 2063187"/>
              <a:gd name="connsiteY29" fmla="*/ 11574 h 625033"/>
              <a:gd name="connsiteX30" fmla="*/ 1088020 w 2063187"/>
              <a:gd name="connsiteY30" fmla="*/ 20255 h 625033"/>
              <a:gd name="connsiteX31" fmla="*/ 1096701 w 2063187"/>
              <a:gd name="connsiteY31" fmla="*/ 23149 h 625033"/>
              <a:gd name="connsiteX32" fmla="*/ 1102488 w 2063187"/>
              <a:gd name="connsiteY32" fmla="*/ 31830 h 625033"/>
              <a:gd name="connsiteX33" fmla="*/ 1119850 w 2063187"/>
              <a:gd name="connsiteY33" fmla="*/ 37617 h 625033"/>
              <a:gd name="connsiteX34" fmla="*/ 1125638 w 2063187"/>
              <a:gd name="connsiteY34" fmla="*/ 46298 h 625033"/>
              <a:gd name="connsiteX35" fmla="*/ 1143000 w 2063187"/>
              <a:gd name="connsiteY35" fmla="*/ 52086 h 625033"/>
              <a:gd name="connsiteX36" fmla="*/ 1192192 w 2063187"/>
              <a:gd name="connsiteY36" fmla="*/ 75235 h 625033"/>
              <a:gd name="connsiteX37" fmla="*/ 1244278 w 2063187"/>
              <a:gd name="connsiteY37" fmla="*/ 89704 h 625033"/>
              <a:gd name="connsiteX38" fmla="*/ 1255853 w 2063187"/>
              <a:gd name="connsiteY38" fmla="*/ 92597 h 625033"/>
              <a:gd name="connsiteX39" fmla="*/ 1299258 w 2063187"/>
              <a:gd name="connsiteY39" fmla="*/ 107066 h 625033"/>
              <a:gd name="connsiteX40" fmla="*/ 1325301 w 2063187"/>
              <a:gd name="connsiteY40" fmla="*/ 115747 h 625033"/>
              <a:gd name="connsiteX41" fmla="*/ 1339769 w 2063187"/>
              <a:gd name="connsiteY41" fmla="*/ 118640 h 625033"/>
              <a:gd name="connsiteX42" fmla="*/ 1351344 w 2063187"/>
              <a:gd name="connsiteY42" fmla="*/ 127321 h 625033"/>
              <a:gd name="connsiteX43" fmla="*/ 1362919 w 2063187"/>
              <a:gd name="connsiteY43" fmla="*/ 138896 h 625033"/>
              <a:gd name="connsiteX44" fmla="*/ 1371600 w 2063187"/>
              <a:gd name="connsiteY44" fmla="*/ 141790 h 625033"/>
              <a:gd name="connsiteX45" fmla="*/ 1377387 w 2063187"/>
              <a:gd name="connsiteY45" fmla="*/ 150471 h 625033"/>
              <a:gd name="connsiteX46" fmla="*/ 1394749 w 2063187"/>
              <a:gd name="connsiteY46" fmla="*/ 159152 h 625033"/>
              <a:gd name="connsiteX47" fmla="*/ 1400537 w 2063187"/>
              <a:gd name="connsiteY47" fmla="*/ 167833 h 625033"/>
              <a:gd name="connsiteX48" fmla="*/ 1429473 w 2063187"/>
              <a:gd name="connsiteY48" fmla="*/ 185195 h 625033"/>
              <a:gd name="connsiteX49" fmla="*/ 1435261 w 2063187"/>
              <a:gd name="connsiteY49" fmla="*/ 190982 h 625033"/>
              <a:gd name="connsiteX50" fmla="*/ 1441048 w 2063187"/>
              <a:gd name="connsiteY50" fmla="*/ 199663 h 625033"/>
              <a:gd name="connsiteX51" fmla="*/ 1449729 w 2063187"/>
              <a:gd name="connsiteY51" fmla="*/ 202557 h 625033"/>
              <a:gd name="connsiteX52" fmla="*/ 1481559 w 2063187"/>
              <a:gd name="connsiteY52" fmla="*/ 219919 h 625033"/>
              <a:gd name="connsiteX53" fmla="*/ 1501815 w 2063187"/>
              <a:gd name="connsiteY53" fmla="*/ 231493 h 625033"/>
              <a:gd name="connsiteX54" fmla="*/ 1510496 w 2063187"/>
              <a:gd name="connsiteY54" fmla="*/ 234387 h 625033"/>
              <a:gd name="connsiteX55" fmla="*/ 1519177 w 2063187"/>
              <a:gd name="connsiteY55" fmla="*/ 240174 h 625033"/>
              <a:gd name="connsiteX56" fmla="*/ 1556795 w 2063187"/>
              <a:gd name="connsiteY56" fmla="*/ 257536 h 625033"/>
              <a:gd name="connsiteX57" fmla="*/ 1585731 w 2063187"/>
              <a:gd name="connsiteY57" fmla="*/ 272005 h 625033"/>
              <a:gd name="connsiteX58" fmla="*/ 1605987 w 2063187"/>
              <a:gd name="connsiteY58" fmla="*/ 283579 h 625033"/>
              <a:gd name="connsiteX59" fmla="*/ 1629137 w 2063187"/>
              <a:gd name="connsiteY59" fmla="*/ 292260 h 625033"/>
              <a:gd name="connsiteX60" fmla="*/ 1652286 w 2063187"/>
              <a:gd name="connsiteY60" fmla="*/ 309623 h 625033"/>
              <a:gd name="connsiteX61" fmla="*/ 1658073 w 2063187"/>
              <a:gd name="connsiteY61" fmla="*/ 318304 h 625033"/>
              <a:gd name="connsiteX62" fmla="*/ 1663861 w 2063187"/>
              <a:gd name="connsiteY62" fmla="*/ 324091 h 625033"/>
              <a:gd name="connsiteX63" fmla="*/ 1669648 w 2063187"/>
              <a:gd name="connsiteY63" fmla="*/ 332772 h 625033"/>
              <a:gd name="connsiteX64" fmla="*/ 1678329 w 2063187"/>
              <a:gd name="connsiteY64" fmla="*/ 338559 h 625033"/>
              <a:gd name="connsiteX65" fmla="*/ 1684116 w 2063187"/>
              <a:gd name="connsiteY65" fmla="*/ 344347 h 625033"/>
              <a:gd name="connsiteX66" fmla="*/ 1689904 w 2063187"/>
              <a:gd name="connsiteY66" fmla="*/ 358815 h 625033"/>
              <a:gd name="connsiteX67" fmla="*/ 1698585 w 2063187"/>
              <a:gd name="connsiteY67" fmla="*/ 364602 h 625033"/>
              <a:gd name="connsiteX68" fmla="*/ 1704372 w 2063187"/>
              <a:gd name="connsiteY68" fmla="*/ 370390 h 625033"/>
              <a:gd name="connsiteX69" fmla="*/ 1710159 w 2063187"/>
              <a:gd name="connsiteY69" fmla="*/ 379071 h 625033"/>
              <a:gd name="connsiteX70" fmla="*/ 1721734 w 2063187"/>
              <a:gd name="connsiteY70" fmla="*/ 384858 h 625033"/>
              <a:gd name="connsiteX71" fmla="*/ 1730415 w 2063187"/>
              <a:gd name="connsiteY71" fmla="*/ 390645 h 625033"/>
              <a:gd name="connsiteX72" fmla="*/ 1747777 w 2063187"/>
              <a:gd name="connsiteY72" fmla="*/ 408007 h 625033"/>
              <a:gd name="connsiteX73" fmla="*/ 1756458 w 2063187"/>
              <a:gd name="connsiteY73" fmla="*/ 416688 h 625033"/>
              <a:gd name="connsiteX74" fmla="*/ 1802757 w 2063187"/>
              <a:gd name="connsiteY74" fmla="*/ 448519 h 625033"/>
              <a:gd name="connsiteX75" fmla="*/ 1817225 w 2063187"/>
              <a:gd name="connsiteY75" fmla="*/ 460093 h 625033"/>
              <a:gd name="connsiteX76" fmla="*/ 1823013 w 2063187"/>
              <a:gd name="connsiteY76" fmla="*/ 465881 h 625033"/>
              <a:gd name="connsiteX77" fmla="*/ 1840375 w 2063187"/>
              <a:gd name="connsiteY77" fmla="*/ 477455 h 625033"/>
              <a:gd name="connsiteX78" fmla="*/ 1849056 w 2063187"/>
              <a:gd name="connsiteY78" fmla="*/ 491924 h 625033"/>
              <a:gd name="connsiteX79" fmla="*/ 1854843 w 2063187"/>
              <a:gd name="connsiteY79" fmla="*/ 500605 h 625033"/>
              <a:gd name="connsiteX80" fmla="*/ 1863524 w 2063187"/>
              <a:gd name="connsiteY80" fmla="*/ 503498 h 625033"/>
              <a:gd name="connsiteX81" fmla="*/ 1866418 w 2063187"/>
              <a:gd name="connsiteY81" fmla="*/ 512179 h 625033"/>
              <a:gd name="connsiteX82" fmla="*/ 1875099 w 2063187"/>
              <a:gd name="connsiteY82" fmla="*/ 515073 h 625033"/>
              <a:gd name="connsiteX83" fmla="*/ 1883780 w 2063187"/>
              <a:gd name="connsiteY83" fmla="*/ 520860 h 625033"/>
              <a:gd name="connsiteX84" fmla="*/ 1921397 w 2063187"/>
              <a:gd name="connsiteY84" fmla="*/ 544010 h 625033"/>
              <a:gd name="connsiteX85" fmla="*/ 1927185 w 2063187"/>
              <a:gd name="connsiteY85" fmla="*/ 549797 h 625033"/>
              <a:gd name="connsiteX86" fmla="*/ 1941653 w 2063187"/>
              <a:gd name="connsiteY86" fmla="*/ 558478 h 625033"/>
              <a:gd name="connsiteX87" fmla="*/ 1947440 w 2063187"/>
              <a:gd name="connsiteY87" fmla="*/ 564266 h 625033"/>
              <a:gd name="connsiteX88" fmla="*/ 1964802 w 2063187"/>
              <a:gd name="connsiteY88" fmla="*/ 570053 h 625033"/>
              <a:gd name="connsiteX89" fmla="*/ 1976377 w 2063187"/>
              <a:gd name="connsiteY89" fmla="*/ 575840 h 625033"/>
              <a:gd name="connsiteX90" fmla="*/ 1987952 w 2063187"/>
              <a:gd name="connsiteY90" fmla="*/ 578734 h 625033"/>
              <a:gd name="connsiteX91" fmla="*/ 2008207 w 2063187"/>
              <a:gd name="connsiteY91" fmla="*/ 584521 h 625033"/>
              <a:gd name="connsiteX92" fmla="*/ 2025569 w 2063187"/>
              <a:gd name="connsiteY92" fmla="*/ 593202 h 625033"/>
              <a:gd name="connsiteX93" fmla="*/ 2031357 w 2063187"/>
              <a:gd name="connsiteY93" fmla="*/ 598990 h 625033"/>
              <a:gd name="connsiteX94" fmla="*/ 2040038 w 2063187"/>
              <a:gd name="connsiteY94" fmla="*/ 601883 h 625033"/>
              <a:gd name="connsiteX95" fmla="*/ 2045825 w 2063187"/>
              <a:gd name="connsiteY95" fmla="*/ 607671 h 625033"/>
              <a:gd name="connsiteX96" fmla="*/ 2054506 w 2063187"/>
              <a:gd name="connsiteY96" fmla="*/ 610564 h 625033"/>
              <a:gd name="connsiteX97" fmla="*/ 2057400 w 2063187"/>
              <a:gd name="connsiteY97" fmla="*/ 619245 h 625033"/>
              <a:gd name="connsiteX98" fmla="*/ 2063187 w 2063187"/>
              <a:gd name="connsiteY98" fmla="*/ 625033 h 625033"/>
              <a:gd name="connsiteX99" fmla="*/ 2060294 w 2063187"/>
              <a:gd name="connsiteY99"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29205 w 2063187"/>
              <a:gd name="connsiteY16" fmla="*/ 63660 h 625033"/>
              <a:gd name="connsiteX17" fmla="*/ 746567 w 2063187"/>
              <a:gd name="connsiteY17" fmla="*/ 115747 h 625033"/>
              <a:gd name="connsiteX18" fmla="*/ 766823 w 2063187"/>
              <a:gd name="connsiteY18" fmla="*/ 193876 h 625033"/>
              <a:gd name="connsiteX19" fmla="*/ 853633 w 2063187"/>
              <a:gd name="connsiteY19" fmla="*/ 147577 h 625033"/>
              <a:gd name="connsiteX20" fmla="*/ 894144 w 2063187"/>
              <a:gd name="connsiteY20" fmla="*/ 60767 h 625033"/>
              <a:gd name="connsiteX21" fmla="*/ 902825 w 2063187"/>
              <a:gd name="connsiteY21" fmla="*/ 57873 h 625033"/>
              <a:gd name="connsiteX22" fmla="*/ 914400 w 2063187"/>
              <a:gd name="connsiteY22" fmla="*/ 46298 h 625033"/>
              <a:gd name="connsiteX23" fmla="*/ 920187 w 2063187"/>
              <a:gd name="connsiteY23" fmla="*/ 37617 h 625033"/>
              <a:gd name="connsiteX24" fmla="*/ 972273 w 2063187"/>
              <a:gd name="connsiteY24" fmla="*/ 11574 h 625033"/>
              <a:gd name="connsiteX25" fmla="*/ 998316 w 2063187"/>
              <a:gd name="connsiteY25" fmla="*/ 2893 h 625033"/>
              <a:gd name="connsiteX26" fmla="*/ 1006997 w 2063187"/>
              <a:gd name="connsiteY26" fmla="*/ 0 h 625033"/>
              <a:gd name="connsiteX27" fmla="*/ 1041721 w 2063187"/>
              <a:gd name="connsiteY27" fmla="*/ 5787 h 625033"/>
              <a:gd name="connsiteX28" fmla="*/ 1050402 w 2063187"/>
              <a:gd name="connsiteY28" fmla="*/ 8681 h 625033"/>
              <a:gd name="connsiteX29" fmla="*/ 1061977 w 2063187"/>
              <a:gd name="connsiteY29" fmla="*/ 11574 h 625033"/>
              <a:gd name="connsiteX30" fmla="*/ 1088020 w 2063187"/>
              <a:gd name="connsiteY30" fmla="*/ 20255 h 625033"/>
              <a:gd name="connsiteX31" fmla="*/ 1096701 w 2063187"/>
              <a:gd name="connsiteY31" fmla="*/ 23149 h 625033"/>
              <a:gd name="connsiteX32" fmla="*/ 1102488 w 2063187"/>
              <a:gd name="connsiteY32" fmla="*/ 31830 h 625033"/>
              <a:gd name="connsiteX33" fmla="*/ 1119850 w 2063187"/>
              <a:gd name="connsiteY33" fmla="*/ 37617 h 625033"/>
              <a:gd name="connsiteX34" fmla="*/ 1125638 w 2063187"/>
              <a:gd name="connsiteY34" fmla="*/ 46298 h 625033"/>
              <a:gd name="connsiteX35" fmla="*/ 1143000 w 2063187"/>
              <a:gd name="connsiteY35" fmla="*/ 52086 h 625033"/>
              <a:gd name="connsiteX36" fmla="*/ 1192192 w 2063187"/>
              <a:gd name="connsiteY36" fmla="*/ 75235 h 625033"/>
              <a:gd name="connsiteX37" fmla="*/ 1244278 w 2063187"/>
              <a:gd name="connsiteY37" fmla="*/ 89704 h 625033"/>
              <a:gd name="connsiteX38" fmla="*/ 1255853 w 2063187"/>
              <a:gd name="connsiteY38" fmla="*/ 92597 h 625033"/>
              <a:gd name="connsiteX39" fmla="*/ 1299258 w 2063187"/>
              <a:gd name="connsiteY39" fmla="*/ 107066 h 625033"/>
              <a:gd name="connsiteX40" fmla="*/ 1325301 w 2063187"/>
              <a:gd name="connsiteY40" fmla="*/ 115747 h 625033"/>
              <a:gd name="connsiteX41" fmla="*/ 1339769 w 2063187"/>
              <a:gd name="connsiteY41" fmla="*/ 118640 h 625033"/>
              <a:gd name="connsiteX42" fmla="*/ 1351344 w 2063187"/>
              <a:gd name="connsiteY42" fmla="*/ 127321 h 625033"/>
              <a:gd name="connsiteX43" fmla="*/ 1362919 w 2063187"/>
              <a:gd name="connsiteY43" fmla="*/ 138896 h 625033"/>
              <a:gd name="connsiteX44" fmla="*/ 1371600 w 2063187"/>
              <a:gd name="connsiteY44" fmla="*/ 141790 h 625033"/>
              <a:gd name="connsiteX45" fmla="*/ 1377387 w 2063187"/>
              <a:gd name="connsiteY45" fmla="*/ 150471 h 625033"/>
              <a:gd name="connsiteX46" fmla="*/ 1394749 w 2063187"/>
              <a:gd name="connsiteY46" fmla="*/ 159152 h 625033"/>
              <a:gd name="connsiteX47" fmla="*/ 1400537 w 2063187"/>
              <a:gd name="connsiteY47" fmla="*/ 167833 h 625033"/>
              <a:gd name="connsiteX48" fmla="*/ 1429473 w 2063187"/>
              <a:gd name="connsiteY48" fmla="*/ 185195 h 625033"/>
              <a:gd name="connsiteX49" fmla="*/ 1435261 w 2063187"/>
              <a:gd name="connsiteY49" fmla="*/ 190982 h 625033"/>
              <a:gd name="connsiteX50" fmla="*/ 1441048 w 2063187"/>
              <a:gd name="connsiteY50" fmla="*/ 199663 h 625033"/>
              <a:gd name="connsiteX51" fmla="*/ 1449729 w 2063187"/>
              <a:gd name="connsiteY51" fmla="*/ 202557 h 625033"/>
              <a:gd name="connsiteX52" fmla="*/ 1481559 w 2063187"/>
              <a:gd name="connsiteY52" fmla="*/ 219919 h 625033"/>
              <a:gd name="connsiteX53" fmla="*/ 1501815 w 2063187"/>
              <a:gd name="connsiteY53" fmla="*/ 231493 h 625033"/>
              <a:gd name="connsiteX54" fmla="*/ 1510496 w 2063187"/>
              <a:gd name="connsiteY54" fmla="*/ 234387 h 625033"/>
              <a:gd name="connsiteX55" fmla="*/ 1519177 w 2063187"/>
              <a:gd name="connsiteY55" fmla="*/ 240174 h 625033"/>
              <a:gd name="connsiteX56" fmla="*/ 1556795 w 2063187"/>
              <a:gd name="connsiteY56" fmla="*/ 257536 h 625033"/>
              <a:gd name="connsiteX57" fmla="*/ 1585731 w 2063187"/>
              <a:gd name="connsiteY57" fmla="*/ 272005 h 625033"/>
              <a:gd name="connsiteX58" fmla="*/ 1605987 w 2063187"/>
              <a:gd name="connsiteY58" fmla="*/ 283579 h 625033"/>
              <a:gd name="connsiteX59" fmla="*/ 1629137 w 2063187"/>
              <a:gd name="connsiteY59" fmla="*/ 292260 h 625033"/>
              <a:gd name="connsiteX60" fmla="*/ 1652286 w 2063187"/>
              <a:gd name="connsiteY60" fmla="*/ 309623 h 625033"/>
              <a:gd name="connsiteX61" fmla="*/ 1658073 w 2063187"/>
              <a:gd name="connsiteY61" fmla="*/ 318304 h 625033"/>
              <a:gd name="connsiteX62" fmla="*/ 1663861 w 2063187"/>
              <a:gd name="connsiteY62" fmla="*/ 324091 h 625033"/>
              <a:gd name="connsiteX63" fmla="*/ 1669648 w 2063187"/>
              <a:gd name="connsiteY63" fmla="*/ 332772 h 625033"/>
              <a:gd name="connsiteX64" fmla="*/ 1678329 w 2063187"/>
              <a:gd name="connsiteY64" fmla="*/ 338559 h 625033"/>
              <a:gd name="connsiteX65" fmla="*/ 1684116 w 2063187"/>
              <a:gd name="connsiteY65" fmla="*/ 344347 h 625033"/>
              <a:gd name="connsiteX66" fmla="*/ 1689904 w 2063187"/>
              <a:gd name="connsiteY66" fmla="*/ 358815 h 625033"/>
              <a:gd name="connsiteX67" fmla="*/ 1698585 w 2063187"/>
              <a:gd name="connsiteY67" fmla="*/ 364602 h 625033"/>
              <a:gd name="connsiteX68" fmla="*/ 1704372 w 2063187"/>
              <a:gd name="connsiteY68" fmla="*/ 370390 h 625033"/>
              <a:gd name="connsiteX69" fmla="*/ 1710159 w 2063187"/>
              <a:gd name="connsiteY69" fmla="*/ 379071 h 625033"/>
              <a:gd name="connsiteX70" fmla="*/ 1721734 w 2063187"/>
              <a:gd name="connsiteY70" fmla="*/ 384858 h 625033"/>
              <a:gd name="connsiteX71" fmla="*/ 1730415 w 2063187"/>
              <a:gd name="connsiteY71" fmla="*/ 390645 h 625033"/>
              <a:gd name="connsiteX72" fmla="*/ 1747777 w 2063187"/>
              <a:gd name="connsiteY72" fmla="*/ 408007 h 625033"/>
              <a:gd name="connsiteX73" fmla="*/ 1756458 w 2063187"/>
              <a:gd name="connsiteY73" fmla="*/ 416688 h 625033"/>
              <a:gd name="connsiteX74" fmla="*/ 1802757 w 2063187"/>
              <a:gd name="connsiteY74" fmla="*/ 448519 h 625033"/>
              <a:gd name="connsiteX75" fmla="*/ 1817225 w 2063187"/>
              <a:gd name="connsiteY75" fmla="*/ 460093 h 625033"/>
              <a:gd name="connsiteX76" fmla="*/ 1823013 w 2063187"/>
              <a:gd name="connsiteY76" fmla="*/ 465881 h 625033"/>
              <a:gd name="connsiteX77" fmla="*/ 1840375 w 2063187"/>
              <a:gd name="connsiteY77" fmla="*/ 477455 h 625033"/>
              <a:gd name="connsiteX78" fmla="*/ 1849056 w 2063187"/>
              <a:gd name="connsiteY78" fmla="*/ 491924 h 625033"/>
              <a:gd name="connsiteX79" fmla="*/ 1854843 w 2063187"/>
              <a:gd name="connsiteY79" fmla="*/ 500605 h 625033"/>
              <a:gd name="connsiteX80" fmla="*/ 1863524 w 2063187"/>
              <a:gd name="connsiteY80" fmla="*/ 503498 h 625033"/>
              <a:gd name="connsiteX81" fmla="*/ 1866418 w 2063187"/>
              <a:gd name="connsiteY81" fmla="*/ 512179 h 625033"/>
              <a:gd name="connsiteX82" fmla="*/ 1875099 w 2063187"/>
              <a:gd name="connsiteY82" fmla="*/ 515073 h 625033"/>
              <a:gd name="connsiteX83" fmla="*/ 1883780 w 2063187"/>
              <a:gd name="connsiteY83" fmla="*/ 520860 h 625033"/>
              <a:gd name="connsiteX84" fmla="*/ 1921397 w 2063187"/>
              <a:gd name="connsiteY84" fmla="*/ 544010 h 625033"/>
              <a:gd name="connsiteX85" fmla="*/ 1927185 w 2063187"/>
              <a:gd name="connsiteY85" fmla="*/ 549797 h 625033"/>
              <a:gd name="connsiteX86" fmla="*/ 1941653 w 2063187"/>
              <a:gd name="connsiteY86" fmla="*/ 558478 h 625033"/>
              <a:gd name="connsiteX87" fmla="*/ 1947440 w 2063187"/>
              <a:gd name="connsiteY87" fmla="*/ 564266 h 625033"/>
              <a:gd name="connsiteX88" fmla="*/ 1964802 w 2063187"/>
              <a:gd name="connsiteY88" fmla="*/ 570053 h 625033"/>
              <a:gd name="connsiteX89" fmla="*/ 1976377 w 2063187"/>
              <a:gd name="connsiteY89" fmla="*/ 575840 h 625033"/>
              <a:gd name="connsiteX90" fmla="*/ 1987952 w 2063187"/>
              <a:gd name="connsiteY90" fmla="*/ 578734 h 625033"/>
              <a:gd name="connsiteX91" fmla="*/ 2008207 w 2063187"/>
              <a:gd name="connsiteY91" fmla="*/ 584521 h 625033"/>
              <a:gd name="connsiteX92" fmla="*/ 2025569 w 2063187"/>
              <a:gd name="connsiteY92" fmla="*/ 593202 h 625033"/>
              <a:gd name="connsiteX93" fmla="*/ 2031357 w 2063187"/>
              <a:gd name="connsiteY93" fmla="*/ 598990 h 625033"/>
              <a:gd name="connsiteX94" fmla="*/ 2040038 w 2063187"/>
              <a:gd name="connsiteY94" fmla="*/ 601883 h 625033"/>
              <a:gd name="connsiteX95" fmla="*/ 2045825 w 2063187"/>
              <a:gd name="connsiteY95" fmla="*/ 607671 h 625033"/>
              <a:gd name="connsiteX96" fmla="*/ 2054506 w 2063187"/>
              <a:gd name="connsiteY96" fmla="*/ 610564 h 625033"/>
              <a:gd name="connsiteX97" fmla="*/ 2057400 w 2063187"/>
              <a:gd name="connsiteY97" fmla="*/ 619245 h 625033"/>
              <a:gd name="connsiteX98" fmla="*/ 2063187 w 2063187"/>
              <a:gd name="connsiteY98" fmla="*/ 625033 h 625033"/>
              <a:gd name="connsiteX99" fmla="*/ 2060294 w 2063187"/>
              <a:gd name="connsiteY99"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17630 w 2063187"/>
              <a:gd name="connsiteY15" fmla="*/ 57873 h 625033"/>
              <a:gd name="connsiteX16" fmla="*/ 708949 w 2063187"/>
              <a:gd name="connsiteY16" fmla="*/ 81022 h 625033"/>
              <a:gd name="connsiteX17" fmla="*/ 746567 w 2063187"/>
              <a:gd name="connsiteY17" fmla="*/ 115747 h 625033"/>
              <a:gd name="connsiteX18" fmla="*/ 766823 w 2063187"/>
              <a:gd name="connsiteY18" fmla="*/ 193876 h 625033"/>
              <a:gd name="connsiteX19" fmla="*/ 853633 w 2063187"/>
              <a:gd name="connsiteY19" fmla="*/ 147577 h 625033"/>
              <a:gd name="connsiteX20" fmla="*/ 894144 w 2063187"/>
              <a:gd name="connsiteY20" fmla="*/ 60767 h 625033"/>
              <a:gd name="connsiteX21" fmla="*/ 902825 w 2063187"/>
              <a:gd name="connsiteY21" fmla="*/ 57873 h 625033"/>
              <a:gd name="connsiteX22" fmla="*/ 914400 w 2063187"/>
              <a:gd name="connsiteY22" fmla="*/ 46298 h 625033"/>
              <a:gd name="connsiteX23" fmla="*/ 920187 w 2063187"/>
              <a:gd name="connsiteY23" fmla="*/ 37617 h 625033"/>
              <a:gd name="connsiteX24" fmla="*/ 972273 w 2063187"/>
              <a:gd name="connsiteY24" fmla="*/ 11574 h 625033"/>
              <a:gd name="connsiteX25" fmla="*/ 998316 w 2063187"/>
              <a:gd name="connsiteY25" fmla="*/ 2893 h 625033"/>
              <a:gd name="connsiteX26" fmla="*/ 1006997 w 2063187"/>
              <a:gd name="connsiteY26" fmla="*/ 0 h 625033"/>
              <a:gd name="connsiteX27" fmla="*/ 1041721 w 2063187"/>
              <a:gd name="connsiteY27" fmla="*/ 5787 h 625033"/>
              <a:gd name="connsiteX28" fmla="*/ 1050402 w 2063187"/>
              <a:gd name="connsiteY28" fmla="*/ 8681 h 625033"/>
              <a:gd name="connsiteX29" fmla="*/ 1061977 w 2063187"/>
              <a:gd name="connsiteY29" fmla="*/ 11574 h 625033"/>
              <a:gd name="connsiteX30" fmla="*/ 1088020 w 2063187"/>
              <a:gd name="connsiteY30" fmla="*/ 20255 h 625033"/>
              <a:gd name="connsiteX31" fmla="*/ 1096701 w 2063187"/>
              <a:gd name="connsiteY31" fmla="*/ 23149 h 625033"/>
              <a:gd name="connsiteX32" fmla="*/ 1102488 w 2063187"/>
              <a:gd name="connsiteY32" fmla="*/ 31830 h 625033"/>
              <a:gd name="connsiteX33" fmla="*/ 1119850 w 2063187"/>
              <a:gd name="connsiteY33" fmla="*/ 37617 h 625033"/>
              <a:gd name="connsiteX34" fmla="*/ 1125638 w 2063187"/>
              <a:gd name="connsiteY34" fmla="*/ 46298 h 625033"/>
              <a:gd name="connsiteX35" fmla="*/ 1143000 w 2063187"/>
              <a:gd name="connsiteY35" fmla="*/ 52086 h 625033"/>
              <a:gd name="connsiteX36" fmla="*/ 1192192 w 2063187"/>
              <a:gd name="connsiteY36" fmla="*/ 75235 h 625033"/>
              <a:gd name="connsiteX37" fmla="*/ 1244278 w 2063187"/>
              <a:gd name="connsiteY37" fmla="*/ 89704 h 625033"/>
              <a:gd name="connsiteX38" fmla="*/ 1255853 w 2063187"/>
              <a:gd name="connsiteY38" fmla="*/ 92597 h 625033"/>
              <a:gd name="connsiteX39" fmla="*/ 1299258 w 2063187"/>
              <a:gd name="connsiteY39" fmla="*/ 107066 h 625033"/>
              <a:gd name="connsiteX40" fmla="*/ 1325301 w 2063187"/>
              <a:gd name="connsiteY40" fmla="*/ 115747 h 625033"/>
              <a:gd name="connsiteX41" fmla="*/ 1339769 w 2063187"/>
              <a:gd name="connsiteY41" fmla="*/ 118640 h 625033"/>
              <a:gd name="connsiteX42" fmla="*/ 1351344 w 2063187"/>
              <a:gd name="connsiteY42" fmla="*/ 127321 h 625033"/>
              <a:gd name="connsiteX43" fmla="*/ 1362919 w 2063187"/>
              <a:gd name="connsiteY43" fmla="*/ 138896 h 625033"/>
              <a:gd name="connsiteX44" fmla="*/ 1371600 w 2063187"/>
              <a:gd name="connsiteY44" fmla="*/ 141790 h 625033"/>
              <a:gd name="connsiteX45" fmla="*/ 1377387 w 2063187"/>
              <a:gd name="connsiteY45" fmla="*/ 150471 h 625033"/>
              <a:gd name="connsiteX46" fmla="*/ 1394749 w 2063187"/>
              <a:gd name="connsiteY46" fmla="*/ 159152 h 625033"/>
              <a:gd name="connsiteX47" fmla="*/ 1400537 w 2063187"/>
              <a:gd name="connsiteY47" fmla="*/ 167833 h 625033"/>
              <a:gd name="connsiteX48" fmla="*/ 1429473 w 2063187"/>
              <a:gd name="connsiteY48" fmla="*/ 185195 h 625033"/>
              <a:gd name="connsiteX49" fmla="*/ 1435261 w 2063187"/>
              <a:gd name="connsiteY49" fmla="*/ 190982 h 625033"/>
              <a:gd name="connsiteX50" fmla="*/ 1441048 w 2063187"/>
              <a:gd name="connsiteY50" fmla="*/ 199663 h 625033"/>
              <a:gd name="connsiteX51" fmla="*/ 1449729 w 2063187"/>
              <a:gd name="connsiteY51" fmla="*/ 202557 h 625033"/>
              <a:gd name="connsiteX52" fmla="*/ 1481559 w 2063187"/>
              <a:gd name="connsiteY52" fmla="*/ 219919 h 625033"/>
              <a:gd name="connsiteX53" fmla="*/ 1501815 w 2063187"/>
              <a:gd name="connsiteY53" fmla="*/ 231493 h 625033"/>
              <a:gd name="connsiteX54" fmla="*/ 1510496 w 2063187"/>
              <a:gd name="connsiteY54" fmla="*/ 234387 h 625033"/>
              <a:gd name="connsiteX55" fmla="*/ 1519177 w 2063187"/>
              <a:gd name="connsiteY55" fmla="*/ 240174 h 625033"/>
              <a:gd name="connsiteX56" fmla="*/ 1556795 w 2063187"/>
              <a:gd name="connsiteY56" fmla="*/ 257536 h 625033"/>
              <a:gd name="connsiteX57" fmla="*/ 1585731 w 2063187"/>
              <a:gd name="connsiteY57" fmla="*/ 272005 h 625033"/>
              <a:gd name="connsiteX58" fmla="*/ 1605987 w 2063187"/>
              <a:gd name="connsiteY58" fmla="*/ 283579 h 625033"/>
              <a:gd name="connsiteX59" fmla="*/ 1629137 w 2063187"/>
              <a:gd name="connsiteY59" fmla="*/ 292260 h 625033"/>
              <a:gd name="connsiteX60" fmla="*/ 1652286 w 2063187"/>
              <a:gd name="connsiteY60" fmla="*/ 309623 h 625033"/>
              <a:gd name="connsiteX61" fmla="*/ 1658073 w 2063187"/>
              <a:gd name="connsiteY61" fmla="*/ 318304 h 625033"/>
              <a:gd name="connsiteX62" fmla="*/ 1663861 w 2063187"/>
              <a:gd name="connsiteY62" fmla="*/ 324091 h 625033"/>
              <a:gd name="connsiteX63" fmla="*/ 1669648 w 2063187"/>
              <a:gd name="connsiteY63" fmla="*/ 332772 h 625033"/>
              <a:gd name="connsiteX64" fmla="*/ 1678329 w 2063187"/>
              <a:gd name="connsiteY64" fmla="*/ 338559 h 625033"/>
              <a:gd name="connsiteX65" fmla="*/ 1684116 w 2063187"/>
              <a:gd name="connsiteY65" fmla="*/ 344347 h 625033"/>
              <a:gd name="connsiteX66" fmla="*/ 1689904 w 2063187"/>
              <a:gd name="connsiteY66" fmla="*/ 358815 h 625033"/>
              <a:gd name="connsiteX67" fmla="*/ 1698585 w 2063187"/>
              <a:gd name="connsiteY67" fmla="*/ 364602 h 625033"/>
              <a:gd name="connsiteX68" fmla="*/ 1704372 w 2063187"/>
              <a:gd name="connsiteY68" fmla="*/ 370390 h 625033"/>
              <a:gd name="connsiteX69" fmla="*/ 1710159 w 2063187"/>
              <a:gd name="connsiteY69" fmla="*/ 379071 h 625033"/>
              <a:gd name="connsiteX70" fmla="*/ 1721734 w 2063187"/>
              <a:gd name="connsiteY70" fmla="*/ 384858 h 625033"/>
              <a:gd name="connsiteX71" fmla="*/ 1730415 w 2063187"/>
              <a:gd name="connsiteY71" fmla="*/ 390645 h 625033"/>
              <a:gd name="connsiteX72" fmla="*/ 1747777 w 2063187"/>
              <a:gd name="connsiteY72" fmla="*/ 408007 h 625033"/>
              <a:gd name="connsiteX73" fmla="*/ 1756458 w 2063187"/>
              <a:gd name="connsiteY73" fmla="*/ 416688 h 625033"/>
              <a:gd name="connsiteX74" fmla="*/ 1802757 w 2063187"/>
              <a:gd name="connsiteY74" fmla="*/ 448519 h 625033"/>
              <a:gd name="connsiteX75" fmla="*/ 1817225 w 2063187"/>
              <a:gd name="connsiteY75" fmla="*/ 460093 h 625033"/>
              <a:gd name="connsiteX76" fmla="*/ 1823013 w 2063187"/>
              <a:gd name="connsiteY76" fmla="*/ 465881 h 625033"/>
              <a:gd name="connsiteX77" fmla="*/ 1840375 w 2063187"/>
              <a:gd name="connsiteY77" fmla="*/ 477455 h 625033"/>
              <a:gd name="connsiteX78" fmla="*/ 1849056 w 2063187"/>
              <a:gd name="connsiteY78" fmla="*/ 491924 h 625033"/>
              <a:gd name="connsiteX79" fmla="*/ 1854843 w 2063187"/>
              <a:gd name="connsiteY79" fmla="*/ 500605 h 625033"/>
              <a:gd name="connsiteX80" fmla="*/ 1863524 w 2063187"/>
              <a:gd name="connsiteY80" fmla="*/ 503498 h 625033"/>
              <a:gd name="connsiteX81" fmla="*/ 1866418 w 2063187"/>
              <a:gd name="connsiteY81" fmla="*/ 512179 h 625033"/>
              <a:gd name="connsiteX82" fmla="*/ 1875099 w 2063187"/>
              <a:gd name="connsiteY82" fmla="*/ 515073 h 625033"/>
              <a:gd name="connsiteX83" fmla="*/ 1883780 w 2063187"/>
              <a:gd name="connsiteY83" fmla="*/ 520860 h 625033"/>
              <a:gd name="connsiteX84" fmla="*/ 1921397 w 2063187"/>
              <a:gd name="connsiteY84" fmla="*/ 544010 h 625033"/>
              <a:gd name="connsiteX85" fmla="*/ 1927185 w 2063187"/>
              <a:gd name="connsiteY85" fmla="*/ 549797 h 625033"/>
              <a:gd name="connsiteX86" fmla="*/ 1941653 w 2063187"/>
              <a:gd name="connsiteY86" fmla="*/ 558478 h 625033"/>
              <a:gd name="connsiteX87" fmla="*/ 1947440 w 2063187"/>
              <a:gd name="connsiteY87" fmla="*/ 564266 h 625033"/>
              <a:gd name="connsiteX88" fmla="*/ 1964802 w 2063187"/>
              <a:gd name="connsiteY88" fmla="*/ 570053 h 625033"/>
              <a:gd name="connsiteX89" fmla="*/ 1976377 w 2063187"/>
              <a:gd name="connsiteY89" fmla="*/ 575840 h 625033"/>
              <a:gd name="connsiteX90" fmla="*/ 1987952 w 2063187"/>
              <a:gd name="connsiteY90" fmla="*/ 578734 h 625033"/>
              <a:gd name="connsiteX91" fmla="*/ 2008207 w 2063187"/>
              <a:gd name="connsiteY91" fmla="*/ 584521 h 625033"/>
              <a:gd name="connsiteX92" fmla="*/ 2025569 w 2063187"/>
              <a:gd name="connsiteY92" fmla="*/ 593202 h 625033"/>
              <a:gd name="connsiteX93" fmla="*/ 2031357 w 2063187"/>
              <a:gd name="connsiteY93" fmla="*/ 598990 h 625033"/>
              <a:gd name="connsiteX94" fmla="*/ 2040038 w 2063187"/>
              <a:gd name="connsiteY94" fmla="*/ 601883 h 625033"/>
              <a:gd name="connsiteX95" fmla="*/ 2045825 w 2063187"/>
              <a:gd name="connsiteY95" fmla="*/ 607671 h 625033"/>
              <a:gd name="connsiteX96" fmla="*/ 2054506 w 2063187"/>
              <a:gd name="connsiteY96" fmla="*/ 610564 h 625033"/>
              <a:gd name="connsiteX97" fmla="*/ 2057400 w 2063187"/>
              <a:gd name="connsiteY97" fmla="*/ 619245 h 625033"/>
              <a:gd name="connsiteX98" fmla="*/ 2063187 w 2063187"/>
              <a:gd name="connsiteY98" fmla="*/ 625033 h 625033"/>
              <a:gd name="connsiteX99" fmla="*/ 2060294 w 2063187"/>
              <a:gd name="connsiteY99"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685800 w 2063187"/>
              <a:gd name="connsiteY14" fmla="*/ 46298 h 625033"/>
              <a:gd name="connsiteX15" fmla="*/ 708949 w 2063187"/>
              <a:gd name="connsiteY15" fmla="*/ 81022 h 625033"/>
              <a:gd name="connsiteX16" fmla="*/ 746567 w 2063187"/>
              <a:gd name="connsiteY16" fmla="*/ 115747 h 625033"/>
              <a:gd name="connsiteX17" fmla="*/ 766823 w 2063187"/>
              <a:gd name="connsiteY17" fmla="*/ 193876 h 625033"/>
              <a:gd name="connsiteX18" fmla="*/ 853633 w 2063187"/>
              <a:gd name="connsiteY18" fmla="*/ 147577 h 625033"/>
              <a:gd name="connsiteX19" fmla="*/ 894144 w 2063187"/>
              <a:gd name="connsiteY19" fmla="*/ 60767 h 625033"/>
              <a:gd name="connsiteX20" fmla="*/ 902825 w 2063187"/>
              <a:gd name="connsiteY20" fmla="*/ 57873 h 625033"/>
              <a:gd name="connsiteX21" fmla="*/ 914400 w 2063187"/>
              <a:gd name="connsiteY21" fmla="*/ 46298 h 625033"/>
              <a:gd name="connsiteX22" fmla="*/ 920187 w 2063187"/>
              <a:gd name="connsiteY22" fmla="*/ 37617 h 625033"/>
              <a:gd name="connsiteX23" fmla="*/ 972273 w 2063187"/>
              <a:gd name="connsiteY23" fmla="*/ 11574 h 625033"/>
              <a:gd name="connsiteX24" fmla="*/ 998316 w 2063187"/>
              <a:gd name="connsiteY24" fmla="*/ 2893 h 625033"/>
              <a:gd name="connsiteX25" fmla="*/ 1006997 w 2063187"/>
              <a:gd name="connsiteY25" fmla="*/ 0 h 625033"/>
              <a:gd name="connsiteX26" fmla="*/ 1041721 w 2063187"/>
              <a:gd name="connsiteY26" fmla="*/ 5787 h 625033"/>
              <a:gd name="connsiteX27" fmla="*/ 1050402 w 2063187"/>
              <a:gd name="connsiteY27" fmla="*/ 8681 h 625033"/>
              <a:gd name="connsiteX28" fmla="*/ 1061977 w 2063187"/>
              <a:gd name="connsiteY28" fmla="*/ 11574 h 625033"/>
              <a:gd name="connsiteX29" fmla="*/ 1088020 w 2063187"/>
              <a:gd name="connsiteY29" fmla="*/ 20255 h 625033"/>
              <a:gd name="connsiteX30" fmla="*/ 1096701 w 2063187"/>
              <a:gd name="connsiteY30" fmla="*/ 23149 h 625033"/>
              <a:gd name="connsiteX31" fmla="*/ 1102488 w 2063187"/>
              <a:gd name="connsiteY31" fmla="*/ 31830 h 625033"/>
              <a:gd name="connsiteX32" fmla="*/ 1119850 w 2063187"/>
              <a:gd name="connsiteY32" fmla="*/ 37617 h 625033"/>
              <a:gd name="connsiteX33" fmla="*/ 1125638 w 2063187"/>
              <a:gd name="connsiteY33" fmla="*/ 46298 h 625033"/>
              <a:gd name="connsiteX34" fmla="*/ 1143000 w 2063187"/>
              <a:gd name="connsiteY34" fmla="*/ 52086 h 625033"/>
              <a:gd name="connsiteX35" fmla="*/ 1192192 w 2063187"/>
              <a:gd name="connsiteY35" fmla="*/ 75235 h 625033"/>
              <a:gd name="connsiteX36" fmla="*/ 1244278 w 2063187"/>
              <a:gd name="connsiteY36" fmla="*/ 89704 h 625033"/>
              <a:gd name="connsiteX37" fmla="*/ 1255853 w 2063187"/>
              <a:gd name="connsiteY37" fmla="*/ 92597 h 625033"/>
              <a:gd name="connsiteX38" fmla="*/ 1299258 w 2063187"/>
              <a:gd name="connsiteY38" fmla="*/ 107066 h 625033"/>
              <a:gd name="connsiteX39" fmla="*/ 1325301 w 2063187"/>
              <a:gd name="connsiteY39" fmla="*/ 115747 h 625033"/>
              <a:gd name="connsiteX40" fmla="*/ 1339769 w 2063187"/>
              <a:gd name="connsiteY40" fmla="*/ 118640 h 625033"/>
              <a:gd name="connsiteX41" fmla="*/ 1351344 w 2063187"/>
              <a:gd name="connsiteY41" fmla="*/ 127321 h 625033"/>
              <a:gd name="connsiteX42" fmla="*/ 1362919 w 2063187"/>
              <a:gd name="connsiteY42" fmla="*/ 138896 h 625033"/>
              <a:gd name="connsiteX43" fmla="*/ 1371600 w 2063187"/>
              <a:gd name="connsiteY43" fmla="*/ 141790 h 625033"/>
              <a:gd name="connsiteX44" fmla="*/ 1377387 w 2063187"/>
              <a:gd name="connsiteY44" fmla="*/ 150471 h 625033"/>
              <a:gd name="connsiteX45" fmla="*/ 1394749 w 2063187"/>
              <a:gd name="connsiteY45" fmla="*/ 159152 h 625033"/>
              <a:gd name="connsiteX46" fmla="*/ 1400537 w 2063187"/>
              <a:gd name="connsiteY46" fmla="*/ 167833 h 625033"/>
              <a:gd name="connsiteX47" fmla="*/ 1429473 w 2063187"/>
              <a:gd name="connsiteY47" fmla="*/ 185195 h 625033"/>
              <a:gd name="connsiteX48" fmla="*/ 1435261 w 2063187"/>
              <a:gd name="connsiteY48" fmla="*/ 190982 h 625033"/>
              <a:gd name="connsiteX49" fmla="*/ 1441048 w 2063187"/>
              <a:gd name="connsiteY49" fmla="*/ 199663 h 625033"/>
              <a:gd name="connsiteX50" fmla="*/ 1449729 w 2063187"/>
              <a:gd name="connsiteY50" fmla="*/ 202557 h 625033"/>
              <a:gd name="connsiteX51" fmla="*/ 1481559 w 2063187"/>
              <a:gd name="connsiteY51" fmla="*/ 219919 h 625033"/>
              <a:gd name="connsiteX52" fmla="*/ 1501815 w 2063187"/>
              <a:gd name="connsiteY52" fmla="*/ 231493 h 625033"/>
              <a:gd name="connsiteX53" fmla="*/ 1510496 w 2063187"/>
              <a:gd name="connsiteY53" fmla="*/ 234387 h 625033"/>
              <a:gd name="connsiteX54" fmla="*/ 1519177 w 2063187"/>
              <a:gd name="connsiteY54" fmla="*/ 240174 h 625033"/>
              <a:gd name="connsiteX55" fmla="*/ 1556795 w 2063187"/>
              <a:gd name="connsiteY55" fmla="*/ 257536 h 625033"/>
              <a:gd name="connsiteX56" fmla="*/ 1585731 w 2063187"/>
              <a:gd name="connsiteY56" fmla="*/ 272005 h 625033"/>
              <a:gd name="connsiteX57" fmla="*/ 1605987 w 2063187"/>
              <a:gd name="connsiteY57" fmla="*/ 283579 h 625033"/>
              <a:gd name="connsiteX58" fmla="*/ 1629137 w 2063187"/>
              <a:gd name="connsiteY58" fmla="*/ 292260 h 625033"/>
              <a:gd name="connsiteX59" fmla="*/ 1652286 w 2063187"/>
              <a:gd name="connsiteY59" fmla="*/ 309623 h 625033"/>
              <a:gd name="connsiteX60" fmla="*/ 1658073 w 2063187"/>
              <a:gd name="connsiteY60" fmla="*/ 318304 h 625033"/>
              <a:gd name="connsiteX61" fmla="*/ 1663861 w 2063187"/>
              <a:gd name="connsiteY61" fmla="*/ 324091 h 625033"/>
              <a:gd name="connsiteX62" fmla="*/ 1669648 w 2063187"/>
              <a:gd name="connsiteY62" fmla="*/ 332772 h 625033"/>
              <a:gd name="connsiteX63" fmla="*/ 1678329 w 2063187"/>
              <a:gd name="connsiteY63" fmla="*/ 338559 h 625033"/>
              <a:gd name="connsiteX64" fmla="*/ 1684116 w 2063187"/>
              <a:gd name="connsiteY64" fmla="*/ 344347 h 625033"/>
              <a:gd name="connsiteX65" fmla="*/ 1689904 w 2063187"/>
              <a:gd name="connsiteY65" fmla="*/ 358815 h 625033"/>
              <a:gd name="connsiteX66" fmla="*/ 1698585 w 2063187"/>
              <a:gd name="connsiteY66" fmla="*/ 364602 h 625033"/>
              <a:gd name="connsiteX67" fmla="*/ 1704372 w 2063187"/>
              <a:gd name="connsiteY67" fmla="*/ 370390 h 625033"/>
              <a:gd name="connsiteX68" fmla="*/ 1710159 w 2063187"/>
              <a:gd name="connsiteY68" fmla="*/ 379071 h 625033"/>
              <a:gd name="connsiteX69" fmla="*/ 1721734 w 2063187"/>
              <a:gd name="connsiteY69" fmla="*/ 384858 h 625033"/>
              <a:gd name="connsiteX70" fmla="*/ 1730415 w 2063187"/>
              <a:gd name="connsiteY70" fmla="*/ 390645 h 625033"/>
              <a:gd name="connsiteX71" fmla="*/ 1747777 w 2063187"/>
              <a:gd name="connsiteY71" fmla="*/ 408007 h 625033"/>
              <a:gd name="connsiteX72" fmla="*/ 1756458 w 2063187"/>
              <a:gd name="connsiteY72" fmla="*/ 416688 h 625033"/>
              <a:gd name="connsiteX73" fmla="*/ 1802757 w 2063187"/>
              <a:gd name="connsiteY73" fmla="*/ 448519 h 625033"/>
              <a:gd name="connsiteX74" fmla="*/ 1817225 w 2063187"/>
              <a:gd name="connsiteY74" fmla="*/ 460093 h 625033"/>
              <a:gd name="connsiteX75" fmla="*/ 1823013 w 2063187"/>
              <a:gd name="connsiteY75" fmla="*/ 465881 h 625033"/>
              <a:gd name="connsiteX76" fmla="*/ 1840375 w 2063187"/>
              <a:gd name="connsiteY76" fmla="*/ 477455 h 625033"/>
              <a:gd name="connsiteX77" fmla="*/ 1849056 w 2063187"/>
              <a:gd name="connsiteY77" fmla="*/ 491924 h 625033"/>
              <a:gd name="connsiteX78" fmla="*/ 1854843 w 2063187"/>
              <a:gd name="connsiteY78" fmla="*/ 500605 h 625033"/>
              <a:gd name="connsiteX79" fmla="*/ 1863524 w 2063187"/>
              <a:gd name="connsiteY79" fmla="*/ 503498 h 625033"/>
              <a:gd name="connsiteX80" fmla="*/ 1866418 w 2063187"/>
              <a:gd name="connsiteY80" fmla="*/ 512179 h 625033"/>
              <a:gd name="connsiteX81" fmla="*/ 1875099 w 2063187"/>
              <a:gd name="connsiteY81" fmla="*/ 515073 h 625033"/>
              <a:gd name="connsiteX82" fmla="*/ 1883780 w 2063187"/>
              <a:gd name="connsiteY82" fmla="*/ 520860 h 625033"/>
              <a:gd name="connsiteX83" fmla="*/ 1921397 w 2063187"/>
              <a:gd name="connsiteY83" fmla="*/ 544010 h 625033"/>
              <a:gd name="connsiteX84" fmla="*/ 1927185 w 2063187"/>
              <a:gd name="connsiteY84" fmla="*/ 549797 h 625033"/>
              <a:gd name="connsiteX85" fmla="*/ 1941653 w 2063187"/>
              <a:gd name="connsiteY85" fmla="*/ 558478 h 625033"/>
              <a:gd name="connsiteX86" fmla="*/ 1947440 w 2063187"/>
              <a:gd name="connsiteY86" fmla="*/ 564266 h 625033"/>
              <a:gd name="connsiteX87" fmla="*/ 1964802 w 2063187"/>
              <a:gd name="connsiteY87" fmla="*/ 570053 h 625033"/>
              <a:gd name="connsiteX88" fmla="*/ 1976377 w 2063187"/>
              <a:gd name="connsiteY88" fmla="*/ 575840 h 625033"/>
              <a:gd name="connsiteX89" fmla="*/ 1987952 w 2063187"/>
              <a:gd name="connsiteY89" fmla="*/ 578734 h 625033"/>
              <a:gd name="connsiteX90" fmla="*/ 2008207 w 2063187"/>
              <a:gd name="connsiteY90" fmla="*/ 584521 h 625033"/>
              <a:gd name="connsiteX91" fmla="*/ 2025569 w 2063187"/>
              <a:gd name="connsiteY91" fmla="*/ 593202 h 625033"/>
              <a:gd name="connsiteX92" fmla="*/ 2031357 w 2063187"/>
              <a:gd name="connsiteY92" fmla="*/ 598990 h 625033"/>
              <a:gd name="connsiteX93" fmla="*/ 2040038 w 2063187"/>
              <a:gd name="connsiteY93" fmla="*/ 601883 h 625033"/>
              <a:gd name="connsiteX94" fmla="*/ 2045825 w 2063187"/>
              <a:gd name="connsiteY94" fmla="*/ 607671 h 625033"/>
              <a:gd name="connsiteX95" fmla="*/ 2054506 w 2063187"/>
              <a:gd name="connsiteY95" fmla="*/ 610564 h 625033"/>
              <a:gd name="connsiteX96" fmla="*/ 2057400 w 2063187"/>
              <a:gd name="connsiteY96" fmla="*/ 619245 h 625033"/>
              <a:gd name="connsiteX97" fmla="*/ 2063187 w 2063187"/>
              <a:gd name="connsiteY97" fmla="*/ 625033 h 625033"/>
              <a:gd name="connsiteX98" fmla="*/ 2060294 w 2063187"/>
              <a:gd name="connsiteY98"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708949 w 2063187"/>
              <a:gd name="connsiteY14" fmla="*/ 81022 h 625033"/>
              <a:gd name="connsiteX15" fmla="*/ 746567 w 2063187"/>
              <a:gd name="connsiteY15" fmla="*/ 115747 h 625033"/>
              <a:gd name="connsiteX16" fmla="*/ 766823 w 2063187"/>
              <a:gd name="connsiteY16" fmla="*/ 193876 h 625033"/>
              <a:gd name="connsiteX17" fmla="*/ 853633 w 2063187"/>
              <a:gd name="connsiteY17" fmla="*/ 147577 h 625033"/>
              <a:gd name="connsiteX18" fmla="*/ 894144 w 2063187"/>
              <a:gd name="connsiteY18" fmla="*/ 60767 h 625033"/>
              <a:gd name="connsiteX19" fmla="*/ 902825 w 2063187"/>
              <a:gd name="connsiteY19" fmla="*/ 57873 h 625033"/>
              <a:gd name="connsiteX20" fmla="*/ 914400 w 2063187"/>
              <a:gd name="connsiteY20" fmla="*/ 46298 h 625033"/>
              <a:gd name="connsiteX21" fmla="*/ 920187 w 2063187"/>
              <a:gd name="connsiteY21" fmla="*/ 37617 h 625033"/>
              <a:gd name="connsiteX22" fmla="*/ 972273 w 2063187"/>
              <a:gd name="connsiteY22" fmla="*/ 11574 h 625033"/>
              <a:gd name="connsiteX23" fmla="*/ 998316 w 2063187"/>
              <a:gd name="connsiteY23" fmla="*/ 2893 h 625033"/>
              <a:gd name="connsiteX24" fmla="*/ 1006997 w 2063187"/>
              <a:gd name="connsiteY24" fmla="*/ 0 h 625033"/>
              <a:gd name="connsiteX25" fmla="*/ 1041721 w 2063187"/>
              <a:gd name="connsiteY25" fmla="*/ 5787 h 625033"/>
              <a:gd name="connsiteX26" fmla="*/ 1050402 w 2063187"/>
              <a:gd name="connsiteY26" fmla="*/ 8681 h 625033"/>
              <a:gd name="connsiteX27" fmla="*/ 1061977 w 2063187"/>
              <a:gd name="connsiteY27" fmla="*/ 11574 h 625033"/>
              <a:gd name="connsiteX28" fmla="*/ 1088020 w 2063187"/>
              <a:gd name="connsiteY28" fmla="*/ 20255 h 625033"/>
              <a:gd name="connsiteX29" fmla="*/ 1096701 w 2063187"/>
              <a:gd name="connsiteY29" fmla="*/ 23149 h 625033"/>
              <a:gd name="connsiteX30" fmla="*/ 1102488 w 2063187"/>
              <a:gd name="connsiteY30" fmla="*/ 31830 h 625033"/>
              <a:gd name="connsiteX31" fmla="*/ 1119850 w 2063187"/>
              <a:gd name="connsiteY31" fmla="*/ 37617 h 625033"/>
              <a:gd name="connsiteX32" fmla="*/ 1125638 w 2063187"/>
              <a:gd name="connsiteY32" fmla="*/ 46298 h 625033"/>
              <a:gd name="connsiteX33" fmla="*/ 1143000 w 2063187"/>
              <a:gd name="connsiteY33" fmla="*/ 52086 h 625033"/>
              <a:gd name="connsiteX34" fmla="*/ 1192192 w 2063187"/>
              <a:gd name="connsiteY34" fmla="*/ 75235 h 625033"/>
              <a:gd name="connsiteX35" fmla="*/ 1244278 w 2063187"/>
              <a:gd name="connsiteY35" fmla="*/ 89704 h 625033"/>
              <a:gd name="connsiteX36" fmla="*/ 1255853 w 2063187"/>
              <a:gd name="connsiteY36" fmla="*/ 92597 h 625033"/>
              <a:gd name="connsiteX37" fmla="*/ 1299258 w 2063187"/>
              <a:gd name="connsiteY37" fmla="*/ 107066 h 625033"/>
              <a:gd name="connsiteX38" fmla="*/ 1325301 w 2063187"/>
              <a:gd name="connsiteY38" fmla="*/ 115747 h 625033"/>
              <a:gd name="connsiteX39" fmla="*/ 1339769 w 2063187"/>
              <a:gd name="connsiteY39" fmla="*/ 118640 h 625033"/>
              <a:gd name="connsiteX40" fmla="*/ 1351344 w 2063187"/>
              <a:gd name="connsiteY40" fmla="*/ 127321 h 625033"/>
              <a:gd name="connsiteX41" fmla="*/ 1362919 w 2063187"/>
              <a:gd name="connsiteY41" fmla="*/ 138896 h 625033"/>
              <a:gd name="connsiteX42" fmla="*/ 1371600 w 2063187"/>
              <a:gd name="connsiteY42" fmla="*/ 141790 h 625033"/>
              <a:gd name="connsiteX43" fmla="*/ 1377387 w 2063187"/>
              <a:gd name="connsiteY43" fmla="*/ 150471 h 625033"/>
              <a:gd name="connsiteX44" fmla="*/ 1394749 w 2063187"/>
              <a:gd name="connsiteY44" fmla="*/ 159152 h 625033"/>
              <a:gd name="connsiteX45" fmla="*/ 1400537 w 2063187"/>
              <a:gd name="connsiteY45" fmla="*/ 167833 h 625033"/>
              <a:gd name="connsiteX46" fmla="*/ 1429473 w 2063187"/>
              <a:gd name="connsiteY46" fmla="*/ 185195 h 625033"/>
              <a:gd name="connsiteX47" fmla="*/ 1435261 w 2063187"/>
              <a:gd name="connsiteY47" fmla="*/ 190982 h 625033"/>
              <a:gd name="connsiteX48" fmla="*/ 1441048 w 2063187"/>
              <a:gd name="connsiteY48" fmla="*/ 199663 h 625033"/>
              <a:gd name="connsiteX49" fmla="*/ 1449729 w 2063187"/>
              <a:gd name="connsiteY49" fmla="*/ 202557 h 625033"/>
              <a:gd name="connsiteX50" fmla="*/ 1481559 w 2063187"/>
              <a:gd name="connsiteY50" fmla="*/ 219919 h 625033"/>
              <a:gd name="connsiteX51" fmla="*/ 1501815 w 2063187"/>
              <a:gd name="connsiteY51" fmla="*/ 231493 h 625033"/>
              <a:gd name="connsiteX52" fmla="*/ 1510496 w 2063187"/>
              <a:gd name="connsiteY52" fmla="*/ 234387 h 625033"/>
              <a:gd name="connsiteX53" fmla="*/ 1519177 w 2063187"/>
              <a:gd name="connsiteY53" fmla="*/ 240174 h 625033"/>
              <a:gd name="connsiteX54" fmla="*/ 1556795 w 2063187"/>
              <a:gd name="connsiteY54" fmla="*/ 257536 h 625033"/>
              <a:gd name="connsiteX55" fmla="*/ 1585731 w 2063187"/>
              <a:gd name="connsiteY55" fmla="*/ 272005 h 625033"/>
              <a:gd name="connsiteX56" fmla="*/ 1605987 w 2063187"/>
              <a:gd name="connsiteY56" fmla="*/ 283579 h 625033"/>
              <a:gd name="connsiteX57" fmla="*/ 1629137 w 2063187"/>
              <a:gd name="connsiteY57" fmla="*/ 292260 h 625033"/>
              <a:gd name="connsiteX58" fmla="*/ 1652286 w 2063187"/>
              <a:gd name="connsiteY58" fmla="*/ 309623 h 625033"/>
              <a:gd name="connsiteX59" fmla="*/ 1658073 w 2063187"/>
              <a:gd name="connsiteY59" fmla="*/ 318304 h 625033"/>
              <a:gd name="connsiteX60" fmla="*/ 1663861 w 2063187"/>
              <a:gd name="connsiteY60" fmla="*/ 324091 h 625033"/>
              <a:gd name="connsiteX61" fmla="*/ 1669648 w 2063187"/>
              <a:gd name="connsiteY61" fmla="*/ 332772 h 625033"/>
              <a:gd name="connsiteX62" fmla="*/ 1678329 w 2063187"/>
              <a:gd name="connsiteY62" fmla="*/ 338559 h 625033"/>
              <a:gd name="connsiteX63" fmla="*/ 1684116 w 2063187"/>
              <a:gd name="connsiteY63" fmla="*/ 344347 h 625033"/>
              <a:gd name="connsiteX64" fmla="*/ 1689904 w 2063187"/>
              <a:gd name="connsiteY64" fmla="*/ 358815 h 625033"/>
              <a:gd name="connsiteX65" fmla="*/ 1698585 w 2063187"/>
              <a:gd name="connsiteY65" fmla="*/ 364602 h 625033"/>
              <a:gd name="connsiteX66" fmla="*/ 1704372 w 2063187"/>
              <a:gd name="connsiteY66" fmla="*/ 370390 h 625033"/>
              <a:gd name="connsiteX67" fmla="*/ 1710159 w 2063187"/>
              <a:gd name="connsiteY67" fmla="*/ 379071 h 625033"/>
              <a:gd name="connsiteX68" fmla="*/ 1721734 w 2063187"/>
              <a:gd name="connsiteY68" fmla="*/ 384858 h 625033"/>
              <a:gd name="connsiteX69" fmla="*/ 1730415 w 2063187"/>
              <a:gd name="connsiteY69" fmla="*/ 390645 h 625033"/>
              <a:gd name="connsiteX70" fmla="*/ 1747777 w 2063187"/>
              <a:gd name="connsiteY70" fmla="*/ 408007 h 625033"/>
              <a:gd name="connsiteX71" fmla="*/ 1756458 w 2063187"/>
              <a:gd name="connsiteY71" fmla="*/ 416688 h 625033"/>
              <a:gd name="connsiteX72" fmla="*/ 1802757 w 2063187"/>
              <a:gd name="connsiteY72" fmla="*/ 448519 h 625033"/>
              <a:gd name="connsiteX73" fmla="*/ 1817225 w 2063187"/>
              <a:gd name="connsiteY73" fmla="*/ 460093 h 625033"/>
              <a:gd name="connsiteX74" fmla="*/ 1823013 w 2063187"/>
              <a:gd name="connsiteY74" fmla="*/ 465881 h 625033"/>
              <a:gd name="connsiteX75" fmla="*/ 1840375 w 2063187"/>
              <a:gd name="connsiteY75" fmla="*/ 477455 h 625033"/>
              <a:gd name="connsiteX76" fmla="*/ 1849056 w 2063187"/>
              <a:gd name="connsiteY76" fmla="*/ 491924 h 625033"/>
              <a:gd name="connsiteX77" fmla="*/ 1854843 w 2063187"/>
              <a:gd name="connsiteY77" fmla="*/ 500605 h 625033"/>
              <a:gd name="connsiteX78" fmla="*/ 1863524 w 2063187"/>
              <a:gd name="connsiteY78" fmla="*/ 503498 h 625033"/>
              <a:gd name="connsiteX79" fmla="*/ 1866418 w 2063187"/>
              <a:gd name="connsiteY79" fmla="*/ 512179 h 625033"/>
              <a:gd name="connsiteX80" fmla="*/ 1875099 w 2063187"/>
              <a:gd name="connsiteY80" fmla="*/ 515073 h 625033"/>
              <a:gd name="connsiteX81" fmla="*/ 1883780 w 2063187"/>
              <a:gd name="connsiteY81" fmla="*/ 520860 h 625033"/>
              <a:gd name="connsiteX82" fmla="*/ 1921397 w 2063187"/>
              <a:gd name="connsiteY82" fmla="*/ 544010 h 625033"/>
              <a:gd name="connsiteX83" fmla="*/ 1927185 w 2063187"/>
              <a:gd name="connsiteY83" fmla="*/ 549797 h 625033"/>
              <a:gd name="connsiteX84" fmla="*/ 1941653 w 2063187"/>
              <a:gd name="connsiteY84" fmla="*/ 558478 h 625033"/>
              <a:gd name="connsiteX85" fmla="*/ 1947440 w 2063187"/>
              <a:gd name="connsiteY85" fmla="*/ 564266 h 625033"/>
              <a:gd name="connsiteX86" fmla="*/ 1964802 w 2063187"/>
              <a:gd name="connsiteY86" fmla="*/ 570053 h 625033"/>
              <a:gd name="connsiteX87" fmla="*/ 1976377 w 2063187"/>
              <a:gd name="connsiteY87" fmla="*/ 575840 h 625033"/>
              <a:gd name="connsiteX88" fmla="*/ 1987952 w 2063187"/>
              <a:gd name="connsiteY88" fmla="*/ 578734 h 625033"/>
              <a:gd name="connsiteX89" fmla="*/ 2008207 w 2063187"/>
              <a:gd name="connsiteY89" fmla="*/ 584521 h 625033"/>
              <a:gd name="connsiteX90" fmla="*/ 2025569 w 2063187"/>
              <a:gd name="connsiteY90" fmla="*/ 593202 h 625033"/>
              <a:gd name="connsiteX91" fmla="*/ 2031357 w 2063187"/>
              <a:gd name="connsiteY91" fmla="*/ 598990 h 625033"/>
              <a:gd name="connsiteX92" fmla="*/ 2040038 w 2063187"/>
              <a:gd name="connsiteY92" fmla="*/ 601883 h 625033"/>
              <a:gd name="connsiteX93" fmla="*/ 2045825 w 2063187"/>
              <a:gd name="connsiteY93" fmla="*/ 607671 h 625033"/>
              <a:gd name="connsiteX94" fmla="*/ 2054506 w 2063187"/>
              <a:gd name="connsiteY94" fmla="*/ 610564 h 625033"/>
              <a:gd name="connsiteX95" fmla="*/ 2057400 w 2063187"/>
              <a:gd name="connsiteY95" fmla="*/ 619245 h 625033"/>
              <a:gd name="connsiteX96" fmla="*/ 2063187 w 2063187"/>
              <a:gd name="connsiteY96" fmla="*/ 625033 h 625033"/>
              <a:gd name="connsiteX97" fmla="*/ 2060294 w 2063187"/>
              <a:gd name="connsiteY97"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665544 w 2063187"/>
              <a:gd name="connsiteY13" fmla="*/ 43405 h 625033"/>
              <a:gd name="connsiteX14" fmla="*/ 708949 w 2063187"/>
              <a:gd name="connsiteY14" fmla="*/ 81022 h 625033"/>
              <a:gd name="connsiteX15" fmla="*/ 766823 w 2063187"/>
              <a:gd name="connsiteY15" fmla="*/ 193876 h 625033"/>
              <a:gd name="connsiteX16" fmla="*/ 853633 w 2063187"/>
              <a:gd name="connsiteY16" fmla="*/ 147577 h 625033"/>
              <a:gd name="connsiteX17" fmla="*/ 894144 w 2063187"/>
              <a:gd name="connsiteY17" fmla="*/ 60767 h 625033"/>
              <a:gd name="connsiteX18" fmla="*/ 902825 w 2063187"/>
              <a:gd name="connsiteY18" fmla="*/ 57873 h 625033"/>
              <a:gd name="connsiteX19" fmla="*/ 914400 w 2063187"/>
              <a:gd name="connsiteY19" fmla="*/ 46298 h 625033"/>
              <a:gd name="connsiteX20" fmla="*/ 920187 w 2063187"/>
              <a:gd name="connsiteY20" fmla="*/ 37617 h 625033"/>
              <a:gd name="connsiteX21" fmla="*/ 972273 w 2063187"/>
              <a:gd name="connsiteY21" fmla="*/ 11574 h 625033"/>
              <a:gd name="connsiteX22" fmla="*/ 998316 w 2063187"/>
              <a:gd name="connsiteY22" fmla="*/ 2893 h 625033"/>
              <a:gd name="connsiteX23" fmla="*/ 1006997 w 2063187"/>
              <a:gd name="connsiteY23" fmla="*/ 0 h 625033"/>
              <a:gd name="connsiteX24" fmla="*/ 1041721 w 2063187"/>
              <a:gd name="connsiteY24" fmla="*/ 5787 h 625033"/>
              <a:gd name="connsiteX25" fmla="*/ 1050402 w 2063187"/>
              <a:gd name="connsiteY25" fmla="*/ 8681 h 625033"/>
              <a:gd name="connsiteX26" fmla="*/ 1061977 w 2063187"/>
              <a:gd name="connsiteY26" fmla="*/ 11574 h 625033"/>
              <a:gd name="connsiteX27" fmla="*/ 1088020 w 2063187"/>
              <a:gd name="connsiteY27" fmla="*/ 20255 h 625033"/>
              <a:gd name="connsiteX28" fmla="*/ 1096701 w 2063187"/>
              <a:gd name="connsiteY28" fmla="*/ 23149 h 625033"/>
              <a:gd name="connsiteX29" fmla="*/ 1102488 w 2063187"/>
              <a:gd name="connsiteY29" fmla="*/ 31830 h 625033"/>
              <a:gd name="connsiteX30" fmla="*/ 1119850 w 2063187"/>
              <a:gd name="connsiteY30" fmla="*/ 37617 h 625033"/>
              <a:gd name="connsiteX31" fmla="*/ 1125638 w 2063187"/>
              <a:gd name="connsiteY31" fmla="*/ 46298 h 625033"/>
              <a:gd name="connsiteX32" fmla="*/ 1143000 w 2063187"/>
              <a:gd name="connsiteY32" fmla="*/ 52086 h 625033"/>
              <a:gd name="connsiteX33" fmla="*/ 1192192 w 2063187"/>
              <a:gd name="connsiteY33" fmla="*/ 75235 h 625033"/>
              <a:gd name="connsiteX34" fmla="*/ 1244278 w 2063187"/>
              <a:gd name="connsiteY34" fmla="*/ 89704 h 625033"/>
              <a:gd name="connsiteX35" fmla="*/ 1255853 w 2063187"/>
              <a:gd name="connsiteY35" fmla="*/ 92597 h 625033"/>
              <a:gd name="connsiteX36" fmla="*/ 1299258 w 2063187"/>
              <a:gd name="connsiteY36" fmla="*/ 107066 h 625033"/>
              <a:gd name="connsiteX37" fmla="*/ 1325301 w 2063187"/>
              <a:gd name="connsiteY37" fmla="*/ 115747 h 625033"/>
              <a:gd name="connsiteX38" fmla="*/ 1339769 w 2063187"/>
              <a:gd name="connsiteY38" fmla="*/ 118640 h 625033"/>
              <a:gd name="connsiteX39" fmla="*/ 1351344 w 2063187"/>
              <a:gd name="connsiteY39" fmla="*/ 127321 h 625033"/>
              <a:gd name="connsiteX40" fmla="*/ 1362919 w 2063187"/>
              <a:gd name="connsiteY40" fmla="*/ 138896 h 625033"/>
              <a:gd name="connsiteX41" fmla="*/ 1371600 w 2063187"/>
              <a:gd name="connsiteY41" fmla="*/ 141790 h 625033"/>
              <a:gd name="connsiteX42" fmla="*/ 1377387 w 2063187"/>
              <a:gd name="connsiteY42" fmla="*/ 150471 h 625033"/>
              <a:gd name="connsiteX43" fmla="*/ 1394749 w 2063187"/>
              <a:gd name="connsiteY43" fmla="*/ 159152 h 625033"/>
              <a:gd name="connsiteX44" fmla="*/ 1400537 w 2063187"/>
              <a:gd name="connsiteY44" fmla="*/ 167833 h 625033"/>
              <a:gd name="connsiteX45" fmla="*/ 1429473 w 2063187"/>
              <a:gd name="connsiteY45" fmla="*/ 185195 h 625033"/>
              <a:gd name="connsiteX46" fmla="*/ 1435261 w 2063187"/>
              <a:gd name="connsiteY46" fmla="*/ 190982 h 625033"/>
              <a:gd name="connsiteX47" fmla="*/ 1441048 w 2063187"/>
              <a:gd name="connsiteY47" fmla="*/ 199663 h 625033"/>
              <a:gd name="connsiteX48" fmla="*/ 1449729 w 2063187"/>
              <a:gd name="connsiteY48" fmla="*/ 202557 h 625033"/>
              <a:gd name="connsiteX49" fmla="*/ 1481559 w 2063187"/>
              <a:gd name="connsiteY49" fmla="*/ 219919 h 625033"/>
              <a:gd name="connsiteX50" fmla="*/ 1501815 w 2063187"/>
              <a:gd name="connsiteY50" fmla="*/ 231493 h 625033"/>
              <a:gd name="connsiteX51" fmla="*/ 1510496 w 2063187"/>
              <a:gd name="connsiteY51" fmla="*/ 234387 h 625033"/>
              <a:gd name="connsiteX52" fmla="*/ 1519177 w 2063187"/>
              <a:gd name="connsiteY52" fmla="*/ 240174 h 625033"/>
              <a:gd name="connsiteX53" fmla="*/ 1556795 w 2063187"/>
              <a:gd name="connsiteY53" fmla="*/ 257536 h 625033"/>
              <a:gd name="connsiteX54" fmla="*/ 1585731 w 2063187"/>
              <a:gd name="connsiteY54" fmla="*/ 272005 h 625033"/>
              <a:gd name="connsiteX55" fmla="*/ 1605987 w 2063187"/>
              <a:gd name="connsiteY55" fmla="*/ 283579 h 625033"/>
              <a:gd name="connsiteX56" fmla="*/ 1629137 w 2063187"/>
              <a:gd name="connsiteY56" fmla="*/ 292260 h 625033"/>
              <a:gd name="connsiteX57" fmla="*/ 1652286 w 2063187"/>
              <a:gd name="connsiteY57" fmla="*/ 309623 h 625033"/>
              <a:gd name="connsiteX58" fmla="*/ 1658073 w 2063187"/>
              <a:gd name="connsiteY58" fmla="*/ 318304 h 625033"/>
              <a:gd name="connsiteX59" fmla="*/ 1663861 w 2063187"/>
              <a:gd name="connsiteY59" fmla="*/ 324091 h 625033"/>
              <a:gd name="connsiteX60" fmla="*/ 1669648 w 2063187"/>
              <a:gd name="connsiteY60" fmla="*/ 332772 h 625033"/>
              <a:gd name="connsiteX61" fmla="*/ 1678329 w 2063187"/>
              <a:gd name="connsiteY61" fmla="*/ 338559 h 625033"/>
              <a:gd name="connsiteX62" fmla="*/ 1684116 w 2063187"/>
              <a:gd name="connsiteY62" fmla="*/ 344347 h 625033"/>
              <a:gd name="connsiteX63" fmla="*/ 1689904 w 2063187"/>
              <a:gd name="connsiteY63" fmla="*/ 358815 h 625033"/>
              <a:gd name="connsiteX64" fmla="*/ 1698585 w 2063187"/>
              <a:gd name="connsiteY64" fmla="*/ 364602 h 625033"/>
              <a:gd name="connsiteX65" fmla="*/ 1704372 w 2063187"/>
              <a:gd name="connsiteY65" fmla="*/ 370390 h 625033"/>
              <a:gd name="connsiteX66" fmla="*/ 1710159 w 2063187"/>
              <a:gd name="connsiteY66" fmla="*/ 379071 h 625033"/>
              <a:gd name="connsiteX67" fmla="*/ 1721734 w 2063187"/>
              <a:gd name="connsiteY67" fmla="*/ 384858 h 625033"/>
              <a:gd name="connsiteX68" fmla="*/ 1730415 w 2063187"/>
              <a:gd name="connsiteY68" fmla="*/ 390645 h 625033"/>
              <a:gd name="connsiteX69" fmla="*/ 1747777 w 2063187"/>
              <a:gd name="connsiteY69" fmla="*/ 408007 h 625033"/>
              <a:gd name="connsiteX70" fmla="*/ 1756458 w 2063187"/>
              <a:gd name="connsiteY70" fmla="*/ 416688 h 625033"/>
              <a:gd name="connsiteX71" fmla="*/ 1802757 w 2063187"/>
              <a:gd name="connsiteY71" fmla="*/ 448519 h 625033"/>
              <a:gd name="connsiteX72" fmla="*/ 1817225 w 2063187"/>
              <a:gd name="connsiteY72" fmla="*/ 460093 h 625033"/>
              <a:gd name="connsiteX73" fmla="*/ 1823013 w 2063187"/>
              <a:gd name="connsiteY73" fmla="*/ 465881 h 625033"/>
              <a:gd name="connsiteX74" fmla="*/ 1840375 w 2063187"/>
              <a:gd name="connsiteY74" fmla="*/ 477455 h 625033"/>
              <a:gd name="connsiteX75" fmla="*/ 1849056 w 2063187"/>
              <a:gd name="connsiteY75" fmla="*/ 491924 h 625033"/>
              <a:gd name="connsiteX76" fmla="*/ 1854843 w 2063187"/>
              <a:gd name="connsiteY76" fmla="*/ 500605 h 625033"/>
              <a:gd name="connsiteX77" fmla="*/ 1863524 w 2063187"/>
              <a:gd name="connsiteY77" fmla="*/ 503498 h 625033"/>
              <a:gd name="connsiteX78" fmla="*/ 1866418 w 2063187"/>
              <a:gd name="connsiteY78" fmla="*/ 512179 h 625033"/>
              <a:gd name="connsiteX79" fmla="*/ 1875099 w 2063187"/>
              <a:gd name="connsiteY79" fmla="*/ 515073 h 625033"/>
              <a:gd name="connsiteX80" fmla="*/ 1883780 w 2063187"/>
              <a:gd name="connsiteY80" fmla="*/ 520860 h 625033"/>
              <a:gd name="connsiteX81" fmla="*/ 1921397 w 2063187"/>
              <a:gd name="connsiteY81" fmla="*/ 544010 h 625033"/>
              <a:gd name="connsiteX82" fmla="*/ 1927185 w 2063187"/>
              <a:gd name="connsiteY82" fmla="*/ 549797 h 625033"/>
              <a:gd name="connsiteX83" fmla="*/ 1941653 w 2063187"/>
              <a:gd name="connsiteY83" fmla="*/ 558478 h 625033"/>
              <a:gd name="connsiteX84" fmla="*/ 1947440 w 2063187"/>
              <a:gd name="connsiteY84" fmla="*/ 564266 h 625033"/>
              <a:gd name="connsiteX85" fmla="*/ 1964802 w 2063187"/>
              <a:gd name="connsiteY85" fmla="*/ 570053 h 625033"/>
              <a:gd name="connsiteX86" fmla="*/ 1976377 w 2063187"/>
              <a:gd name="connsiteY86" fmla="*/ 575840 h 625033"/>
              <a:gd name="connsiteX87" fmla="*/ 1987952 w 2063187"/>
              <a:gd name="connsiteY87" fmla="*/ 578734 h 625033"/>
              <a:gd name="connsiteX88" fmla="*/ 2008207 w 2063187"/>
              <a:gd name="connsiteY88" fmla="*/ 584521 h 625033"/>
              <a:gd name="connsiteX89" fmla="*/ 2025569 w 2063187"/>
              <a:gd name="connsiteY89" fmla="*/ 593202 h 625033"/>
              <a:gd name="connsiteX90" fmla="*/ 2031357 w 2063187"/>
              <a:gd name="connsiteY90" fmla="*/ 598990 h 625033"/>
              <a:gd name="connsiteX91" fmla="*/ 2040038 w 2063187"/>
              <a:gd name="connsiteY91" fmla="*/ 601883 h 625033"/>
              <a:gd name="connsiteX92" fmla="*/ 2045825 w 2063187"/>
              <a:gd name="connsiteY92" fmla="*/ 607671 h 625033"/>
              <a:gd name="connsiteX93" fmla="*/ 2054506 w 2063187"/>
              <a:gd name="connsiteY93" fmla="*/ 610564 h 625033"/>
              <a:gd name="connsiteX94" fmla="*/ 2057400 w 2063187"/>
              <a:gd name="connsiteY94" fmla="*/ 619245 h 625033"/>
              <a:gd name="connsiteX95" fmla="*/ 2063187 w 2063187"/>
              <a:gd name="connsiteY95" fmla="*/ 625033 h 625033"/>
              <a:gd name="connsiteX96" fmla="*/ 2060294 w 2063187"/>
              <a:gd name="connsiteY96"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619245 w 2063187"/>
              <a:gd name="connsiteY12" fmla="*/ 40511 h 625033"/>
              <a:gd name="connsiteX13" fmla="*/ 708949 w 2063187"/>
              <a:gd name="connsiteY13" fmla="*/ 81022 h 625033"/>
              <a:gd name="connsiteX14" fmla="*/ 766823 w 2063187"/>
              <a:gd name="connsiteY14" fmla="*/ 193876 h 625033"/>
              <a:gd name="connsiteX15" fmla="*/ 853633 w 2063187"/>
              <a:gd name="connsiteY15" fmla="*/ 147577 h 625033"/>
              <a:gd name="connsiteX16" fmla="*/ 894144 w 2063187"/>
              <a:gd name="connsiteY16" fmla="*/ 60767 h 625033"/>
              <a:gd name="connsiteX17" fmla="*/ 902825 w 2063187"/>
              <a:gd name="connsiteY17" fmla="*/ 57873 h 625033"/>
              <a:gd name="connsiteX18" fmla="*/ 914400 w 2063187"/>
              <a:gd name="connsiteY18" fmla="*/ 46298 h 625033"/>
              <a:gd name="connsiteX19" fmla="*/ 920187 w 2063187"/>
              <a:gd name="connsiteY19" fmla="*/ 37617 h 625033"/>
              <a:gd name="connsiteX20" fmla="*/ 972273 w 2063187"/>
              <a:gd name="connsiteY20" fmla="*/ 11574 h 625033"/>
              <a:gd name="connsiteX21" fmla="*/ 998316 w 2063187"/>
              <a:gd name="connsiteY21" fmla="*/ 2893 h 625033"/>
              <a:gd name="connsiteX22" fmla="*/ 1006997 w 2063187"/>
              <a:gd name="connsiteY22" fmla="*/ 0 h 625033"/>
              <a:gd name="connsiteX23" fmla="*/ 1041721 w 2063187"/>
              <a:gd name="connsiteY23" fmla="*/ 5787 h 625033"/>
              <a:gd name="connsiteX24" fmla="*/ 1050402 w 2063187"/>
              <a:gd name="connsiteY24" fmla="*/ 8681 h 625033"/>
              <a:gd name="connsiteX25" fmla="*/ 1061977 w 2063187"/>
              <a:gd name="connsiteY25" fmla="*/ 11574 h 625033"/>
              <a:gd name="connsiteX26" fmla="*/ 1088020 w 2063187"/>
              <a:gd name="connsiteY26" fmla="*/ 20255 h 625033"/>
              <a:gd name="connsiteX27" fmla="*/ 1096701 w 2063187"/>
              <a:gd name="connsiteY27" fmla="*/ 23149 h 625033"/>
              <a:gd name="connsiteX28" fmla="*/ 1102488 w 2063187"/>
              <a:gd name="connsiteY28" fmla="*/ 31830 h 625033"/>
              <a:gd name="connsiteX29" fmla="*/ 1119850 w 2063187"/>
              <a:gd name="connsiteY29" fmla="*/ 37617 h 625033"/>
              <a:gd name="connsiteX30" fmla="*/ 1125638 w 2063187"/>
              <a:gd name="connsiteY30" fmla="*/ 46298 h 625033"/>
              <a:gd name="connsiteX31" fmla="*/ 1143000 w 2063187"/>
              <a:gd name="connsiteY31" fmla="*/ 52086 h 625033"/>
              <a:gd name="connsiteX32" fmla="*/ 1192192 w 2063187"/>
              <a:gd name="connsiteY32" fmla="*/ 75235 h 625033"/>
              <a:gd name="connsiteX33" fmla="*/ 1244278 w 2063187"/>
              <a:gd name="connsiteY33" fmla="*/ 89704 h 625033"/>
              <a:gd name="connsiteX34" fmla="*/ 1255853 w 2063187"/>
              <a:gd name="connsiteY34" fmla="*/ 92597 h 625033"/>
              <a:gd name="connsiteX35" fmla="*/ 1299258 w 2063187"/>
              <a:gd name="connsiteY35" fmla="*/ 107066 h 625033"/>
              <a:gd name="connsiteX36" fmla="*/ 1325301 w 2063187"/>
              <a:gd name="connsiteY36" fmla="*/ 115747 h 625033"/>
              <a:gd name="connsiteX37" fmla="*/ 1339769 w 2063187"/>
              <a:gd name="connsiteY37" fmla="*/ 118640 h 625033"/>
              <a:gd name="connsiteX38" fmla="*/ 1351344 w 2063187"/>
              <a:gd name="connsiteY38" fmla="*/ 127321 h 625033"/>
              <a:gd name="connsiteX39" fmla="*/ 1362919 w 2063187"/>
              <a:gd name="connsiteY39" fmla="*/ 138896 h 625033"/>
              <a:gd name="connsiteX40" fmla="*/ 1371600 w 2063187"/>
              <a:gd name="connsiteY40" fmla="*/ 141790 h 625033"/>
              <a:gd name="connsiteX41" fmla="*/ 1377387 w 2063187"/>
              <a:gd name="connsiteY41" fmla="*/ 150471 h 625033"/>
              <a:gd name="connsiteX42" fmla="*/ 1394749 w 2063187"/>
              <a:gd name="connsiteY42" fmla="*/ 159152 h 625033"/>
              <a:gd name="connsiteX43" fmla="*/ 1400537 w 2063187"/>
              <a:gd name="connsiteY43" fmla="*/ 167833 h 625033"/>
              <a:gd name="connsiteX44" fmla="*/ 1429473 w 2063187"/>
              <a:gd name="connsiteY44" fmla="*/ 185195 h 625033"/>
              <a:gd name="connsiteX45" fmla="*/ 1435261 w 2063187"/>
              <a:gd name="connsiteY45" fmla="*/ 190982 h 625033"/>
              <a:gd name="connsiteX46" fmla="*/ 1441048 w 2063187"/>
              <a:gd name="connsiteY46" fmla="*/ 199663 h 625033"/>
              <a:gd name="connsiteX47" fmla="*/ 1449729 w 2063187"/>
              <a:gd name="connsiteY47" fmla="*/ 202557 h 625033"/>
              <a:gd name="connsiteX48" fmla="*/ 1481559 w 2063187"/>
              <a:gd name="connsiteY48" fmla="*/ 219919 h 625033"/>
              <a:gd name="connsiteX49" fmla="*/ 1501815 w 2063187"/>
              <a:gd name="connsiteY49" fmla="*/ 231493 h 625033"/>
              <a:gd name="connsiteX50" fmla="*/ 1510496 w 2063187"/>
              <a:gd name="connsiteY50" fmla="*/ 234387 h 625033"/>
              <a:gd name="connsiteX51" fmla="*/ 1519177 w 2063187"/>
              <a:gd name="connsiteY51" fmla="*/ 240174 h 625033"/>
              <a:gd name="connsiteX52" fmla="*/ 1556795 w 2063187"/>
              <a:gd name="connsiteY52" fmla="*/ 257536 h 625033"/>
              <a:gd name="connsiteX53" fmla="*/ 1585731 w 2063187"/>
              <a:gd name="connsiteY53" fmla="*/ 272005 h 625033"/>
              <a:gd name="connsiteX54" fmla="*/ 1605987 w 2063187"/>
              <a:gd name="connsiteY54" fmla="*/ 283579 h 625033"/>
              <a:gd name="connsiteX55" fmla="*/ 1629137 w 2063187"/>
              <a:gd name="connsiteY55" fmla="*/ 292260 h 625033"/>
              <a:gd name="connsiteX56" fmla="*/ 1652286 w 2063187"/>
              <a:gd name="connsiteY56" fmla="*/ 309623 h 625033"/>
              <a:gd name="connsiteX57" fmla="*/ 1658073 w 2063187"/>
              <a:gd name="connsiteY57" fmla="*/ 318304 h 625033"/>
              <a:gd name="connsiteX58" fmla="*/ 1663861 w 2063187"/>
              <a:gd name="connsiteY58" fmla="*/ 324091 h 625033"/>
              <a:gd name="connsiteX59" fmla="*/ 1669648 w 2063187"/>
              <a:gd name="connsiteY59" fmla="*/ 332772 h 625033"/>
              <a:gd name="connsiteX60" fmla="*/ 1678329 w 2063187"/>
              <a:gd name="connsiteY60" fmla="*/ 338559 h 625033"/>
              <a:gd name="connsiteX61" fmla="*/ 1684116 w 2063187"/>
              <a:gd name="connsiteY61" fmla="*/ 344347 h 625033"/>
              <a:gd name="connsiteX62" fmla="*/ 1689904 w 2063187"/>
              <a:gd name="connsiteY62" fmla="*/ 358815 h 625033"/>
              <a:gd name="connsiteX63" fmla="*/ 1698585 w 2063187"/>
              <a:gd name="connsiteY63" fmla="*/ 364602 h 625033"/>
              <a:gd name="connsiteX64" fmla="*/ 1704372 w 2063187"/>
              <a:gd name="connsiteY64" fmla="*/ 370390 h 625033"/>
              <a:gd name="connsiteX65" fmla="*/ 1710159 w 2063187"/>
              <a:gd name="connsiteY65" fmla="*/ 379071 h 625033"/>
              <a:gd name="connsiteX66" fmla="*/ 1721734 w 2063187"/>
              <a:gd name="connsiteY66" fmla="*/ 384858 h 625033"/>
              <a:gd name="connsiteX67" fmla="*/ 1730415 w 2063187"/>
              <a:gd name="connsiteY67" fmla="*/ 390645 h 625033"/>
              <a:gd name="connsiteX68" fmla="*/ 1747777 w 2063187"/>
              <a:gd name="connsiteY68" fmla="*/ 408007 h 625033"/>
              <a:gd name="connsiteX69" fmla="*/ 1756458 w 2063187"/>
              <a:gd name="connsiteY69" fmla="*/ 416688 h 625033"/>
              <a:gd name="connsiteX70" fmla="*/ 1802757 w 2063187"/>
              <a:gd name="connsiteY70" fmla="*/ 448519 h 625033"/>
              <a:gd name="connsiteX71" fmla="*/ 1817225 w 2063187"/>
              <a:gd name="connsiteY71" fmla="*/ 460093 h 625033"/>
              <a:gd name="connsiteX72" fmla="*/ 1823013 w 2063187"/>
              <a:gd name="connsiteY72" fmla="*/ 465881 h 625033"/>
              <a:gd name="connsiteX73" fmla="*/ 1840375 w 2063187"/>
              <a:gd name="connsiteY73" fmla="*/ 477455 h 625033"/>
              <a:gd name="connsiteX74" fmla="*/ 1849056 w 2063187"/>
              <a:gd name="connsiteY74" fmla="*/ 491924 h 625033"/>
              <a:gd name="connsiteX75" fmla="*/ 1854843 w 2063187"/>
              <a:gd name="connsiteY75" fmla="*/ 500605 h 625033"/>
              <a:gd name="connsiteX76" fmla="*/ 1863524 w 2063187"/>
              <a:gd name="connsiteY76" fmla="*/ 503498 h 625033"/>
              <a:gd name="connsiteX77" fmla="*/ 1866418 w 2063187"/>
              <a:gd name="connsiteY77" fmla="*/ 512179 h 625033"/>
              <a:gd name="connsiteX78" fmla="*/ 1875099 w 2063187"/>
              <a:gd name="connsiteY78" fmla="*/ 515073 h 625033"/>
              <a:gd name="connsiteX79" fmla="*/ 1883780 w 2063187"/>
              <a:gd name="connsiteY79" fmla="*/ 520860 h 625033"/>
              <a:gd name="connsiteX80" fmla="*/ 1921397 w 2063187"/>
              <a:gd name="connsiteY80" fmla="*/ 544010 h 625033"/>
              <a:gd name="connsiteX81" fmla="*/ 1927185 w 2063187"/>
              <a:gd name="connsiteY81" fmla="*/ 549797 h 625033"/>
              <a:gd name="connsiteX82" fmla="*/ 1941653 w 2063187"/>
              <a:gd name="connsiteY82" fmla="*/ 558478 h 625033"/>
              <a:gd name="connsiteX83" fmla="*/ 1947440 w 2063187"/>
              <a:gd name="connsiteY83" fmla="*/ 564266 h 625033"/>
              <a:gd name="connsiteX84" fmla="*/ 1964802 w 2063187"/>
              <a:gd name="connsiteY84" fmla="*/ 570053 h 625033"/>
              <a:gd name="connsiteX85" fmla="*/ 1976377 w 2063187"/>
              <a:gd name="connsiteY85" fmla="*/ 575840 h 625033"/>
              <a:gd name="connsiteX86" fmla="*/ 1987952 w 2063187"/>
              <a:gd name="connsiteY86" fmla="*/ 578734 h 625033"/>
              <a:gd name="connsiteX87" fmla="*/ 2008207 w 2063187"/>
              <a:gd name="connsiteY87" fmla="*/ 584521 h 625033"/>
              <a:gd name="connsiteX88" fmla="*/ 2025569 w 2063187"/>
              <a:gd name="connsiteY88" fmla="*/ 593202 h 625033"/>
              <a:gd name="connsiteX89" fmla="*/ 2031357 w 2063187"/>
              <a:gd name="connsiteY89" fmla="*/ 598990 h 625033"/>
              <a:gd name="connsiteX90" fmla="*/ 2040038 w 2063187"/>
              <a:gd name="connsiteY90" fmla="*/ 601883 h 625033"/>
              <a:gd name="connsiteX91" fmla="*/ 2045825 w 2063187"/>
              <a:gd name="connsiteY91" fmla="*/ 607671 h 625033"/>
              <a:gd name="connsiteX92" fmla="*/ 2054506 w 2063187"/>
              <a:gd name="connsiteY92" fmla="*/ 610564 h 625033"/>
              <a:gd name="connsiteX93" fmla="*/ 2057400 w 2063187"/>
              <a:gd name="connsiteY93" fmla="*/ 619245 h 625033"/>
              <a:gd name="connsiteX94" fmla="*/ 2063187 w 2063187"/>
              <a:gd name="connsiteY94" fmla="*/ 625033 h 625033"/>
              <a:gd name="connsiteX95" fmla="*/ 2060294 w 2063187"/>
              <a:gd name="connsiteY95"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497711 w 2063187"/>
              <a:gd name="connsiteY9" fmla="*/ 57873 h 625033"/>
              <a:gd name="connsiteX10" fmla="*/ 541116 w 2063187"/>
              <a:gd name="connsiteY10" fmla="*/ 52086 h 625033"/>
              <a:gd name="connsiteX11" fmla="*/ 578734 w 2063187"/>
              <a:gd name="connsiteY11" fmla="*/ 46298 h 625033"/>
              <a:gd name="connsiteX12" fmla="*/ 708949 w 2063187"/>
              <a:gd name="connsiteY12" fmla="*/ 81022 h 625033"/>
              <a:gd name="connsiteX13" fmla="*/ 766823 w 2063187"/>
              <a:gd name="connsiteY13" fmla="*/ 193876 h 625033"/>
              <a:gd name="connsiteX14" fmla="*/ 853633 w 2063187"/>
              <a:gd name="connsiteY14" fmla="*/ 147577 h 625033"/>
              <a:gd name="connsiteX15" fmla="*/ 894144 w 2063187"/>
              <a:gd name="connsiteY15" fmla="*/ 60767 h 625033"/>
              <a:gd name="connsiteX16" fmla="*/ 902825 w 2063187"/>
              <a:gd name="connsiteY16" fmla="*/ 57873 h 625033"/>
              <a:gd name="connsiteX17" fmla="*/ 914400 w 2063187"/>
              <a:gd name="connsiteY17" fmla="*/ 46298 h 625033"/>
              <a:gd name="connsiteX18" fmla="*/ 920187 w 2063187"/>
              <a:gd name="connsiteY18" fmla="*/ 37617 h 625033"/>
              <a:gd name="connsiteX19" fmla="*/ 972273 w 2063187"/>
              <a:gd name="connsiteY19" fmla="*/ 11574 h 625033"/>
              <a:gd name="connsiteX20" fmla="*/ 998316 w 2063187"/>
              <a:gd name="connsiteY20" fmla="*/ 2893 h 625033"/>
              <a:gd name="connsiteX21" fmla="*/ 1006997 w 2063187"/>
              <a:gd name="connsiteY21" fmla="*/ 0 h 625033"/>
              <a:gd name="connsiteX22" fmla="*/ 1041721 w 2063187"/>
              <a:gd name="connsiteY22" fmla="*/ 5787 h 625033"/>
              <a:gd name="connsiteX23" fmla="*/ 1050402 w 2063187"/>
              <a:gd name="connsiteY23" fmla="*/ 8681 h 625033"/>
              <a:gd name="connsiteX24" fmla="*/ 1061977 w 2063187"/>
              <a:gd name="connsiteY24" fmla="*/ 11574 h 625033"/>
              <a:gd name="connsiteX25" fmla="*/ 1088020 w 2063187"/>
              <a:gd name="connsiteY25" fmla="*/ 20255 h 625033"/>
              <a:gd name="connsiteX26" fmla="*/ 1096701 w 2063187"/>
              <a:gd name="connsiteY26" fmla="*/ 23149 h 625033"/>
              <a:gd name="connsiteX27" fmla="*/ 1102488 w 2063187"/>
              <a:gd name="connsiteY27" fmla="*/ 31830 h 625033"/>
              <a:gd name="connsiteX28" fmla="*/ 1119850 w 2063187"/>
              <a:gd name="connsiteY28" fmla="*/ 37617 h 625033"/>
              <a:gd name="connsiteX29" fmla="*/ 1125638 w 2063187"/>
              <a:gd name="connsiteY29" fmla="*/ 46298 h 625033"/>
              <a:gd name="connsiteX30" fmla="*/ 1143000 w 2063187"/>
              <a:gd name="connsiteY30" fmla="*/ 52086 h 625033"/>
              <a:gd name="connsiteX31" fmla="*/ 1192192 w 2063187"/>
              <a:gd name="connsiteY31" fmla="*/ 75235 h 625033"/>
              <a:gd name="connsiteX32" fmla="*/ 1244278 w 2063187"/>
              <a:gd name="connsiteY32" fmla="*/ 89704 h 625033"/>
              <a:gd name="connsiteX33" fmla="*/ 1255853 w 2063187"/>
              <a:gd name="connsiteY33" fmla="*/ 92597 h 625033"/>
              <a:gd name="connsiteX34" fmla="*/ 1299258 w 2063187"/>
              <a:gd name="connsiteY34" fmla="*/ 107066 h 625033"/>
              <a:gd name="connsiteX35" fmla="*/ 1325301 w 2063187"/>
              <a:gd name="connsiteY35" fmla="*/ 115747 h 625033"/>
              <a:gd name="connsiteX36" fmla="*/ 1339769 w 2063187"/>
              <a:gd name="connsiteY36" fmla="*/ 118640 h 625033"/>
              <a:gd name="connsiteX37" fmla="*/ 1351344 w 2063187"/>
              <a:gd name="connsiteY37" fmla="*/ 127321 h 625033"/>
              <a:gd name="connsiteX38" fmla="*/ 1362919 w 2063187"/>
              <a:gd name="connsiteY38" fmla="*/ 138896 h 625033"/>
              <a:gd name="connsiteX39" fmla="*/ 1371600 w 2063187"/>
              <a:gd name="connsiteY39" fmla="*/ 141790 h 625033"/>
              <a:gd name="connsiteX40" fmla="*/ 1377387 w 2063187"/>
              <a:gd name="connsiteY40" fmla="*/ 150471 h 625033"/>
              <a:gd name="connsiteX41" fmla="*/ 1394749 w 2063187"/>
              <a:gd name="connsiteY41" fmla="*/ 159152 h 625033"/>
              <a:gd name="connsiteX42" fmla="*/ 1400537 w 2063187"/>
              <a:gd name="connsiteY42" fmla="*/ 167833 h 625033"/>
              <a:gd name="connsiteX43" fmla="*/ 1429473 w 2063187"/>
              <a:gd name="connsiteY43" fmla="*/ 185195 h 625033"/>
              <a:gd name="connsiteX44" fmla="*/ 1435261 w 2063187"/>
              <a:gd name="connsiteY44" fmla="*/ 190982 h 625033"/>
              <a:gd name="connsiteX45" fmla="*/ 1441048 w 2063187"/>
              <a:gd name="connsiteY45" fmla="*/ 199663 h 625033"/>
              <a:gd name="connsiteX46" fmla="*/ 1449729 w 2063187"/>
              <a:gd name="connsiteY46" fmla="*/ 202557 h 625033"/>
              <a:gd name="connsiteX47" fmla="*/ 1481559 w 2063187"/>
              <a:gd name="connsiteY47" fmla="*/ 219919 h 625033"/>
              <a:gd name="connsiteX48" fmla="*/ 1501815 w 2063187"/>
              <a:gd name="connsiteY48" fmla="*/ 231493 h 625033"/>
              <a:gd name="connsiteX49" fmla="*/ 1510496 w 2063187"/>
              <a:gd name="connsiteY49" fmla="*/ 234387 h 625033"/>
              <a:gd name="connsiteX50" fmla="*/ 1519177 w 2063187"/>
              <a:gd name="connsiteY50" fmla="*/ 240174 h 625033"/>
              <a:gd name="connsiteX51" fmla="*/ 1556795 w 2063187"/>
              <a:gd name="connsiteY51" fmla="*/ 257536 h 625033"/>
              <a:gd name="connsiteX52" fmla="*/ 1585731 w 2063187"/>
              <a:gd name="connsiteY52" fmla="*/ 272005 h 625033"/>
              <a:gd name="connsiteX53" fmla="*/ 1605987 w 2063187"/>
              <a:gd name="connsiteY53" fmla="*/ 283579 h 625033"/>
              <a:gd name="connsiteX54" fmla="*/ 1629137 w 2063187"/>
              <a:gd name="connsiteY54" fmla="*/ 292260 h 625033"/>
              <a:gd name="connsiteX55" fmla="*/ 1652286 w 2063187"/>
              <a:gd name="connsiteY55" fmla="*/ 309623 h 625033"/>
              <a:gd name="connsiteX56" fmla="*/ 1658073 w 2063187"/>
              <a:gd name="connsiteY56" fmla="*/ 318304 h 625033"/>
              <a:gd name="connsiteX57" fmla="*/ 1663861 w 2063187"/>
              <a:gd name="connsiteY57" fmla="*/ 324091 h 625033"/>
              <a:gd name="connsiteX58" fmla="*/ 1669648 w 2063187"/>
              <a:gd name="connsiteY58" fmla="*/ 332772 h 625033"/>
              <a:gd name="connsiteX59" fmla="*/ 1678329 w 2063187"/>
              <a:gd name="connsiteY59" fmla="*/ 338559 h 625033"/>
              <a:gd name="connsiteX60" fmla="*/ 1684116 w 2063187"/>
              <a:gd name="connsiteY60" fmla="*/ 344347 h 625033"/>
              <a:gd name="connsiteX61" fmla="*/ 1689904 w 2063187"/>
              <a:gd name="connsiteY61" fmla="*/ 358815 h 625033"/>
              <a:gd name="connsiteX62" fmla="*/ 1698585 w 2063187"/>
              <a:gd name="connsiteY62" fmla="*/ 364602 h 625033"/>
              <a:gd name="connsiteX63" fmla="*/ 1704372 w 2063187"/>
              <a:gd name="connsiteY63" fmla="*/ 370390 h 625033"/>
              <a:gd name="connsiteX64" fmla="*/ 1710159 w 2063187"/>
              <a:gd name="connsiteY64" fmla="*/ 379071 h 625033"/>
              <a:gd name="connsiteX65" fmla="*/ 1721734 w 2063187"/>
              <a:gd name="connsiteY65" fmla="*/ 384858 h 625033"/>
              <a:gd name="connsiteX66" fmla="*/ 1730415 w 2063187"/>
              <a:gd name="connsiteY66" fmla="*/ 390645 h 625033"/>
              <a:gd name="connsiteX67" fmla="*/ 1747777 w 2063187"/>
              <a:gd name="connsiteY67" fmla="*/ 408007 h 625033"/>
              <a:gd name="connsiteX68" fmla="*/ 1756458 w 2063187"/>
              <a:gd name="connsiteY68" fmla="*/ 416688 h 625033"/>
              <a:gd name="connsiteX69" fmla="*/ 1802757 w 2063187"/>
              <a:gd name="connsiteY69" fmla="*/ 448519 h 625033"/>
              <a:gd name="connsiteX70" fmla="*/ 1817225 w 2063187"/>
              <a:gd name="connsiteY70" fmla="*/ 460093 h 625033"/>
              <a:gd name="connsiteX71" fmla="*/ 1823013 w 2063187"/>
              <a:gd name="connsiteY71" fmla="*/ 465881 h 625033"/>
              <a:gd name="connsiteX72" fmla="*/ 1840375 w 2063187"/>
              <a:gd name="connsiteY72" fmla="*/ 477455 h 625033"/>
              <a:gd name="connsiteX73" fmla="*/ 1849056 w 2063187"/>
              <a:gd name="connsiteY73" fmla="*/ 491924 h 625033"/>
              <a:gd name="connsiteX74" fmla="*/ 1854843 w 2063187"/>
              <a:gd name="connsiteY74" fmla="*/ 500605 h 625033"/>
              <a:gd name="connsiteX75" fmla="*/ 1863524 w 2063187"/>
              <a:gd name="connsiteY75" fmla="*/ 503498 h 625033"/>
              <a:gd name="connsiteX76" fmla="*/ 1866418 w 2063187"/>
              <a:gd name="connsiteY76" fmla="*/ 512179 h 625033"/>
              <a:gd name="connsiteX77" fmla="*/ 1875099 w 2063187"/>
              <a:gd name="connsiteY77" fmla="*/ 515073 h 625033"/>
              <a:gd name="connsiteX78" fmla="*/ 1883780 w 2063187"/>
              <a:gd name="connsiteY78" fmla="*/ 520860 h 625033"/>
              <a:gd name="connsiteX79" fmla="*/ 1921397 w 2063187"/>
              <a:gd name="connsiteY79" fmla="*/ 544010 h 625033"/>
              <a:gd name="connsiteX80" fmla="*/ 1927185 w 2063187"/>
              <a:gd name="connsiteY80" fmla="*/ 549797 h 625033"/>
              <a:gd name="connsiteX81" fmla="*/ 1941653 w 2063187"/>
              <a:gd name="connsiteY81" fmla="*/ 558478 h 625033"/>
              <a:gd name="connsiteX82" fmla="*/ 1947440 w 2063187"/>
              <a:gd name="connsiteY82" fmla="*/ 564266 h 625033"/>
              <a:gd name="connsiteX83" fmla="*/ 1964802 w 2063187"/>
              <a:gd name="connsiteY83" fmla="*/ 570053 h 625033"/>
              <a:gd name="connsiteX84" fmla="*/ 1976377 w 2063187"/>
              <a:gd name="connsiteY84" fmla="*/ 575840 h 625033"/>
              <a:gd name="connsiteX85" fmla="*/ 1987952 w 2063187"/>
              <a:gd name="connsiteY85" fmla="*/ 578734 h 625033"/>
              <a:gd name="connsiteX86" fmla="*/ 2008207 w 2063187"/>
              <a:gd name="connsiteY86" fmla="*/ 584521 h 625033"/>
              <a:gd name="connsiteX87" fmla="*/ 2025569 w 2063187"/>
              <a:gd name="connsiteY87" fmla="*/ 593202 h 625033"/>
              <a:gd name="connsiteX88" fmla="*/ 2031357 w 2063187"/>
              <a:gd name="connsiteY88" fmla="*/ 598990 h 625033"/>
              <a:gd name="connsiteX89" fmla="*/ 2040038 w 2063187"/>
              <a:gd name="connsiteY89" fmla="*/ 601883 h 625033"/>
              <a:gd name="connsiteX90" fmla="*/ 2045825 w 2063187"/>
              <a:gd name="connsiteY90" fmla="*/ 607671 h 625033"/>
              <a:gd name="connsiteX91" fmla="*/ 2054506 w 2063187"/>
              <a:gd name="connsiteY91" fmla="*/ 610564 h 625033"/>
              <a:gd name="connsiteX92" fmla="*/ 2057400 w 2063187"/>
              <a:gd name="connsiteY92" fmla="*/ 619245 h 625033"/>
              <a:gd name="connsiteX93" fmla="*/ 2063187 w 2063187"/>
              <a:gd name="connsiteY93" fmla="*/ 625033 h 625033"/>
              <a:gd name="connsiteX94" fmla="*/ 2060294 w 2063187"/>
              <a:gd name="connsiteY94"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541116 w 2063187"/>
              <a:gd name="connsiteY9" fmla="*/ 52086 h 625033"/>
              <a:gd name="connsiteX10" fmla="*/ 578734 w 2063187"/>
              <a:gd name="connsiteY10" fmla="*/ 46298 h 625033"/>
              <a:gd name="connsiteX11" fmla="*/ 708949 w 2063187"/>
              <a:gd name="connsiteY11" fmla="*/ 81022 h 625033"/>
              <a:gd name="connsiteX12" fmla="*/ 766823 w 2063187"/>
              <a:gd name="connsiteY12" fmla="*/ 193876 h 625033"/>
              <a:gd name="connsiteX13" fmla="*/ 853633 w 2063187"/>
              <a:gd name="connsiteY13" fmla="*/ 147577 h 625033"/>
              <a:gd name="connsiteX14" fmla="*/ 894144 w 2063187"/>
              <a:gd name="connsiteY14" fmla="*/ 60767 h 625033"/>
              <a:gd name="connsiteX15" fmla="*/ 902825 w 2063187"/>
              <a:gd name="connsiteY15" fmla="*/ 57873 h 625033"/>
              <a:gd name="connsiteX16" fmla="*/ 914400 w 2063187"/>
              <a:gd name="connsiteY16" fmla="*/ 46298 h 625033"/>
              <a:gd name="connsiteX17" fmla="*/ 920187 w 2063187"/>
              <a:gd name="connsiteY17" fmla="*/ 37617 h 625033"/>
              <a:gd name="connsiteX18" fmla="*/ 972273 w 2063187"/>
              <a:gd name="connsiteY18" fmla="*/ 11574 h 625033"/>
              <a:gd name="connsiteX19" fmla="*/ 998316 w 2063187"/>
              <a:gd name="connsiteY19" fmla="*/ 2893 h 625033"/>
              <a:gd name="connsiteX20" fmla="*/ 1006997 w 2063187"/>
              <a:gd name="connsiteY20" fmla="*/ 0 h 625033"/>
              <a:gd name="connsiteX21" fmla="*/ 1041721 w 2063187"/>
              <a:gd name="connsiteY21" fmla="*/ 5787 h 625033"/>
              <a:gd name="connsiteX22" fmla="*/ 1050402 w 2063187"/>
              <a:gd name="connsiteY22" fmla="*/ 8681 h 625033"/>
              <a:gd name="connsiteX23" fmla="*/ 1061977 w 2063187"/>
              <a:gd name="connsiteY23" fmla="*/ 11574 h 625033"/>
              <a:gd name="connsiteX24" fmla="*/ 1088020 w 2063187"/>
              <a:gd name="connsiteY24" fmla="*/ 20255 h 625033"/>
              <a:gd name="connsiteX25" fmla="*/ 1096701 w 2063187"/>
              <a:gd name="connsiteY25" fmla="*/ 23149 h 625033"/>
              <a:gd name="connsiteX26" fmla="*/ 1102488 w 2063187"/>
              <a:gd name="connsiteY26" fmla="*/ 31830 h 625033"/>
              <a:gd name="connsiteX27" fmla="*/ 1119850 w 2063187"/>
              <a:gd name="connsiteY27" fmla="*/ 37617 h 625033"/>
              <a:gd name="connsiteX28" fmla="*/ 1125638 w 2063187"/>
              <a:gd name="connsiteY28" fmla="*/ 46298 h 625033"/>
              <a:gd name="connsiteX29" fmla="*/ 1143000 w 2063187"/>
              <a:gd name="connsiteY29" fmla="*/ 52086 h 625033"/>
              <a:gd name="connsiteX30" fmla="*/ 1192192 w 2063187"/>
              <a:gd name="connsiteY30" fmla="*/ 75235 h 625033"/>
              <a:gd name="connsiteX31" fmla="*/ 1244278 w 2063187"/>
              <a:gd name="connsiteY31" fmla="*/ 89704 h 625033"/>
              <a:gd name="connsiteX32" fmla="*/ 1255853 w 2063187"/>
              <a:gd name="connsiteY32" fmla="*/ 92597 h 625033"/>
              <a:gd name="connsiteX33" fmla="*/ 1299258 w 2063187"/>
              <a:gd name="connsiteY33" fmla="*/ 107066 h 625033"/>
              <a:gd name="connsiteX34" fmla="*/ 1325301 w 2063187"/>
              <a:gd name="connsiteY34" fmla="*/ 115747 h 625033"/>
              <a:gd name="connsiteX35" fmla="*/ 1339769 w 2063187"/>
              <a:gd name="connsiteY35" fmla="*/ 118640 h 625033"/>
              <a:gd name="connsiteX36" fmla="*/ 1351344 w 2063187"/>
              <a:gd name="connsiteY36" fmla="*/ 127321 h 625033"/>
              <a:gd name="connsiteX37" fmla="*/ 1362919 w 2063187"/>
              <a:gd name="connsiteY37" fmla="*/ 138896 h 625033"/>
              <a:gd name="connsiteX38" fmla="*/ 1371600 w 2063187"/>
              <a:gd name="connsiteY38" fmla="*/ 141790 h 625033"/>
              <a:gd name="connsiteX39" fmla="*/ 1377387 w 2063187"/>
              <a:gd name="connsiteY39" fmla="*/ 150471 h 625033"/>
              <a:gd name="connsiteX40" fmla="*/ 1394749 w 2063187"/>
              <a:gd name="connsiteY40" fmla="*/ 159152 h 625033"/>
              <a:gd name="connsiteX41" fmla="*/ 1400537 w 2063187"/>
              <a:gd name="connsiteY41" fmla="*/ 167833 h 625033"/>
              <a:gd name="connsiteX42" fmla="*/ 1429473 w 2063187"/>
              <a:gd name="connsiteY42" fmla="*/ 185195 h 625033"/>
              <a:gd name="connsiteX43" fmla="*/ 1435261 w 2063187"/>
              <a:gd name="connsiteY43" fmla="*/ 190982 h 625033"/>
              <a:gd name="connsiteX44" fmla="*/ 1441048 w 2063187"/>
              <a:gd name="connsiteY44" fmla="*/ 199663 h 625033"/>
              <a:gd name="connsiteX45" fmla="*/ 1449729 w 2063187"/>
              <a:gd name="connsiteY45" fmla="*/ 202557 h 625033"/>
              <a:gd name="connsiteX46" fmla="*/ 1481559 w 2063187"/>
              <a:gd name="connsiteY46" fmla="*/ 219919 h 625033"/>
              <a:gd name="connsiteX47" fmla="*/ 1501815 w 2063187"/>
              <a:gd name="connsiteY47" fmla="*/ 231493 h 625033"/>
              <a:gd name="connsiteX48" fmla="*/ 1510496 w 2063187"/>
              <a:gd name="connsiteY48" fmla="*/ 234387 h 625033"/>
              <a:gd name="connsiteX49" fmla="*/ 1519177 w 2063187"/>
              <a:gd name="connsiteY49" fmla="*/ 240174 h 625033"/>
              <a:gd name="connsiteX50" fmla="*/ 1556795 w 2063187"/>
              <a:gd name="connsiteY50" fmla="*/ 257536 h 625033"/>
              <a:gd name="connsiteX51" fmla="*/ 1585731 w 2063187"/>
              <a:gd name="connsiteY51" fmla="*/ 272005 h 625033"/>
              <a:gd name="connsiteX52" fmla="*/ 1605987 w 2063187"/>
              <a:gd name="connsiteY52" fmla="*/ 283579 h 625033"/>
              <a:gd name="connsiteX53" fmla="*/ 1629137 w 2063187"/>
              <a:gd name="connsiteY53" fmla="*/ 292260 h 625033"/>
              <a:gd name="connsiteX54" fmla="*/ 1652286 w 2063187"/>
              <a:gd name="connsiteY54" fmla="*/ 309623 h 625033"/>
              <a:gd name="connsiteX55" fmla="*/ 1658073 w 2063187"/>
              <a:gd name="connsiteY55" fmla="*/ 318304 h 625033"/>
              <a:gd name="connsiteX56" fmla="*/ 1663861 w 2063187"/>
              <a:gd name="connsiteY56" fmla="*/ 324091 h 625033"/>
              <a:gd name="connsiteX57" fmla="*/ 1669648 w 2063187"/>
              <a:gd name="connsiteY57" fmla="*/ 332772 h 625033"/>
              <a:gd name="connsiteX58" fmla="*/ 1678329 w 2063187"/>
              <a:gd name="connsiteY58" fmla="*/ 338559 h 625033"/>
              <a:gd name="connsiteX59" fmla="*/ 1684116 w 2063187"/>
              <a:gd name="connsiteY59" fmla="*/ 344347 h 625033"/>
              <a:gd name="connsiteX60" fmla="*/ 1689904 w 2063187"/>
              <a:gd name="connsiteY60" fmla="*/ 358815 h 625033"/>
              <a:gd name="connsiteX61" fmla="*/ 1698585 w 2063187"/>
              <a:gd name="connsiteY61" fmla="*/ 364602 h 625033"/>
              <a:gd name="connsiteX62" fmla="*/ 1704372 w 2063187"/>
              <a:gd name="connsiteY62" fmla="*/ 370390 h 625033"/>
              <a:gd name="connsiteX63" fmla="*/ 1710159 w 2063187"/>
              <a:gd name="connsiteY63" fmla="*/ 379071 h 625033"/>
              <a:gd name="connsiteX64" fmla="*/ 1721734 w 2063187"/>
              <a:gd name="connsiteY64" fmla="*/ 384858 h 625033"/>
              <a:gd name="connsiteX65" fmla="*/ 1730415 w 2063187"/>
              <a:gd name="connsiteY65" fmla="*/ 390645 h 625033"/>
              <a:gd name="connsiteX66" fmla="*/ 1747777 w 2063187"/>
              <a:gd name="connsiteY66" fmla="*/ 408007 h 625033"/>
              <a:gd name="connsiteX67" fmla="*/ 1756458 w 2063187"/>
              <a:gd name="connsiteY67" fmla="*/ 416688 h 625033"/>
              <a:gd name="connsiteX68" fmla="*/ 1802757 w 2063187"/>
              <a:gd name="connsiteY68" fmla="*/ 448519 h 625033"/>
              <a:gd name="connsiteX69" fmla="*/ 1817225 w 2063187"/>
              <a:gd name="connsiteY69" fmla="*/ 460093 h 625033"/>
              <a:gd name="connsiteX70" fmla="*/ 1823013 w 2063187"/>
              <a:gd name="connsiteY70" fmla="*/ 465881 h 625033"/>
              <a:gd name="connsiteX71" fmla="*/ 1840375 w 2063187"/>
              <a:gd name="connsiteY71" fmla="*/ 477455 h 625033"/>
              <a:gd name="connsiteX72" fmla="*/ 1849056 w 2063187"/>
              <a:gd name="connsiteY72" fmla="*/ 491924 h 625033"/>
              <a:gd name="connsiteX73" fmla="*/ 1854843 w 2063187"/>
              <a:gd name="connsiteY73" fmla="*/ 500605 h 625033"/>
              <a:gd name="connsiteX74" fmla="*/ 1863524 w 2063187"/>
              <a:gd name="connsiteY74" fmla="*/ 503498 h 625033"/>
              <a:gd name="connsiteX75" fmla="*/ 1866418 w 2063187"/>
              <a:gd name="connsiteY75" fmla="*/ 512179 h 625033"/>
              <a:gd name="connsiteX76" fmla="*/ 1875099 w 2063187"/>
              <a:gd name="connsiteY76" fmla="*/ 515073 h 625033"/>
              <a:gd name="connsiteX77" fmla="*/ 1883780 w 2063187"/>
              <a:gd name="connsiteY77" fmla="*/ 520860 h 625033"/>
              <a:gd name="connsiteX78" fmla="*/ 1921397 w 2063187"/>
              <a:gd name="connsiteY78" fmla="*/ 544010 h 625033"/>
              <a:gd name="connsiteX79" fmla="*/ 1927185 w 2063187"/>
              <a:gd name="connsiteY79" fmla="*/ 549797 h 625033"/>
              <a:gd name="connsiteX80" fmla="*/ 1941653 w 2063187"/>
              <a:gd name="connsiteY80" fmla="*/ 558478 h 625033"/>
              <a:gd name="connsiteX81" fmla="*/ 1947440 w 2063187"/>
              <a:gd name="connsiteY81" fmla="*/ 564266 h 625033"/>
              <a:gd name="connsiteX82" fmla="*/ 1964802 w 2063187"/>
              <a:gd name="connsiteY82" fmla="*/ 570053 h 625033"/>
              <a:gd name="connsiteX83" fmla="*/ 1976377 w 2063187"/>
              <a:gd name="connsiteY83" fmla="*/ 575840 h 625033"/>
              <a:gd name="connsiteX84" fmla="*/ 1987952 w 2063187"/>
              <a:gd name="connsiteY84" fmla="*/ 578734 h 625033"/>
              <a:gd name="connsiteX85" fmla="*/ 2008207 w 2063187"/>
              <a:gd name="connsiteY85" fmla="*/ 584521 h 625033"/>
              <a:gd name="connsiteX86" fmla="*/ 2025569 w 2063187"/>
              <a:gd name="connsiteY86" fmla="*/ 593202 h 625033"/>
              <a:gd name="connsiteX87" fmla="*/ 2031357 w 2063187"/>
              <a:gd name="connsiteY87" fmla="*/ 598990 h 625033"/>
              <a:gd name="connsiteX88" fmla="*/ 2040038 w 2063187"/>
              <a:gd name="connsiteY88" fmla="*/ 601883 h 625033"/>
              <a:gd name="connsiteX89" fmla="*/ 2045825 w 2063187"/>
              <a:gd name="connsiteY89" fmla="*/ 607671 h 625033"/>
              <a:gd name="connsiteX90" fmla="*/ 2054506 w 2063187"/>
              <a:gd name="connsiteY90" fmla="*/ 610564 h 625033"/>
              <a:gd name="connsiteX91" fmla="*/ 2057400 w 2063187"/>
              <a:gd name="connsiteY91" fmla="*/ 619245 h 625033"/>
              <a:gd name="connsiteX92" fmla="*/ 2063187 w 2063187"/>
              <a:gd name="connsiteY92" fmla="*/ 625033 h 625033"/>
              <a:gd name="connsiteX93" fmla="*/ 2060294 w 2063187"/>
              <a:gd name="connsiteY93"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541116 w 2063187"/>
              <a:gd name="connsiteY9" fmla="*/ 52086 h 625033"/>
              <a:gd name="connsiteX10" fmla="*/ 708949 w 2063187"/>
              <a:gd name="connsiteY10" fmla="*/ 81022 h 625033"/>
              <a:gd name="connsiteX11" fmla="*/ 766823 w 2063187"/>
              <a:gd name="connsiteY11" fmla="*/ 193876 h 625033"/>
              <a:gd name="connsiteX12" fmla="*/ 853633 w 2063187"/>
              <a:gd name="connsiteY12" fmla="*/ 147577 h 625033"/>
              <a:gd name="connsiteX13" fmla="*/ 894144 w 2063187"/>
              <a:gd name="connsiteY13" fmla="*/ 60767 h 625033"/>
              <a:gd name="connsiteX14" fmla="*/ 902825 w 2063187"/>
              <a:gd name="connsiteY14" fmla="*/ 57873 h 625033"/>
              <a:gd name="connsiteX15" fmla="*/ 914400 w 2063187"/>
              <a:gd name="connsiteY15" fmla="*/ 46298 h 625033"/>
              <a:gd name="connsiteX16" fmla="*/ 920187 w 2063187"/>
              <a:gd name="connsiteY16" fmla="*/ 37617 h 625033"/>
              <a:gd name="connsiteX17" fmla="*/ 972273 w 2063187"/>
              <a:gd name="connsiteY17" fmla="*/ 11574 h 625033"/>
              <a:gd name="connsiteX18" fmla="*/ 998316 w 2063187"/>
              <a:gd name="connsiteY18" fmla="*/ 2893 h 625033"/>
              <a:gd name="connsiteX19" fmla="*/ 1006997 w 2063187"/>
              <a:gd name="connsiteY19" fmla="*/ 0 h 625033"/>
              <a:gd name="connsiteX20" fmla="*/ 1041721 w 2063187"/>
              <a:gd name="connsiteY20" fmla="*/ 5787 h 625033"/>
              <a:gd name="connsiteX21" fmla="*/ 1050402 w 2063187"/>
              <a:gd name="connsiteY21" fmla="*/ 8681 h 625033"/>
              <a:gd name="connsiteX22" fmla="*/ 1061977 w 2063187"/>
              <a:gd name="connsiteY22" fmla="*/ 11574 h 625033"/>
              <a:gd name="connsiteX23" fmla="*/ 1088020 w 2063187"/>
              <a:gd name="connsiteY23" fmla="*/ 20255 h 625033"/>
              <a:gd name="connsiteX24" fmla="*/ 1096701 w 2063187"/>
              <a:gd name="connsiteY24" fmla="*/ 23149 h 625033"/>
              <a:gd name="connsiteX25" fmla="*/ 1102488 w 2063187"/>
              <a:gd name="connsiteY25" fmla="*/ 31830 h 625033"/>
              <a:gd name="connsiteX26" fmla="*/ 1119850 w 2063187"/>
              <a:gd name="connsiteY26" fmla="*/ 37617 h 625033"/>
              <a:gd name="connsiteX27" fmla="*/ 1125638 w 2063187"/>
              <a:gd name="connsiteY27" fmla="*/ 46298 h 625033"/>
              <a:gd name="connsiteX28" fmla="*/ 1143000 w 2063187"/>
              <a:gd name="connsiteY28" fmla="*/ 52086 h 625033"/>
              <a:gd name="connsiteX29" fmla="*/ 1192192 w 2063187"/>
              <a:gd name="connsiteY29" fmla="*/ 75235 h 625033"/>
              <a:gd name="connsiteX30" fmla="*/ 1244278 w 2063187"/>
              <a:gd name="connsiteY30" fmla="*/ 89704 h 625033"/>
              <a:gd name="connsiteX31" fmla="*/ 1255853 w 2063187"/>
              <a:gd name="connsiteY31" fmla="*/ 92597 h 625033"/>
              <a:gd name="connsiteX32" fmla="*/ 1299258 w 2063187"/>
              <a:gd name="connsiteY32" fmla="*/ 107066 h 625033"/>
              <a:gd name="connsiteX33" fmla="*/ 1325301 w 2063187"/>
              <a:gd name="connsiteY33" fmla="*/ 115747 h 625033"/>
              <a:gd name="connsiteX34" fmla="*/ 1339769 w 2063187"/>
              <a:gd name="connsiteY34" fmla="*/ 118640 h 625033"/>
              <a:gd name="connsiteX35" fmla="*/ 1351344 w 2063187"/>
              <a:gd name="connsiteY35" fmla="*/ 127321 h 625033"/>
              <a:gd name="connsiteX36" fmla="*/ 1362919 w 2063187"/>
              <a:gd name="connsiteY36" fmla="*/ 138896 h 625033"/>
              <a:gd name="connsiteX37" fmla="*/ 1371600 w 2063187"/>
              <a:gd name="connsiteY37" fmla="*/ 141790 h 625033"/>
              <a:gd name="connsiteX38" fmla="*/ 1377387 w 2063187"/>
              <a:gd name="connsiteY38" fmla="*/ 150471 h 625033"/>
              <a:gd name="connsiteX39" fmla="*/ 1394749 w 2063187"/>
              <a:gd name="connsiteY39" fmla="*/ 159152 h 625033"/>
              <a:gd name="connsiteX40" fmla="*/ 1400537 w 2063187"/>
              <a:gd name="connsiteY40" fmla="*/ 167833 h 625033"/>
              <a:gd name="connsiteX41" fmla="*/ 1429473 w 2063187"/>
              <a:gd name="connsiteY41" fmla="*/ 185195 h 625033"/>
              <a:gd name="connsiteX42" fmla="*/ 1435261 w 2063187"/>
              <a:gd name="connsiteY42" fmla="*/ 190982 h 625033"/>
              <a:gd name="connsiteX43" fmla="*/ 1441048 w 2063187"/>
              <a:gd name="connsiteY43" fmla="*/ 199663 h 625033"/>
              <a:gd name="connsiteX44" fmla="*/ 1449729 w 2063187"/>
              <a:gd name="connsiteY44" fmla="*/ 202557 h 625033"/>
              <a:gd name="connsiteX45" fmla="*/ 1481559 w 2063187"/>
              <a:gd name="connsiteY45" fmla="*/ 219919 h 625033"/>
              <a:gd name="connsiteX46" fmla="*/ 1501815 w 2063187"/>
              <a:gd name="connsiteY46" fmla="*/ 231493 h 625033"/>
              <a:gd name="connsiteX47" fmla="*/ 1510496 w 2063187"/>
              <a:gd name="connsiteY47" fmla="*/ 234387 h 625033"/>
              <a:gd name="connsiteX48" fmla="*/ 1519177 w 2063187"/>
              <a:gd name="connsiteY48" fmla="*/ 240174 h 625033"/>
              <a:gd name="connsiteX49" fmla="*/ 1556795 w 2063187"/>
              <a:gd name="connsiteY49" fmla="*/ 257536 h 625033"/>
              <a:gd name="connsiteX50" fmla="*/ 1585731 w 2063187"/>
              <a:gd name="connsiteY50" fmla="*/ 272005 h 625033"/>
              <a:gd name="connsiteX51" fmla="*/ 1605987 w 2063187"/>
              <a:gd name="connsiteY51" fmla="*/ 283579 h 625033"/>
              <a:gd name="connsiteX52" fmla="*/ 1629137 w 2063187"/>
              <a:gd name="connsiteY52" fmla="*/ 292260 h 625033"/>
              <a:gd name="connsiteX53" fmla="*/ 1652286 w 2063187"/>
              <a:gd name="connsiteY53" fmla="*/ 309623 h 625033"/>
              <a:gd name="connsiteX54" fmla="*/ 1658073 w 2063187"/>
              <a:gd name="connsiteY54" fmla="*/ 318304 h 625033"/>
              <a:gd name="connsiteX55" fmla="*/ 1663861 w 2063187"/>
              <a:gd name="connsiteY55" fmla="*/ 324091 h 625033"/>
              <a:gd name="connsiteX56" fmla="*/ 1669648 w 2063187"/>
              <a:gd name="connsiteY56" fmla="*/ 332772 h 625033"/>
              <a:gd name="connsiteX57" fmla="*/ 1678329 w 2063187"/>
              <a:gd name="connsiteY57" fmla="*/ 338559 h 625033"/>
              <a:gd name="connsiteX58" fmla="*/ 1684116 w 2063187"/>
              <a:gd name="connsiteY58" fmla="*/ 344347 h 625033"/>
              <a:gd name="connsiteX59" fmla="*/ 1689904 w 2063187"/>
              <a:gd name="connsiteY59" fmla="*/ 358815 h 625033"/>
              <a:gd name="connsiteX60" fmla="*/ 1698585 w 2063187"/>
              <a:gd name="connsiteY60" fmla="*/ 364602 h 625033"/>
              <a:gd name="connsiteX61" fmla="*/ 1704372 w 2063187"/>
              <a:gd name="connsiteY61" fmla="*/ 370390 h 625033"/>
              <a:gd name="connsiteX62" fmla="*/ 1710159 w 2063187"/>
              <a:gd name="connsiteY62" fmla="*/ 379071 h 625033"/>
              <a:gd name="connsiteX63" fmla="*/ 1721734 w 2063187"/>
              <a:gd name="connsiteY63" fmla="*/ 384858 h 625033"/>
              <a:gd name="connsiteX64" fmla="*/ 1730415 w 2063187"/>
              <a:gd name="connsiteY64" fmla="*/ 390645 h 625033"/>
              <a:gd name="connsiteX65" fmla="*/ 1747777 w 2063187"/>
              <a:gd name="connsiteY65" fmla="*/ 408007 h 625033"/>
              <a:gd name="connsiteX66" fmla="*/ 1756458 w 2063187"/>
              <a:gd name="connsiteY66" fmla="*/ 416688 h 625033"/>
              <a:gd name="connsiteX67" fmla="*/ 1802757 w 2063187"/>
              <a:gd name="connsiteY67" fmla="*/ 448519 h 625033"/>
              <a:gd name="connsiteX68" fmla="*/ 1817225 w 2063187"/>
              <a:gd name="connsiteY68" fmla="*/ 460093 h 625033"/>
              <a:gd name="connsiteX69" fmla="*/ 1823013 w 2063187"/>
              <a:gd name="connsiteY69" fmla="*/ 465881 h 625033"/>
              <a:gd name="connsiteX70" fmla="*/ 1840375 w 2063187"/>
              <a:gd name="connsiteY70" fmla="*/ 477455 h 625033"/>
              <a:gd name="connsiteX71" fmla="*/ 1849056 w 2063187"/>
              <a:gd name="connsiteY71" fmla="*/ 491924 h 625033"/>
              <a:gd name="connsiteX72" fmla="*/ 1854843 w 2063187"/>
              <a:gd name="connsiteY72" fmla="*/ 500605 h 625033"/>
              <a:gd name="connsiteX73" fmla="*/ 1863524 w 2063187"/>
              <a:gd name="connsiteY73" fmla="*/ 503498 h 625033"/>
              <a:gd name="connsiteX74" fmla="*/ 1866418 w 2063187"/>
              <a:gd name="connsiteY74" fmla="*/ 512179 h 625033"/>
              <a:gd name="connsiteX75" fmla="*/ 1875099 w 2063187"/>
              <a:gd name="connsiteY75" fmla="*/ 515073 h 625033"/>
              <a:gd name="connsiteX76" fmla="*/ 1883780 w 2063187"/>
              <a:gd name="connsiteY76" fmla="*/ 520860 h 625033"/>
              <a:gd name="connsiteX77" fmla="*/ 1921397 w 2063187"/>
              <a:gd name="connsiteY77" fmla="*/ 544010 h 625033"/>
              <a:gd name="connsiteX78" fmla="*/ 1927185 w 2063187"/>
              <a:gd name="connsiteY78" fmla="*/ 549797 h 625033"/>
              <a:gd name="connsiteX79" fmla="*/ 1941653 w 2063187"/>
              <a:gd name="connsiteY79" fmla="*/ 558478 h 625033"/>
              <a:gd name="connsiteX80" fmla="*/ 1947440 w 2063187"/>
              <a:gd name="connsiteY80" fmla="*/ 564266 h 625033"/>
              <a:gd name="connsiteX81" fmla="*/ 1964802 w 2063187"/>
              <a:gd name="connsiteY81" fmla="*/ 570053 h 625033"/>
              <a:gd name="connsiteX82" fmla="*/ 1976377 w 2063187"/>
              <a:gd name="connsiteY82" fmla="*/ 575840 h 625033"/>
              <a:gd name="connsiteX83" fmla="*/ 1987952 w 2063187"/>
              <a:gd name="connsiteY83" fmla="*/ 578734 h 625033"/>
              <a:gd name="connsiteX84" fmla="*/ 2008207 w 2063187"/>
              <a:gd name="connsiteY84" fmla="*/ 584521 h 625033"/>
              <a:gd name="connsiteX85" fmla="*/ 2025569 w 2063187"/>
              <a:gd name="connsiteY85" fmla="*/ 593202 h 625033"/>
              <a:gd name="connsiteX86" fmla="*/ 2031357 w 2063187"/>
              <a:gd name="connsiteY86" fmla="*/ 598990 h 625033"/>
              <a:gd name="connsiteX87" fmla="*/ 2040038 w 2063187"/>
              <a:gd name="connsiteY87" fmla="*/ 601883 h 625033"/>
              <a:gd name="connsiteX88" fmla="*/ 2045825 w 2063187"/>
              <a:gd name="connsiteY88" fmla="*/ 607671 h 625033"/>
              <a:gd name="connsiteX89" fmla="*/ 2054506 w 2063187"/>
              <a:gd name="connsiteY89" fmla="*/ 610564 h 625033"/>
              <a:gd name="connsiteX90" fmla="*/ 2057400 w 2063187"/>
              <a:gd name="connsiteY90" fmla="*/ 619245 h 625033"/>
              <a:gd name="connsiteX91" fmla="*/ 2063187 w 2063187"/>
              <a:gd name="connsiteY91" fmla="*/ 625033 h 625033"/>
              <a:gd name="connsiteX92" fmla="*/ 2060294 w 2063187"/>
              <a:gd name="connsiteY92"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541116 w 2063187"/>
              <a:gd name="connsiteY9" fmla="*/ 52086 h 625033"/>
              <a:gd name="connsiteX10" fmla="*/ 688693 w 2063187"/>
              <a:gd name="connsiteY10" fmla="*/ 107065 h 625033"/>
              <a:gd name="connsiteX11" fmla="*/ 766823 w 2063187"/>
              <a:gd name="connsiteY11" fmla="*/ 193876 h 625033"/>
              <a:gd name="connsiteX12" fmla="*/ 853633 w 2063187"/>
              <a:gd name="connsiteY12" fmla="*/ 147577 h 625033"/>
              <a:gd name="connsiteX13" fmla="*/ 894144 w 2063187"/>
              <a:gd name="connsiteY13" fmla="*/ 60767 h 625033"/>
              <a:gd name="connsiteX14" fmla="*/ 902825 w 2063187"/>
              <a:gd name="connsiteY14" fmla="*/ 57873 h 625033"/>
              <a:gd name="connsiteX15" fmla="*/ 914400 w 2063187"/>
              <a:gd name="connsiteY15" fmla="*/ 46298 h 625033"/>
              <a:gd name="connsiteX16" fmla="*/ 920187 w 2063187"/>
              <a:gd name="connsiteY16" fmla="*/ 37617 h 625033"/>
              <a:gd name="connsiteX17" fmla="*/ 972273 w 2063187"/>
              <a:gd name="connsiteY17" fmla="*/ 11574 h 625033"/>
              <a:gd name="connsiteX18" fmla="*/ 998316 w 2063187"/>
              <a:gd name="connsiteY18" fmla="*/ 2893 h 625033"/>
              <a:gd name="connsiteX19" fmla="*/ 1006997 w 2063187"/>
              <a:gd name="connsiteY19" fmla="*/ 0 h 625033"/>
              <a:gd name="connsiteX20" fmla="*/ 1041721 w 2063187"/>
              <a:gd name="connsiteY20" fmla="*/ 5787 h 625033"/>
              <a:gd name="connsiteX21" fmla="*/ 1050402 w 2063187"/>
              <a:gd name="connsiteY21" fmla="*/ 8681 h 625033"/>
              <a:gd name="connsiteX22" fmla="*/ 1061977 w 2063187"/>
              <a:gd name="connsiteY22" fmla="*/ 11574 h 625033"/>
              <a:gd name="connsiteX23" fmla="*/ 1088020 w 2063187"/>
              <a:gd name="connsiteY23" fmla="*/ 20255 h 625033"/>
              <a:gd name="connsiteX24" fmla="*/ 1096701 w 2063187"/>
              <a:gd name="connsiteY24" fmla="*/ 23149 h 625033"/>
              <a:gd name="connsiteX25" fmla="*/ 1102488 w 2063187"/>
              <a:gd name="connsiteY25" fmla="*/ 31830 h 625033"/>
              <a:gd name="connsiteX26" fmla="*/ 1119850 w 2063187"/>
              <a:gd name="connsiteY26" fmla="*/ 37617 h 625033"/>
              <a:gd name="connsiteX27" fmla="*/ 1125638 w 2063187"/>
              <a:gd name="connsiteY27" fmla="*/ 46298 h 625033"/>
              <a:gd name="connsiteX28" fmla="*/ 1143000 w 2063187"/>
              <a:gd name="connsiteY28" fmla="*/ 52086 h 625033"/>
              <a:gd name="connsiteX29" fmla="*/ 1192192 w 2063187"/>
              <a:gd name="connsiteY29" fmla="*/ 75235 h 625033"/>
              <a:gd name="connsiteX30" fmla="*/ 1244278 w 2063187"/>
              <a:gd name="connsiteY30" fmla="*/ 89704 h 625033"/>
              <a:gd name="connsiteX31" fmla="*/ 1255853 w 2063187"/>
              <a:gd name="connsiteY31" fmla="*/ 92597 h 625033"/>
              <a:gd name="connsiteX32" fmla="*/ 1299258 w 2063187"/>
              <a:gd name="connsiteY32" fmla="*/ 107066 h 625033"/>
              <a:gd name="connsiteX33" fmla="*/ 1325301 w 2063187"/>
              <a:gd name="connsiteY33" fmla="*/ 115747 h 625033"/>
              <a:gd name="connsiteX34" fmla="*/ 1339769 w 2063187"/>
              <a:gd name="connsiteY34" fmla="*/ 118640 h 625033"/>
              <a:gd name="connsiteX35" fmla="*/ 1351344 w 2063187"/>
              <a:gd name="connsiteY35" fmla="*/ 127321 h 625033"/>
              <a:gd name="connsiteX36" fmla="*/ 1362919 w 2063187"/>
              <a:gd name="connsiteY36" fmla="*/ 138896 h 625033"/>
              <a:gd name="connsiteX37" fmla="*/ 1371600 w 2063187"/>
              <a:gd name="connsiteY37" fmla="*/ 141790 h 625033"/>
              <a:gd name="connsiteX38" fmla="*/ 1377387 w 2063187"/>
              <a:gd name="connsiteY38" fmla="*/ 150471 h 625033"/>
              <a:gd name="connsiteX39" fmla="*/ 1394749 w 2063187"/>
              <a:gd name="connsiteY39" fmla="*/ 159152 h 625033"/>
              <a:gd name="connsiteX40" fmla="*/ 1400537 w 2063187"/>
              <a:gd name="connsiteY40" fmla="*/ 167833 h 625033"/>
              <a:gd name="connsiteX41" fmla="*/ 1429473 w 2063187"/>
              <a:gd name="connsiteY41" fmla="*/ 185195 h 625033"/>
              <a:gd name="connsiteX42" fmla="*/ 1435261 w 2063187"/>
              <a:gd name="connsiteY42" fmla="*/ 190982 h 625033"/>
              <a:gd name="connsiteX43" fmla="*/ 1441048 w 2063187"/>
              <a:gd name="connsiteY43" fmla="*/ 199663 h 625033"/>
              <a:gd name="connsiteX44" fmla="*/ 1449729 w 2063187"/>
              <a:gd name="connsiteY44" fmla="*/ 202557 h 625033"/>
              <a:gd name="connsiteX45" fmla="*/ 1481559 w 2063187"/>
              <a:gd name="connsiteY45" fmla="*/ 219919 h 625033"/>
              <a:gd name="connsiteX46" fmla="*/ 1501815 w 2063187"/>
              <a:gd name="connsiteY46" fmla="*/ 231493 h 625033"/>
              <a:gd name="connsiteX47" fmla="*/ 1510496 w 2063187"/>
              <a:gd name="connsiteY47" fmla="*/ 234387 h 625033"/>
              <a:gd name="connsiteX48" fmla="*/ 1519177 w 2063187"/>
              <a:gd name="connsiteY48" fmla="*/ 240174 h 625033"/>
              <a:gd name="connsiteX49" fmla="*/ 1556795 w 2063187"/>
              <a:gd name="connsiteY49" fmla="*/ 257536 h 625033"/>
              <a:gd name="connsiteX50" fmla="*/ 1585731 w 2063187"/>
              <a:gd name="connsiteY50" fmla="*/ 272005 h 625033"/>
              <a:gd name="connsiteX51" fmla="*/ 1605987 w 2063187"/>
              <a:gd name="connsiteY51" fmla="*/ 283579 h 625033"/>
              <a:gd name="connsiteX52" fmla="*/ 1629137 w 2063187"/>
              <a:gd name="connsiteY52" fmla="*/ 292260 h 625033"/>
              <a:gd name="connsiteX53" fmla="*/ 1652286 w 2063187"/>
              <a:gd name="connsiteY53" fmla="*/ 309623 h 625033"/>
              <a:gd name="connsiteX54" fmla="*/ 1658073 w 2063187"/>
              <a:gd name="connsiteY54" fmla="*/ 318304 h 625033"/>
              <a:gd name="connsiteX55" fmla="*/ 1663861 w 2063187"/>
              <a:gd name="connsiteY55" fmla="*/ 324091 h 625033"/>
              <a:gd name="connsiteX56" fmla="*/ 1669648 w 2063187"/>
              <a:gd name="connsiteY56" fmla="*/ 332772 h 625033"/>
              <a:gd name="connsiteX57" fmla="*/ 1678329 w 2063187"/>
              <a:gd name="connsiteY57" fmla="*/ 338559 h 625033"/>
              <a:gd name="connsiteX58" fmla="*/ 1684116 w 2063187"/>
              <a:gd name="connsiteY58" fmla="*/ 344347 h 625033"/>
              <a:gd name="connsiteX59" fmla="*/ 1689904 w 2063187"/>
              <a:gd name="connsiteY59" fmla="*/ 358815 h 625033"/>
              <a:gd name="connsiteX60" fmla="*/ 1698585 w 2063187"/>
              <a:gd name="connsiteY60" fmla="*/ 364602 h 625033"/>
              <a:gd name="connsiteX61" fmla="*/ 1704372 w 2063187"/>
              <a:gd name="connsiteY61" fmla="*/ 370390 h 625033"/>
              <a:gd name="connsiteX62" fmla="*/ 1710159 w 2063187"/>
              <a:gd name="connsiteY62" fmla="*/ 379071 h 625033"/>
              <a:gd name="connsiteX63" fmla="*/ 1721734 w 2063187"/>
              <a:gd name="connsiteY63" fmla="*/ 384858 h 625033"/>
              <a:gd name="connsiteX64" fmla="*/ 1730415 w 2063187"/>
              <a:gd name="connsiteY64" fmla="*/ 390645 h 625033"/>
              <a:gd name="connsiteX65" fmla="*/ 1747777 w 2063187"/>
              <a:gd name="connsiteY65" fmla="*/ 408007 h 625033"/>
              <a:gd name="connsiteX66" fmla="*/ 1756458 w 2063187"/>
              <a:gd name="connsiteY66" fmla="*/ 416688 h 625033"/>
              <a:gd name="connsiteX67" fmla="*/ 1802757 w 2063187"/>
              <a:gd name="connsiteY67" fmla="*/ 448519 h 625033"/>
              <a:gd name="connsiteX68" fmla="*/ 1817225 w 2063187"/>
              <a:gd name="connsiteY68" fmla="*/ 460093 h 625033"/>
              <a:gd name="connsiteX69" fmla="*/ 1823013 w 2063187"/>
              <a:gd name="connsiteY69" fmla="*/ 465881 h 625033"/>
              <a:gd name="connsiteX70" fmla="*/ 1840375 w 2063187"/>
              <a:gd name="connsiteY70" fmla="*/ 477455 h 625033"/>
              <a:gd name="connsiteX71" fmla="*/ 1849056 w 2063187"/>
              <a:gd name="connsiteY71" fmla="*/ 491924 h 625033"/>
              <a:gd name="connsiteX72" fmla="*/ 1854843 w 2063187"/>
              <a:gd name="connsiteY72" fmla="*/ 500605 h 625033"/>
              <a:gd name="connsiteX73" fmla="*/ 1863524 w 2063187"/>
              <a:gd name="connsiteY73" fmla="*/ 503498 h 625033"/>
              <a:gd name="connsiteX74" fmla="*/ 1866418 w 2063187"/>
              <a:gd name="connsiteY74" fmla="*/ 512179 h 625033"/>
              <a:gd name="connsiteX75" fmla="*/ 1875099 w 2063187"/>
              <a:gd name="connsiteY75" fmla="*/ 515073 h 625033"/>
              <a:gd name="connsiteX76" fmla="*/ 1883780 w 2063187"/>
              <a:gd name="connsiteY76" fmla="*/ 520860 h 625033"/>
              <a:gd name="connsiteX77" fmla="*/ 1921397 w 2063187"/>
              <a:gd name="connsiteY77" fmla="*/ 544010 h 625033"/>
              <a:gd name="connsiteX78" fmla="*/ 1927185 w 2063187"/>
              <a:gd name="connsiteY78" fmla="*/ 549797 h 625033"/>
              <a:gd name="connsiteX79" fmla="*/ 1941653 w 2063187"/>
              <a:gd name="connsiteY79" fmla="*/ 558478 h 625033"/>
              <a:gd name="connsiteX80" fmla="*/ 1947440 w 2063187"/>
              <a:gd name="connsiteY80" fmla="*/ 564266 h 625033"/>
              <a:gd name="connsiteX81" fmla="*/ 1964802 w 2063187"/>
              <a:gd name="connsiteY81" fmla="*/ 570053 h 625033"/>
              <a:gd name="connsiteX82" fmla="*/ 1976377 w 2063187"/>
              <a:gd name="connsiteY82" fmla="*/ 575840 h 625033"/>
              <a:gd name="connsiteX83" fmla="*/ 1987952 w 2063187"/>
              <a:gd name="connsiteY83" fmla="*/ 578734 h 625033"/>
              <a:gd name="connsiteX84" fmla="*/ 2008207 w 2063187"/>
              <a:gd name="connsiteY84" fmla="*/ 584521 h 625033"/>
              <a:gd name="connsiteX85" fmla="*/ 2025569 w 2063187"/>
              <a:gd name="connsiteY85" fmla="*/ 593202 h 625033"/>
              <a:gd name="connsiteX86" fmla="*/ 2031357 w 2063187"/>
              <a:gd name="connsiteY86" fmla="*/ 598990 h 625033"/>
              <a:gd name="connsiteX87" fmla="*/ 2040038 w 2063187"/>
              <a:gd name="connsiteY87" fmla="*/ 601883 h 625033"/>
              <a:gd name="connsiteX88" fmla="*/ 2045825 w 2063187"/>
              <a:gd name="connsiteY88" fmla="*/ 607671 h 625033"/>
              <a:gd name="connsiteX89" fmla="*/ 2054506 w 2063187"/>
              <a:gd name="connsiteY89" fmla="*/ 610564 h 625033"/>
              <a:gd name="connsiteX90" fmla="*/ 2057400 w 2063187"/>
              <a:gd name="connsiteY90" fmla="*/ 619245 h 625033"/>
              <a:gd name="connsiteX91" fmla="*/ 2063187 w 2063187"/>
              <a:gd name="connsiteY91" fmla="*/ 625033 h 625033"/>
              <a:gd name="connsiteX92" fmla="*/ 2060294 w 2063187"/>
              <a:gd name="connsiteY92"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541116 w 2063187"/>
              <a:gd name="connsiteY9" fmla="*/ 52086 h 625033"/>
              <a:gd name="connsiteX10" fmla="*/ 688693 w 2063187"/>
              <a:gd name="connsiteY10" fmla="*/ 107065 h 625033"/>
              <a:gd name="connsiteX11" fmla="*/ 766823 w 2063187"/>
              <a:gd name="connsiteY11" fmla="*/ 193876 h 625033"/>
              <a:gd name="connsiteX12" fmla="*/ 853633 w 2063187"/>
              <a:gd name="connsiteY12" fmla="*/ 147577 h 625033"/>
              <a:gd name="connsiteX13" fmla="*/ 894144 w 2063187"/>
              <a:gd name="connsiteY13" fmla="*/ 60767 h 625033"/>
              <a:gd name="connsiteX14" fmla="*/ 902825 w 2063187"/>
              <a:gd name="connsiteY14" fmla="*/ 57873 h 625033"/>
              <a:gd name="connsiteX15" fmla="*/ 914400 w 2063187"/>
              <a:gd name="connsiteY15" fmla="*/ 46298 h 625033"/>
              <a:gd name="connsiteX16" fmla="*/ 920187 w 2063187"/>
              <a:gd name="connsiteY16" fmla="*/ 37617 h 625033"/>
              <a:gd name="connsiteX17" fmla="*/ 972273 w 2063187"/>
              <a:gd name="connsiteY17" fmla="*/ 11574 h 625033"/>
              <a:gd name="connsiteX18" fmla="*/ 998316 w 2063187"/>
              <a:gd name="connsiteY18" fmla="*/ 2893 h 625033"/>
              <a:gd name="connsiteX19" fmla="*/ 1006997 w 2063187"/>
              <a:gd name="connsiteY19" fmla="*/ 0 h 625033"/>
              <a:gd name="connsiteX20" fmla="*/ 1041721 w 2063187"/>
              <a:gd name="connsiteY20" fmla="*/ 5787 h 625033"/>
              <a:gd name="connsiteX21" fmla="*/ 1050402 w 2063187"/>
              <a:gd name="connsiteY21" fmla="*/ 8681 h 625033"/>
              <a:gd name="connsiteX22" fmla="*/ 1061977 w 2063187"/>
              <a:gd name="connsiteY22" fmla="*/ 11574 h 625033"/>
              <a:gd name="connsiteX23" fmla="*/ 1088020 w 2063187"/>
              <a:gd name="connsiteY23" fmla="*/ 20255 h 625033"/>
              <a:gd name="connsiteX24" fmla="*/ 1096701 w 2063187"/>
              <a:gd name="connsiteY24" fmla="*/ 23149 h 625033"/>
              <a:gd name="connsiteX25" fmla="*/ 1102488 w 2063187"/>
              <a:gd name="connsiteY25" fmla="*/ 31830 h 625033"/>
              <a:gd name="connsiteX26" fmla="*/ 1119850 w 2063187"/>
              <a:gd name="connsiteY26" fmla="*/ 37617 h 625033"/>
              <a:gd name="connsiteX27" fmla="*/ 1125638 w 2063187"/>
              <a:gd name="connsiteY27" fmla="*/ 46298 h 625033"/>
              <a:gd name="connsiteX28" fmla="*/ 1143000 w 2063187"/>
              <a:gd name="connsiteY28" fmla="*/ 52086 h 625033"/>
              <a:gd name="connsiteX29" fmla="*/ 1192192 w 2063187"/>
              <a:gd name="connsiteY29" fmla="*/ 75235 h 625033"/>
              <a:gd name="connsiteX30" fmla="*/ 1244278 w 2063187"/>
              <a:gd name="connsiteY30" fmla="*/ 89704 h 625033"/>
              <a:gd name="connsiteX31" fmla="*/ 1255853 w 2063187"/>
              <a:gd name="connsiteY31" fmla="*/ 92597 h 625033"/>
              <a:gd name="connsiteX32" fmla="*/ 1299258 w 2063187"/>
              <a:gd name="connsiteY32" fmla="*/ 107066 h 625033"/>
              <a:gd name="connsiteX33" fmla="*/ 1325301 w 2063187"/>
              <a:gd name="connsiteY33" fmla="*/ 115747 h 625033"/>
              <a:gd name="connsiteX34" fmla="*/ 1339769 w 2063187"/>
              <a:gd name="connsiteY34" fmla="*/ 118640 h 625033"/>
              <a:gd name="connsiteX35" fmla="*/ 1351344 w 2063187"/>
              <a:gd name="connsiteY35" fmla="*/ 127321 h 625033"/>
              <a:gd name="connsiteX36" fmla="*/ 1362919 w 2063187"/>
              <a:gd name="connsiteY36" fmla="*/ 138896 h 625033"/>
              <a:gd name="connsiteX37" fmla="*/ 1371600 w 2063187"/>
              <a:gd name="connsiteY37" fmla="*/ 141790 h 625033"/>
              <a:gd name="connsiteX38" fmla="*/ 1377387 w 2063187"/>
              <a:gd name="connsiteY38" fmla="*/ 150471 h 625033"/>
              <a:gd name="connsiteX39" fmla="*/ 1394749 w 2063187"/>
              <a:gd name="connsiteY39" fmla="*/ 159152 h 625033"/>
              <a:gd name="connsiteX40" fmla="*/ 1400537 w 2063187"/>
              <a:gd name="connsiteY40" fmla="*/ 167833 h 625033"/>
              <a:gd name="connsiteX41" fmla="*/ 1429473 w 2063187"/>
              <a:gd name="connsiteY41" fmla="*/ 185195 h 625033"/>
              <a:gd name="connsiteX42" fmla="*/ 1435261 w 2063187"/>
              <a:gd name="connsiteY42" fmla="*/ 190982 h 625033"/>
              <a:gd name="connsiteX43" fmla="*/ 1441048 w 2063187"/>
              <a:gd name="connsiteY43" fmla="*/ 199663 h 625033"/>
              <a:gd name="connsiteX44" fmla="*/ 1449729 w 2063187"/>
              <a:gd name="connsiteY44" fmla="*/ 202557 h 625033"/>
              <a:gd name="connsiteX45" fmla="*/ 1481559 w 2063187"/>
              <a:gd name="connsiteY45" fmla="*/ 219919 h 625033"/>
              <a:gd name="connsiteX46" fmla="*/ 1501815 w 2063187"/>
              <a:gd name="connsiteY46" fmla="*/ 231493 h 625033"/>
              <a:gd name="connsiteX47" fmla="*/ 1510496 w 2063187"/>
              <a:gd name="connsiteY47" fmla="*/ 234387 h 625033"/>
              <a:gd name="connsiteX48" fmla="*/ 1519177 w 2063187"/>
              <a:gd name="connsiteY48" fmla="*/ 240174 h 625033"/>
              <a:gd name="connsiteX49" fmla="*/ 1556795 w 2063187"/>
              <a:gd name="connsiteY49" fmla="*/ 257536 h 625033"/>
              <a:gd name="connsiteX50" fmla="*/ 1585731 w 2063187"/>
              <a:gd name="connsiteY50" fmla="*/ 272005 h 625033"/>
              <a:gd name="connsiteX51" fmla="*/ 1605987 w 2063187"/>
              <a:gd name="connsiteY51" fmla="*/ 283579 h 625033"/>
              <a:gd name="connsiteX52" fmla="*/ 1629137 w 2063187"/>
              <a:gd name="connsiteY52" fmla="*/ 292260 h 625033"/>
              <a:gd name="connsiteX53" fmla="*/ 1652286 w 2063187"/>
              <a:gd name="connsiteY53" fmla="*/ 309623 h 625033"/>
              <a:gd name="connsiteX54" fmla="*/ 1658073 w 2063187"/>
              <a:gd name="connsiteY54" fmla="*/ 318304 h 625033"/>
              <a:gd name="connsiteX55" fmla="*/ 1663861 w 2063187"/>
              <a:gd name="connsiteY55" fmla="*/ 324091 h 625033"/>
              <a:gd name="connsiteX56" fmla="*/ 1669648 w 2063187"/>
              <a:gd name="connsiteY56" fmla="*/ 332772 h 625033"/>
              <a:gd name="connsiteX57" fmla="*/ 1678329 w 2063187"/>
              <a:gd name="connsiteY57" fmla="*/ 338559 h 625033"/>
              <a:gd name="connsiteX58" fmla="*/ 1684116 w 2063187"/>
              <a:gd name="connsiteY58" fmla="*/ 344347 h 625033"/>
              <a:gd name="connsiteX59" fmla="*/ 1698585 w 2063187"/>
              <a:gd name="connsiteY59" fmla="*/ 364602 h 625033"/>
              <a:gd name="connsiteX60" fmla="*/ 1704372 w 2063187"/>
              <a:gd name="connsiteY60" fmla="*/ 370390 h 625033"/>
              <a:gd name="connsiteX61" fmla="*/ 1710159 w 2063187"/>
              <a:gd name="connsiteY61" fmla="*/ 379071 h 625033"/>
              <a:gd name="connsiteX62" fmla="*/ 1721734 w 2063187"/>
              <a:gd name="connsiteY62" fmla="*/ 384858 h 625033"/>
              <a:gd name="connsiteX63" fmla="*/ 1730415 w 2063187"/>
              <a:gd name="connsiteY63" fmla="*/ 390645 h 625033"/>
              <a:gd name="connsiteX64" fmla="*/ 1747777 w 2063187"/>
              <a:gd name="connsiteY64" fmla="*/ 408007 h 625033"/>
              <a:gd name="connsiteX65" fmla="*/ 1756458 w 2063187"/>
              <a:gd name="connsiteY65" fmla="*/ 416688 h 625033"/>
              <a:gd name="connsiteX66" fmla="*/ 1802757 w 2063187"/>
              <a:gd name="connsiteY66" fmla="*/ 448519 h 625033"/>
              <a:gd name="connsiteX67" fmla="*/ 1817225 w 2063187"/>
              <a:gd name="connsiteY67" fmla="*/ 460093 h 625033"/>
              <a:gd name="connsiteX68" fmla="*/ 1823013 w 2063187"/>
              <a:gd name="connsiteY68" fmla="*/ 465881 h 625033"/>
              <a:gd name="connsiteX69" fmla="*/ 1840375 w 2063187"/>
              <a:gd name="connsiteY69" fmla="*/ 477455 h 625033"/>
              <a:gd name="connsiteX70" fmla="*/ 1849056 w 2063187"/>
              <a:gd name="connsiteY70" fmla="*/ 491924 h 625033"/>
              <a:gd name="connsiteX71" fmla="*/ 1854843 w 2063187"/>
              <a:gd name="connsiteY71" fmla="*/ 500605 h 625033"/>
              <a:gd name="connsiteX72" fmla="*/ 1863524 w 2063187"/>
              <a:gd name="connsiteY72" fmla="*/ 503498 h 625033"/>
              <a:gd name="connsiteX73" fmla="*/ 1866418 w 2063187"/>
              <a:gd name="connsiteY73" fmla="*/ 512179 h 625033"/>
              <a:gd name="connsiteX74" fmla="*/ 1875099 w 2063187"/>
              <a:gd name="connsiteY74" fmla="*/ 515073 h 625033"/>
              <a:gd name="connsiteX75" fmla="*/ 1883780 w 2063187"/>
              <a:gd name="connsiteY75" fmla="*/ 520860 h 625033"/>
              <a:gd name="connsiteX76" fmla="*/ 1921397 w 2063187"/>
              <a:gd name="connsiteY76" fmla="*/ 544010 h 625033"/>
              <a:gd name="connsiteX77" fmla="*/ 1927185 w 2063187"/>
              <a:gd name="connsiteY77" fmla="*/ 549797 h 625033"/>
              <a:gd name="connsiteX78" fmla="*/ 1941653 w 2063187"/>
              <a:gd name="connsiteY78" fmla="*/ 558478 h 625033"/>
              <a:gd name="connsiteX79" fmla="*/ 1947440 w 2063187"/>
              <a:gd name="connsiteY79" fmla="*/ 564266 h 625033"/>
              <a:gd name="connsiteX80" fmla="*/ 1964802 w 2063187"/>
              <a:gd name="connsiteY80" fmla="*/ 570053 h 625033"/>
              <a:gd name="connsiteX81" fmla="*/ 1976377 w 2063187"/>
              <a:gd name="connsiteY81" fmla="*/ 575840 h 625033"/>
              <a:gd name="connsiteX82" fmla="*/ 1987952 w 2063187"/>
              <a:gd name="connsiteY82" fmla="*/ 578734 h 625033"/>
              <a:gd name="connsiteX83" fmla="*/ 2008207 w 2063187"/>
              <a:gd name="connsiteY83" fmla="*/ 584521 h 625033"/>
              <a:gd name="connsiteX84" fmla="*/ 2025569 w 2063187"/>
              <a:gd name="connsiteY84" fmla="*/ 593202 h 625033"/>
              <a:gd name="connsiteX85" fmla="*/ 2031357 w 2063187"/>
              <a:gd name="connsiteY85" fmla="*/ 598990 h 625033"/>
              <a:gd name="connsiteX86" fmla="*/ 2040038 w 2063187"/>
              <a:gd name="connsiteY86" fmla="*/ 601883 h 625033"/>
              <a:gd name="connsiteX87" fmla="*/ 2045825 w 2063187"/>
              <a:gd name="connsiteY87" fmla="*/ 607671 h 625033"/>
              <a:gd name="connsiteX88" fmla="*/ 2054506 w 2063187"/>
              <a:gd name="connsiteY88" fmla="*/ 610564 h 625033"/>
              <a:gd name="connsiteX89" fmla="*/ 2057400 w 2063187"/>
              <a:gd name="connsiteY89" fmla="*/ 619245 h 625033"/>
              <a:gd name="connsiteX90" fmla="*/ 2063187 w 2063187"/>
              <a:gd name="connsiteY90" fmla="*/ 625033 h 625033"/>
              <a:gd name="connsiteX91" fmla="*/ 2060294 w 2063187"/>
              <a:gd name="connsiteY91" fmla="*/ 622139 h 625033"/>
              <a:gd name="connsiteX0" fmla="*/ 0 w 2063187"/>
              <a:gd name="connsiteY0" fmla="*/ 78129 h 625033"/>
              <a:gd name="connsiteX1" fmla="*/ 14468 w 2063187"/>
              <a:gd name="connsiteY1" fmla="*/ 81023 h 625033"/>
              <a:gd name="connsiteX2" fmla="*/ 127321 w 2063187"/>
              <a:gd name="connsiteY2" fmla="*/ 86810 h 625033"/>
              <a:gd name="connsiteX3" fmla="*/ 159152 w 2063187"/>
              <a:gd name="connsiteY3" fmla="*/ 83916 h 625033"/>
              <a:gd name="connsiteX4" fmla="*/ 185195 w 2063187"/>
              <a:gd name="connsiteY4" fmla="*/ 75235 h 625033"/>
              <a:gd name="connsiteX5" fmla="*/ 303835 w 2063187"/>
              <a:gd name="connsiteY5" fmla="*/ 78129 h 625033"/>
              <a:gd name="connsiteX6" fmla="*/ 364602 w 2063187"/>
              <a:gd name="connsiteY6" fmla="*/ 72342 h 625033"/>
              <a:gd name="connsiteX7" fmla="*/ 431157 w 2063187"/>
              <a:gd name="connsiteY7" fmla="*/ 66554 h 625033"/>
              <a:gd name="connsiteX8" fmla="*/ 489030 w 2063187"/>
              <a:gd name="connsiteY8" fmla="*/ 60767 h 625033"/>
              <a:gd name="connsiteX9" fmla="*/ 541116 w 2063187"/>
              <a:gd name="connsiteY9" fmla="*/ 52086 h 625033"/>
              <a:gd name="connsiteX10" fmla="*/ 688693 w 2063187"/>
              <a:gd name="connsiteY10" fmla="*/ 107065 h 625033"/>
              <a:gd name="connsiteX11" fmla="*/ 766823 w 2063187"/>
              <a:gd name="connsiteY11" fmla="*/ 193876 h 625033"/>
              <a:gd name="connsiteX12" fmla="*/ 853633 w 2063187"/>
              <a:gd name="connsiteY12" fmla="*/ 147577 h 625033"/>
              <a:gd name="connsiteX13" fmla="*/ 894144 w 2063187"/>
              <a:gd name="connsiteY13" fmla="*/ 60767 h 625033"/>
              <a:gd name="connsiteX14" fmla="*/ 902825 w 2063187"/>
              <a:gd name="connsiteY14" fmla="*/ 57873 h 625033"/>
              <a:gd name="connsiteX15" fmla="*/ 914400 w 2063187"/>
              <a:gd name="connsiteY15" fmla="*/ 46298 h 625033"/>
              <a:gd name="connsiteX16" fmla="*/ 920187 w 2063187"/>
              <a:gd name="connsiteY16" fmla="*/ 37617 h 625033"/>
              <a:gd name="connsiteX17" fmla="*/ 972273 w 2063187"/>
              <a:gd name="connsiteY17" fmla="*/ 11574 h 625033"/>
              <a:gd name="connsiteX18" fmla="*/ 998316 w 2063187"/>
              <a:gd name="connsiteY18" fmla="*/ 2893 h 625033"/>
              <a:gd name="connsiteX19" fmla="*/ 1006997 w 2063187"/>
              <a:gd name="connsiteY19" fmla="*/ 0 h 625033"/>
              <a:gd name="connsiteX20" fmla="*/ 1041721 w 2063187"/>
              <a:gd name="connsiteY20" fmla="*/ 5787 h 625033"/>
              <a:gd name="connsiteX21" fmla="*/ 1050402 w 2063187"/>
              <a:gd name="connsiteY21" fmla="*/ 8681 h 625033"/>
              <a:gd name="connsiteX22" fmla="*/ 1061977 w 2063187"/>
              <a:gd name="connsiteY22" fmla="*/ 11574 h 625033"/>
              <a:gd name="connsiteX23" fmla="*/ 1088020 w 2063187"/>
              <a:gd name="connsiteY23" fmla="*/ 20255 h 625033"/>
              <a:gd name="connsiteX24" fmla="*/ 1096701 w 2063187"/>
              <a:gd name="connsiteY24" fmla="*/ 23149 h 625033"/>
              <a:gd name="connsiteX25" fmla="*/ 1102488 w 2063187"/>
              <a:gd name="connsiteY25" fmla="*/ 31830 h 625033"/>
              <a:gd name="connsiteX26" fmla="*/ 1119850 w 2063187"/>
              <a:gd name="connsiteY26" fmla="*/ 37617 h 625033"/>
              <a:gd name="connsiteX27" fmla="*/ 1125638 w 2063187"/>
              <a:gd name="connsiteY27" fmla="*/ 46298 h 625033"/>
              <a:gd name="connsiteX28" fmla="*/ 1143000 w 2063187"/>
              <a:gd name="connsiteY28" fmla="*/ 52086 h 625033"/>
              <a:gd name="connsiteX29" fmla="*/ 1192192 w 2063187"/>
              <a:gd name="connsiteY29" fmla="*/ 75235 h 625033"/>
              <a:gd name="connsiteX30" fmla="*/ 1244278 w 2063187"/>
              <a:gd name="connsiteY30" fmla="*/ 89704 h 625033"/>
              <a:gd name="connsiteX31" fmla="*/ 1255853 w 2063187"/>
              <a:gd name="connsiteY31" fmla="*/ 92597 h 625033"/>
              <a:gd name="connsiteX32" fmla="*/ 1299258 w 2063187"/>
              <a:gd name="connsiteY32" fmla="*/ 107066 h 625033"/>
              <a:gd name="connsiteX33" fmla="*/ 1325301 w 2063187"/>
              <a:gd name="connsiteY33" fmla="*/ 115747 h 625033"/>
              <a:gd name="connsiteX34" fmla="*/ 1339769 w 2063187"/>
              <a:gd name="connsiteY34" fmla="*/ 118640 h 625033"/>
              <a:gd name="connsiteX35" fmla="*/ 1351344 w 2063187"/>
              <a:gd name="connsiteY35" fmla="*/ 127321 h 625033"/>
              <a:gd name="connsiteX36" fmla="*/ 1362919 w 2063187"/>
              <a:gd name="connsiteY36" fmla="*/ 138896 h 625033"/>
              <a:gd name="connsiteX37" fmla="*/ 1371600 w 2063187"/>
              <a:gd name="connsiteY37" fmla="*/ 141790 h 625033"/>
              <a:gd name="connsiteX38" fmla="*/ 1377387 w 2063187"/>
              <a:gd name="connsiteY38" fmla="*/ 150471 h 625033"/>
              <a:gd name="connsiteX39" fmla="*/ 1394749 w 2063187"/>
              <a:gd name="connsiteY39" fmla="*/ 159152 h 625033"/>
              <a:gd name="connsiteX40" fmla="*/ 1400537 w 2063187"/>
              <a:gd name="connsiteY40" fmla="*/ 167833 h 625033"/>
              <a:gd name="connsiteX41" fmla="*/ 1429473 w 2063187"/>
              <a:gd name="connsiteY41" fmla="*/ 185195 h 625033"/>
              <a:gd name="connsiteX42" fmla="*/ 1435261 w 2063187"/>
              <a:gd name="connsiteY42" fmla="*/ 190982 h 625033"/>
              <a:gd name="connsiteX43" fmla="*/ 1441048 w 2063187"/>
              <a:gd name="connsiteY43" fmla="*/ 199663 h 625033"/>
              <a:gd name="connsiteX44" fmla="*/ 1449729 w 2063187"/>
              <a:gd name="connsiteY44" fmla="*/ 202557 h 625033"/>
              <a:gd name="connsiteX45" fmla="*/ 1481559 w 2063187"/>
              <a:gd name="connsiteY45" fmla="*/ 219919 h 625033"/>
              <a:gd name="connsiteX46" fmla="*/ 1501815 w 2063187"/>
              <a:gd name="connsiteY46" fmla="*/ 231493 h 625033"/>
              <a:gd name="connsiteX47" fmla="*/ 1510496 w 2063187"/>
              <a:gd name="connsiteY47" fmla="*/ 234387 h 625033"/>
              <a:gd name="connsiteX48" fmla="*/ 1519177 w 2063187"/>
              <a:gd name="connsiteY48" fmla="*/ 240174 h 625033"/>
              <a:gd name="connsiteX49" fmla="*/ 1556795 w 2063187"/>
              <a:gd name="connsiteY49" fmla="*/ 257536 h 625033"/>
              <a:gd name="connsiteX50" fmla="*/ 1585731 w 2063187"/>
              <a:gd name="connsiteY50" fmla="*/ 272005 h 625033"/>
              <a:gd name="connsiteX51" fmla="*/ 1605987 w 2063187"/>
              <a:gd name="connsiteY51" fmla="*/ 283579 h 625033"/>
              <a:gd name="connsiteX52" fmla="*/ 1629137 w 2063187"/>
              <a:gd name="connsiteY52" fmla="*/ 292260 h 625033"/>
              <a:gd name="connsiteX53" fmla="*/ 1652286 w 2063187"/>
              <a:gd name="connsiteY53" fmla="*/ 309623 h 625033"/>
              <a:gd name="connsiteX54" fmla="*/ 1658073 w 2063187"/>
              <a:gd name="connsiteY54" fmla="*/ 318304 h 625033"/>
              <a:gd name="connsiteX55" fmla="*/ 1663861 w 2063187"/>
              <a:gd name="connsiteY55" fmla="*/ 324091 h 625033"/>
              <a:gd name="connsiteX56" fmla="*/ 1669648 w 2063187"/>
              <a:gd name="connsiteY56" fmla="*/ 332772 h 625033"/>
              <a:gd name="connsiteX57" fmla="*/ 1678329 w 2063187"/>
              <a:gd name="connsiteY57" fmla="*/ 338559 h 625033"/>
              <a:gd name="connsiteX58" fmla="*/ 1684116 w 2063187"/>
              <a:gd name="connsiteY58" fmla="*/ 344347 h 625033"/>
              <a:gd name="connsiteX59" fmla="*/ 1698585 w 2063187"/>
              <a:gd name="connsiteY59" fmla="*/ 364602 h 625033"/>
              <a:gd name="connsiteX60" fmla="*/ 1710159 w 2063187"/>
              <a:gd name="connsiteY60" fmla="*/ 379071 h 625033"/>
              <a:gd name="connsiteX61" fmla="*/ 1721734 w 2063187"/>
              <a:gd name="connsiteY61" fmla="*/ 384858 h 625033"/>
              <a:gd name="connsiteX62" fmla="*/ 1730415 w 2063187"/>
              <a:gd name="connsiteY62" fmla="*/ 390645 h 625033"/>
              <a:gd name="connsiteX63" fmla="*/ 1747777 w 2063187"/>
              <a:gd name="connsiteY63" fmla="*/ 408007 h 625033"/>
              <a:gd name="connsiteX64" fmla="*/ 1756458 w 2063187"/>
              <a:gd name="connsiteY64" fmla="*/ 416688 h 625033"/>
              <a:gd name="connsiteX65" fmla="*/ 1802757 w 2063187"/>
              <a:gd name="connsiteY65" fmla="*/ 448519 h 625033"/>
              <a:gd name="connsiteX66" fmla="*/ 1817225 w 2063187"/>
              <a:gd name="connsiteY66" fmla="*/ 460093 h 625033"/>
              <a:gd name="connsiteX67" fmla="*/ 1823013 w 2063187"/>
              <a:gd name="connsiteY67" fmla="*/ 465881 h 625033"/>
              <a:gd name="connsiteX68" fmla="*/ 1840375 w 2063187"/>
              <a:gd name="connsiteY68" fmla="*/ 477455 h 625033"/>
              <a:gd name="connsiteX69" fmla="*/ 1849056 w 2063187"/>
              <a:gd name="connsiteY69" fmla="*/ 491924 h 625033"/>
              <a:gd name="connsiteX70" fmla="*/ 1854843 w 2063187"/>
              <a:gd name="connsiteY70" fmla="*/ 500605 h 625033"/>
              <a:gd name="connsiteX71" fmla="*/ 1863524 w 2063187"/>
              <a:gd name="connsiteY71" fmla="*/ 503498 h 625033"/>
              <a:gd name="connsiteX72" fmla="*/ 1866418 w 2063187"/>
              <a:gd name="connsiteY72" fmla="*/ 512179 h 625033"/>
              <a:gd name="connsiteX73" fmla="*/ 1875099 w 2063187"/>
              <a:gd name="connsiteY73" fmla="*/ 515073 h 625033"/>
              <a:gd name="connsiteX74" fmla="*/ 1883780 w 2063187"/>
              <a:gd name="connsiteY74" fmla="*/ 520860 h 625033"/>
              <a:gd name="connsiteX75" fmla="*/ 1921397 w 2063187"/>
              <a:gd name="connsiteY75" fmla="*/ 544010 h 625033"/>
              <a:gd name="connsiteX76" fmla="*/ 1927185 w 2063187"/>
              <a:gd name="connsiteY76" fmla="*/ 549797 h 625033"/>
              <a:gd name="connsiteX77" fmla="*/ 1941653 w 2063187"/>
              <a:gd name="connsiteY77" fmla="*/ 558478 h 625033"/>
              <a:gd name="connsiteX78" fmla="*/ 1947440 w 2063187"/>
              <a:gd name="connsiteY78" fmla="*/ 564266 h 625033"/>
              <a:gd name="connsiteX79" fmla="*/ 1964802 w 2063187"/>
              <a:gd name="connsiteY79" fmla="*/ 570053 h 625033"/>
              <a:gd name="connsiteX80" fmla="*/ 1976377 w 2063187"/>
              <a:gd name="connsiteY80" fmla="*/ 575840 h 625033"/>
              <a:gd name="connsiteX81" fmla="*/ 1987952 w 2063187"/>
              <a:gd name="connsiteY81" fmla="*/ 578734 h 625033"/>
              <a:gd name="connsiteX82" fmla="*/ 2008207 w 2063187"/>
              <a:gd name="connsiteY82" fmla="*/ 584521 h 625033"/>
              <a:gd name="connsiteX83" fmla="*/ 2025569 w 2063187"/>
              <a:gd name="connsiteY83" fmla="*/ 593202 h 625033"/>
              <a:gd name="connsiteX84" fmla="*/ 2031357 w 2063187"/>
              <a:gd name="connsiteY84" fmla="*/ 598990 h 625033"/>
              <a:gd name="connsiteX85" fmla="*/ 2040038 w 2063187"/>
              <a:gd name="connsiteY85" fmla="*/ 601883 h 625033"/>
              <a:gd name="connsiteX86" fmla="*/ 2045825 w 2063187"/>
              <a:gd name="connsiteY86" fmla="*/ 607671 h 625033"/>
              <a:gd name="connsiteX87" fmla="*/ 2054506 w 2063187"/>
              <a:gd name="connsiteY87" fmla="*/ 610564 h 625033"/>
              <a:gd name="connsiteX88" fmla="*/ 2057400 w 2063187"/>
              <a:gd name="connsiteY88" fmla="*/ 619245 h 625033"/>
              <a:gd name="connsiteX89" fmla="*/ 2063187 w 2063187"/>
              <a:gd name="connsiteY89" fmla="*/ 625033 h 625033"/>
              <a:gd name="connsiteX90" fmla="*/ 2060294 w 2063187"/>
              <a:gd name="connsiteY90" fmla="*/ 622139 h 62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063187" h="625033">
                <a:moveTo>
                  <a:pt x="0" y="78129"/>
                </a:moveTo>
                <a:cubicBezTo>
                  <a:pt x="4823" y="79094"/>
                  <a:pt x="9556" y="80777"/>
                  <a:pt x="14468" y="81023"/>
                </a:cubicBezTo>
                <a:cubicBezTo>
                  <a:pt x="130999" y="86849"/>
                  <a:pt x="81654" y="75391"/>
                  <a:pt x="127321" y="86810"/>
                </a:cubicBezTo>
                <a:cubicBezTo>
                  <a:pt x="137931" y="85845"/>
                  <a:pt x="148591" y="85324"/>
                  <a:pt x="159152" y="83916"/>
                </a:cubicBezTo>
                <a:cubicBezTo>
                  <a:pt x="168500" y="82670"/>
                  <a:pt x="176524" y="78704"/>
                  <a:pt x="185195" y="75235"/>
                </a:cubicBezTo>
                <a:cubicBezTo>
                  <a:pt x="224742" y="76200"/>
                  <a:pt x="264282" y="78767"/>
                  <a:pt x="303835" y="78129"/>
                </a:cubicBezTo>
                <a:cubicBezTo>
                  <a:pt x="324180" y="77801"/>
                  <a:pt x="344329" y="74080"/>
                  <a:pt x="364602" y="72342"/>
                </a:cubicBezTo>
                <a:cubicBezTo>
                  <a:pt x="441486" y="65752"/>
                  <a:pt x="373814" y="72926"/>
                  <a:pt x="431157" y="66554"/>
                </a:cubicBezTo>
                <a:cubicBezTo>
                  <a:pt x="457132" y="57895"/>
                  <a:pt x="470704" y="63178"/>
                  <a:pt x="489030" y="60767"/>
                </a:cubicBezTo>
                <a:cubicBezTo>
                  <a:pt x="507357" y="58356"/>
                  <a:pt x="507839" y="44370"/>
                  <a:pt x="541116" y="52086"/>
                </a:cubicBezTo>
                <a:cubicBezTo>
                  <a:pt x="574393" y="59802"/>
                  <a:pt x="651075" y="83433"/>
                  <a:pt x="688693" y="107065"/>
                </a:cubicBezTo>
                <a:cubicBezTo>
                  <a:pt x="726311" y="130697"/>
                  <a:pt x="739333" y="187124"/>
                  <a:pt x="766823" y="193876"/>
                </a:cubicBezTo>
                <a:cubicBezTo>
                  <a:pt x="794313" y="200628"/>
                  <a:pt x="832413" y="169762"/>
                  <a:pt x="853633" y="147577"/>
                </a:cubicBezTo>
                <a:cubicBezTo>
                  <a:pt x="874853" y="125392"/>
                  <a:pt x="885945" y="75718"/>
                  <a:pt x="894144" y="60767"/>
                </a:cubicBezTo>
                <a:cubicBezTo>
                  <a:pt x="902343" y="45816"/>
                  <a:pt x="899931" y="58838"/>
                  <a:pt x="902825" y="57873"/>
                </a:cubicBezTo>
                <a:cubicBezTo>
                  <a:pt x="909139" y="38932"/>
                  <a:pt x="900370" y="57523"/>
                  <a:pt x="914400" y="46298"/>
                </a:cubicBezTo>
                <a:cubicBezTo>
                  <a:pt x="917116" y="44125"/>
                  <a:pt x="917328" y="39597"/>
                  <a:pt x="920187" y="37617"/>
                </a:cubicBezTo>
                <a:cubicBezTo>
                  <a:pt x="932035" y="29415"/>
                  <a:pt x="956974" y="17311"/>
                  <a:pt x="972273" y="11574"/>
                </a:cubicBezTo>
                <a:cubicBezTo>
                  <a:pt x="980841" y="8361"/>
                  <a:pt x="989635" y="5787"/>
                  <a:pt x="998316" y="2893"/>
                </a:cubicBezTo>
                <a:lnTo>
                  <a:pt x="1006997" y="0"/>
                </a:lnTo>
                <a:cubicBezTo>
                  <a:pt x="1018572" y="1929"/>
                  <a:pt x="1030215" y="3486"/>
                  <a:pt x="1041721" y="5787"/>
                </a:cubicBezTo>
                <a:cubicBezTo>
                  <a:pt x="1044712" y="6385"/>
                  <a:pt x="1047469" y="7843"/>
                  <a:pt x="1050402" y="8681"/>
                </a:cubicBezTo>
                <a:cubicBezTo>
                  <a:pt x="1054226" y="9773"/>
                  <a:pt x="1058168" y="10431"/>
                  <a:pt x="1061977" y="11574"/>
                </a:cubicBezTo>
                <a:cubicBezTo>
                  <a:pt x="1070742" y="14203"/>
                  <a:pt x="1079339" y="17361"/>
                  <a:pt x="1088020" y="20255"/>
                </a:cubicBezTo>
                <a:lnTo>
                  <a:pt x="1096701" y="23149"/>
                </a:lnTo>
                <a:cubicBezTo>
                  <a:pt x="1098630" y="26043"/>
                  <a:pt x="1099539" y="29987"/>
                  <a:pt x="1102488" y="31830"/>
                </a:cubicBezTo>
                <a:cubicBezTo>
                  <a:pt x="1107661" y="35063"/>
                  <a:pt x="1119850" y="37617"/>
                  <a:pt x="1119850" y="37617"/>
                </a:cubicBezTo>
                <a:cubicBezTo>
                  <a:pt x="1121779" y="40511"/>
                  <a:pt x="1122689" y="44455"/>
                  <a:pt x="1125638" y="46298"/>
                </a:cubicBezTo>
                <a:cubicBezTo>
                  <a:pt x="1130811" y="49531"/>
                  <a:pt x="1137480" y="49488"/>
                  <a:pt x="1143000" y="52086"/>
                </a:cubicBezTo>
                <a:cubicBezTo>
                  <a:pt x="1159397" y="59802"/>
                  <a:pt x="1174731" y="70384"/>
                  <a:pt x="1192192" y="75235"/>
                </a:cubicBezTo>
                <a:lnTo>
                  <a:pt x="1244278" y="89704"/>
                </a:lnTo>
                <a:cubicBezTo>
                  <a:pt x="1248115" y="90750"/>
                  <a:pt x="1252061" y="91399"/>
                  <a:pt x="1255853" y="92597"/>
                </a:cubicBezTo>
                <a:cubicBezTo>
                  <a:pt x="1270396" y="97190"/>
                  <a:pt x="1284790" y="102243"/>
                  <a:pt x="1299258" y="107066"/>
                </a:cubicBezTo>
                <a:cubicBezTo>
                  <a:pt x="1307939" y="109960"/>
                  <a:pt x="1316328" y="113953"/>
                  <a:pt x="1325301" y="115747"/>
                </a:cubicBezTo>
                <a:lnTo>
                  <a:pt x="1339769" y="118640"/>
                </a:lnTo>
                <a:cubicBezTo>
                  <a:pt x="1343627" y="121534"/>
                  <a:pt x="1347714" y="124145"/>
                  <a:pt x="1351344" y="127321"/>
                </a:cubicBezTo>
                <a:cubicBezTo>
                  <a:pt x="1355450" y="130914"/>
                  <a:pt x="1357743" y="137170"/>
                  <a:pt x="1362919" y="138896"/>
                </a:cubicBezTo>
                <a:lnTo>
                  <a:pt x="1371600" y="141790"/>
                </a:lnTo>
                <a:cubicBezTo>
                  <a:pt x="1373529" y="144684"/>
                  <a:pt x="1374928" y="148012"/>
                  <a:pt x="1377387" y="150471"/>
                </a:cubicBezTo>
                <a:cubicBezTo>
                  <a:pt x="1382996" y="156080"/>
                  <a:pt x="1387690" y="156799"/>
                  <a:pt x="1394749" y="159152"/>
                </a:cubicBezTo>
                <a:cubicBezTo>
                  <a:pt x="1396678" y="162046"/>
                  <a:pt x="1397755" y="165746"/>
                  <a:pt x="1400537" y="167833"/>
                </a:cubicBezTo>
                <a:cubicBezTo>
                  <a:pt x="1409536" y="174582"/>
                  <a:pt x="1421519" y="177242"/>
                  <a:pt x="1429473" y="185195"/>
                </a:cubicBezTo>
                <a:cubicBezTo>
                  <a:pt x="1431402" y="187124"/>
                  <a:pt x="1433557" y="188852"/>
                  <a:pt x="1435261" y="190982"/>
                </a:cubicBezTo>
                <a:cubicBezTo>
                  <a:pt x="1437434" y="193698"/>
                  <a:pt x="1438332" y="197490"/>
                  <a:pt x="1441048" y="199663"/>
                </a:cubicBezTo>
                <a:cubicBezTo>
                  <a:pt x="1443430" y="201569"/>
                  <a:pt x="1447063" y="201076"/>
                  <a:pt x="1449729" y="202557"/>
                </a:cubicBezTo>
                <a:cubicBezTo>
                  <a:pt x="1504297" y="232872"/>
                  <a:pt x="1436075" y="199703"/>
                  <a:pt x="1481559" y="219919"/>
                </a:cubicBezTo>
                <a:cubicBezTo>
                  <a:pt x="1527230" y="240218"/>
                  <a:pt x="1464564" y="212868"/>
                  <a:pt x="1501815" y="231493"/>
                </a:cubicBezTo>
                <a:cubicBezTo>
                  <a:pt x="1504543" y="232857"/>
                  <a:pt x="1507768" y="233023"/>
                  <a:pt x="1510496" y="234387"/>
                </a:cubicBezTo>
                <a:cubicBezTo>
                  <a:pt x="1513607" y="235942"/>
                  <a:pt x="1516158" y="238449"/>
                  <a:pt x="1519177" y="240174"/>
                </a:cubicBezTo>
                <a:cubicBezTo>
                  <a:pt x="1528666" y="245596"/>
                  <a:pt x="1550114" y="254371"/>
                  <a:pt x="1556795" y="257536"/>
                </a:cubicBezTo>
                <a:cubicBezTo>
                  <a:pt x="1566541" y="262153"/>
                  <a:pt x="1576200" y="266959"/>
                  <a:pt x="1585731" y="272005"/>
                </a:cubicBezTo>
                <a:cubicBezTo>
                  <a:pt x="1592604" y="275644"/>
                  <a:pt x="1599031" y="280101"/>
                  <a:pt x="1605987" y="283579"/>
                </a:cubicBezTo>
                <a:cubicBezTo>
                  <a:pt x="1612916" y="287043"/>
                  <a:pt x="1621618" y="289754"/>
                  <a:pt x="1629137" y="292260"/>
                </a:cubicBezTo>
                <a:cubicBezTo>
                  <a:pt x="1637077" y="297553"/>
                  <a:pt x="1646167" y="301974"/>
                  <a:pt x="1652286" y="309623"/>
                </a:cubicBezTo>
                <a:cubicBezTo>
                  <a:pt x="1654458" y="312339"/>
                  <a:pt x="1655900" y="315588"/>
                  <a:pt x="1658073" y="318304"/>
                </a:cubicBezTo>
                <a:cubicBezTo>
                  <a:pt x="1659777" y="320434"/>
                  <a:pt x="1662157" y="321961"/>
                  <a:pt x="1663861" y="324091"/>
                </a:cubicBezTo>
                <a:cubicBezTo>
                  <a:pt x="1666034" y="326807"/>
                  <a:pt x="1667189" y="330313"/>
                  <a:pt x="1669648" y="332772"/>
                </a:cubicBezTo>
                <a:cubicBezTo>
                  <a:pt x="1672107" y="335231"/>
                  <a:pt x="1675613" y="336386"/>
                  <a:pt x="1678329" y="338559"/>
                </a:cubicBezTo>
                <a:cubicBezTo>
                  <a:pt x="1680459" y="340263"/>
                  <a:pt x="1682187" y="342418"/>
                  <a:pt x="1684116" y="344347"/>
                </a:cubicBezTo>
                <a:cubicBezTo>
                  <a:pt x="1687492" y="348687"/>
                  <a:pt x="1694244" y="358815"/>
                  <a:pt x="1698585" y="364602"/>
                </a:cubicBezTo>
                <a:cubicBezTo>
                  <a:pt x="1702926" y="370389"/>
                  <a:pt x="1706301" y="375695"/>
                  <a:pt x="1710159" y="379071"/>
                </a:cubicBezTo>
                <a:cubicBezTo>
                  <a:pt x="1714017" y="382447"/>
                  <a:pt x="1717989" y="382718"/>
                  <a:pt x="1721734" y="384858"/>
                </a:cubicBezTo>
                <a:cubicBezTo>
                  <a:pt x="1724754" y="386583"/>
                  <a:pt x="1727521" y="388716"/>
                  <a:pt x="1730415" y="390645"/>
                </a:cubicBezTo>
                <a:cubicBezTo>
                  <a:pt x="1740602" y="405927"/>
                  <a:pt x="1731027" y="393650"/>
                  <a:pt x="1747777" y="408007"/>
                </a:cubicBezTo>
                <a:cubicBezTo>
                  <a:pt x="1750884" y="410670"/>
                  <a:pt x="1753164" y="414260"/>
                  <a:pt x="1756458" y="416688"/>
                </a:cubicBezTo>
                <a:cubicBezTo>
                  <a:pt x="1771535" y="427798"/>
                  <a:pt x="1788132" y="436820"/>
                  <a:pt x="1802757" y="448519"/>
                </a:cubicBezTo>
                <a:cubicBezTo>
                  <a:pt x="1807580" y="452377"/>
                  <a:pt x="1812536" y="456074"/>
                  <a:pt x="1817225" y="460093"/>
                </a:cubicBezTo>
                <a:cubicBezTo>
                  <a:pt x="1819297" y="461869"/>
                  <a:pt x="1820830" y="464244"/>
                  <a:pt x="1823013" y="465881"/>
                </a:cubicBezTo>
                <a:cubicBezTo>
                  <a:pt x="1828577" y="470054"/>
                  <a:pt x="1840375" y="477455"/>
                  <a:pt x="1840375" y="477455"/>
                </a:cubicBezTo>
                <a:cubicBezTo>
                  <a:pt x="1845399" y="492531"/>
                  <a:pt x="1839977" y="480575"/>
                  <a:pt x="1849056" y="491924"/>
                </a:cubicBezTo>
                <a:cubicBezTo>
                  <a:pt x="1851228" y="494640"/>
                  <a:pt x="1852127" y="498433"/>
                  <a:pt x="1854843" y="500605"/>
                </a:cubicBezTo>
                <a:cubicBezTo>
                  <a:pt x="1857225" y="502510"/>
                  <a:pt x="1860630" y="502534"/>
                  <a:pt x="1863524" y="503498"/>
                </a:cubicBezTo>
                <a:cubicBezTo>
                  <a:pt x="1864489" y="506392"/>
                  <a:pt x="1864261" y="510022"/>
                  <a:pt x="1866418" y="512179"/>
                </a:cubicBezTo>
                <a:cubicBezTo>
                  <a:pt x="1868575" y="514336"/>
                  <a:pt x="1872371" y="513709"/>
                  <a:pt x="1875099" y="515073"/>
                </a:cubicBezTo>
                <a:cubicBezTo>
                  <a:pt x="1878210" y="516628"/>
                  <a:pt x="1880998" y="518773"/>
                  <a:pt x="1883780" y="520860"/>
                </a:cubicBezTo>
                <a:cubicBezTo>
                  <a:pt x="1925735" y="552327"/>
                  <a:pt x="1863738" y="509415"/>
                  <a:pt x="1921397" y="544010"/>
                </a:cubicBezTo>
                <a:cubicBezTo>
                  <a:pt x="1923736" y="545414"/>
                  <a:pt x="1924965" y="548211"/>
                  <a:pt x="1927185" y="549797"/>
                </a:cubicBezTo>
                <a:cubicBezTo>
                  <a:pt x="1931762" y="553066"/>
                  <a:pt x="1937077" y="555209"/>
                  <a:pt x="1941653" y="558478"/>
                </a:cubicBezTo>
                <a:cubicBezTo>
                  <a:pt x="1943873" y="560064"/>
                  <a:pt x="1945000" y="563046"/>
                  <a:pt x="1947440" y="564266"/>
                </a:cubicBezTo>
                <a:cubicBezTo>
                  <a:pt x="1952896" y="566994"/>
                  <a:pt x="1959346" y="567325"/>
                  <a:pt x="1964802" y="570053"/>
                </a:cubicBezTo>
                <a:cubicBezTo>
                  <a:pt x="1968660" y="571982"/>
                  <a:pt x="1972338" y="574325"/>
                  <a:pt x="1976377" y="575840"/>
                </a:cubicBezTo>
                <a:cubicBezTo>
                  <a:pt x="1980101" y="577236"/>
                  <a:pt x="1984128" y="577641"/>
                  <a:pt x="1987952" y="578734"/>
                </a:cubicBezTo>
                <a:cubicBezTo>
                  <a:pt x="2016981" y="587029"/>
                  <a:pt x="1972064" y="575487"/>
                  <a:pt x="2008207" y="584521"/>
                </a:cubicBezTo>
                <a:cubicBezTo>
                  <a:pt x="2021686" y="598000"/>
                  <a:pt x="2004236" y="582536"/>
                  <a:pt x="2025569" y="593202"/>
                </a:cubicBezTo>
                <a:cubicBezTo>
                  <a:pt x="2028009" y="594422"/>
                  <a:pt x="2029017" y="597586"/>
                  <a:pt x="2031357" y="598990"/>
                </a:cubicBezTo>
                <a:cubicBezTo>
                  <a:pt x="2033972" y="600559"/>
                  <a:pt x="2037144" y="600919"/>
                  <a:pt x="2040038" y="601883"/>
                </a:cubicBezTo>
                <a:cubicBezTo>
                  <a:pt x="2041967" y="603812"/>
                  <a:pt x="2043486" y="606267"/>
                  <a:pt x="2045825" y="607671"/>
                </a:cubicBezTo>
                <a:cubicBezTo>
                  <a:pt x="2048440" y="609240"/>
                  <a:pt x="2052349" y="608407"/>
                  <a:pt x="2054506" y="610564"/>
                </a:cubicBezTo>
                <a:cubicBezTo>
                  <a:pt x="2056663" y="612721"/>
                  <a:pt x="2055831" y="616629"/>
                  <a:pt x="2057400" y="619245"/>
                </a:cubicBezTo>
                <a:cubicBezTo>
                  <a:pt x="2058804" y="621584"/>
                  <a:pt x="2061258" y="623104"/>
                  <a:pt x="2063187" y="625033"/>
                </a:cubicBezTo>
                <a:lnTo>
                  <a:pt x="2060294" y="622139"/>
                </a:ln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2264"/>
          </a:p>
        </p:txBody>
      </p:sp>
      <p:sp>
        <p:nvSpPr>
          <p:cNvPr id="139" name="Rectangle 60">
            <a:extLst>
              <a:ext uri="{FF2B5EF4-FFF2-40B4-BE49-F238E27FC236}">
                <a16:creationId xmlns:a16="http://schemas.microsoft.com/office/drawing/2014/main" id="{86C07C65-0CEA-4EA5-853B-26D8EA6F08E7}"/>
              </a:ext>
            </a:extLst>
          </p:cNvPr>
          <p:cNvSpPr>
            <a:spLocks noChangeArrowheads="1"/>
          </p:cNvSpPr>
          <p:nvPr/>
        </p:nvSpPr>
        <p:spPr bwMode="auto">
          <a:xfrm>
            <a:off x="11193579" y="5962902"/>
            <a:ext cx="9465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00" b="1" dirty="0" err="1">
                <a:latin typeface="Calibri" pitchFamily="34" charset="0"/>
              </a:rPr>
              <a:t>Cerromatoso</a:t>
            </a:r>
            <a:endParaRPr lang="es-ES_tradnl" sz="1000" b="1" dirty="0">
              <a:latin typeface="Calibri" pitchFamily="34" charset="0"/>
            </a:endParaRPr>
          </a:p>
        </p:txBody>
      </p:sp>
      <p:sp>
        <p:nvSpPr>
          <p:cNvPr id="6" name="Rectangle 51">
            <a:extLst>
              <a:ext uri="{FF2B5EF4-FFF2-40B4-BE49-F238E27FC236}">
                <a16:creationId xmlns:a16="http://schemas.microsoft.com/office/drawing/2014/main" id="{449AC745-8DBE-4409-8AE5-283A878A5983}"/>
              </a:ext>
            </a:extLst>
          </p:cNvPr>
          <p:cNvSpPr>
            <a:spLocks noChangeArrowheads="1"/>
          </p:cNvSpPr>
          <p:nvPr/>
        </p:nvSpPr>
        <p:spPr bwMode="auto">
          <a:xfrm rot="1932571">
            <a:off x="10309273" y="5532660"/>
            <a:ext cx="668480" cy="1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81">
                <a:latin typeface="Calibri" pitchFamily="34" charset="0"/>
              </a:rPr>
              <a:t>2026</a:t>
            </a:r>
          </a:p>
        </p:txBody>
      </p:sp>
      <p:sp>
        <p:nvSpPr>
          <p:cNvPr id="19" name="Rectangle 51">
            <a:extLst>
              <a:ext uri="{FF2B5EF4-FFF2-40B4-BE49-F238E27FC236}">
                <a16:creationId xmlns:a16="http://schemas.microsoft.com/office/drawing/2014/main" id="{4567E9A5-1ECE-4053-A90F-5C4CCBC78268}"/>
              </a:ext>
            </a:extLst>
          </p:cNvPr>
          <p:cNvSpPr>
            <a:spLocks noChangeArrowheads="1"/>
          </p:cNvSpPr>
          <p:nvPr/>
        </p:nvSpPr>
        <p:spPr bwMode="auto">
          <a:xfrm>
            <a:off x="346350" y="1502817"/>
            <a:ext cx="668480" cy="1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s-ES_tradnl" sz="1081" dirty="0">
                <a:latin typeface="Calibri" pitchFamily="34" charset="0"/>
              </a:rPr>
              <a:t>400 kV</a:t>
            </a:r>
          </a:p>
        </p:txBody>
      </p:sp>
      <p:sp>
        <p:nvSpPr>
          <p:cNvPr id="3" name="CuadroTexto 2">
            <a:extLst>
              <a:ext uri="{FF2B5EF4-FFF2-40B4-BE49-F238E27FC236}">
                <a16:creationId xmlns:a16="http://schemas.microsoft.com/office/drawing/2014/main" id="{2F4B84D0-14EF-4021-92AE-93006A3EF7B0}"/>
              </a:ext>
            </a:extLst>
          </p:cNvPr>
          <p:cNvSpPr txBox="1"/>
          <p:nvPr/>
        </p:nvSpPr>
        <p:spPr>
          <a:xfrm>
            <a:off x="2083405" y="147103"/>
            <a:ext cx="638765" cy="369332"/>
          </a:xfrm>
          <a:prstGeom prst="rect">
            <a:avLst/>
          </a:prstGeom>
          <a:noFill/>
        </p:spPr>
        <p:txBody>
          <a:bodyPr wrap="none" rtlCol="0">
            <a:spAutoFit/>
          </a:bodyPr>
          <a:lstStyle/>
          <a:p>
            <a:r>
              <a:rPr lang="es-ES"/>
              <a:t>GTM</a:t>
            </a:r>
            <a:endParaRPr lang="es-CR"/>
          </a:p>
        </p:txBody>
      </p:sp>
      <p:sp>
        <p:nvSpPr>
          <p:cNvPr id="142" name="CuadroTexto 141">
            <a:extLst>
              <a:ext uri="{FF2B5EF4-FFF2-40B4-BE49-F238E27FC236}">
                <a16:creationId xmlns:a16="http://schemas.microsoft.com/office/drawing/2014/main" id="{571B130D-90D0-4693-BB33-C5FCDFA925C3}"/>
              </a:ext>
            </a:extLst>
          </p:cNvPr>
          <p:cNvSpPr txBox="1"/>
          <p:nvPr/>
        </p:nvSpPr>
        <p:spPr>
          <a:xfrm>
            <a:off x="2732298" y="2178192"/>
            <a:ext cx="503151" cy="369332"/>
          </a:xfrm>
          <a:prstGeom prst="rect">
            <a:avLst/>
          </a:prstGeom>
          <a:noFill/>
        </p:spPr>
        <p:txBody>
          <a:bodyPr wrap="none" rtlCol="0">
            <a:spAutoFit/>
          </a:bodyPr>
          <a:lstStyle/>
          <a:p>
            <a:r>
              <a:rPr lang="es-ES"/>
              <a:t>SLV</a:t>
            </a:r>
            <a:endParaRPr lang="es-CR"/>
          </a:p>
        </p:txBody>
      </p:sp>
      <p:sp>
        <p:nvSpPr>
          <p:cNvPr id="143" name="CuadroTexto 142">
            <a:extLst>
              <a:ext uri="{FF2B5EF4-FFF2-40B4-BE49-F238E27FC236}">
                <a16:creationId xmlns:a16="http://schemas.microsoft.com/office/drawing/2014/main" id="{D22C88AF-70A5-4BC0-AED0-40965F9B275A}"/>
              </a:ext>
            </a:extLst>
          </p:cNvPr>
          <p:cNvSpPr txBox="1"/>
          <p:nvPr/>
        </p:nvSpPr>
        <p:spPr>
          <a:xfrm>
            <a:off x="4703613" y="2899107"/>
            <a:ext cx="514885" cy="369332"/>
          </a:xfrm>
          <a:prstGeom prst="rect">
            <a:avLst/>
          </a:prstGeom>
          <a:noFill/>
        </p:spPr>
        <p:txBody>
          <a:bodyPr wrap="none" rtlCol="0">
            <a:spAutoFit/>
          </a:bodyPr>
          <a:lstStyle/>
          <a:p>
            <a:r>
              <a:rPr lang="es-ES" dirty="0"/>
              <a:t>NIC</a:t>
            </a:r>
            <a:endParaRPr lang="es-CR" dirty="0"/>
          </a:p>
        </p:txBody>
      </p:sp>
      <p:sp>
        <p:nvSpPr>
          <p:cNvPr id="144" name="CuadroTexto 143">
            <a:extLst>
              <a:ext uri="{FF2B5EF4-FFF2-40B4-BE49-F238E27FC236}">
                <a16:creationId xmlns:a16="http://schemas.microsoft.com/office/drawing/2014/main" id="{8D995F11-43E3-415B-B17B-35B630540394}"/>
              </a:ext>
            </a:extLst>
          </p:cNvPr>
          <p:cNvSpPr txBox="1"/>
          <p:nvPr/>
        </p:nvSpPr>
        <p:spPr>
          <a:xfrm>
            <a:off x="6241168" y="4902487"/>
            <a:ext cx="490840" cy="369332"/>
          </a:xfrm>
          <a:prstGeom prst="rect">
            <a:avLst/>
          </a:prstGeom>
          <a:noFill/>
        </p:spPr>
        <p:txBody>
          <a:bodyPr wrap="none" rtlCol="0">
            <a:spAutoFit/>
          </a:bodyPr>
          <a:lstStyle/>
          <a:p>
            <a:r>
              <a:rPr lang="es-ES" dirty="0" err="1"/>
              <a:t>CRI</a:t>
            </a:r>
            <a:endParaRPr lang="es-CR" dirty="0"/>
          </a:p>
        </p:txBody>
      </p:sp>
      <p:sp>
        <p:nvSpPr>
          <p:cNvPr id="145" name="CuadroTexto 144">
            <a:extLst>
              <a:ext uri="{FF2B5EF4-FFF2-40B4-BE49-F238E27FC236}">
                <a16:creationId xmlns:a16="http://schemas.microsoft.com/office/drawing/2014/main" id="{3F8B49F1-131B-4BA1-A19C-6F15B588160B}"/>
              </a:ext>
            </a:extLst>
          </p:cNvPr>
          <p:cNvSpPr txBox="1"/>
          <p:nvPr/>
        </p:nvSpPr>
        <p:spPr>
          <a:xfrm>
            <a:off x="3998632" y="1902118"/>
            <a:ext cx="620683" cy="369332"/>
          </a:xfrm>
          <a:prstGeom prst="rect">
            <a:avLst/>
          </a:prstGeom>
          <a:noFill/>
        </p:spPr>
        <p:txBody>
          <a:bodyPr wrap="none" rtlCol="0">
            <a:spAutoFit/>
          </a:bodyPr>
          <a:lstStyle>
            <a:defPPr>
              <a:defRPr lang="es-CR"/>
            </a:defPPr>
            <a:lvl1pPr>
              <a:defRPr>
                <a:solidFill>
                  <a:srgbClr val="4399FF"/>
                </a:solidFill>
              </a:defRPr>
            </a:lvl1pPr>
          </a:lstStyle>
          <a:p>
            <a:r>
              <a:rPr lang="es-ES" dirty="0" err="1">
                <a:solidFill>
                  <a:schemeClr val="tx1"/>
                </a:solidFill>
              </a:rPr>
              <a:t>HND</a:t>
            </a:r>
            <a:endParaRPr lang="es-CR" dirty="0">
              <a:solidFill>
                <a:schemeClr val="tx1"/>
              </a:solidFill>
            </a:endParaRPr>
          </a:p>
        </p:txBody>
      </p:sp>
      <p:sp>
        <p:nvSpPr>
          <p:cNvPr id="146" name="CuadroTexto 145">
            <a:extLst>
              <a:ext uri="{FF2B5EF4-FFF2-40B4-BE49-F238E27FC236}">
                <a16:creationId xmlns:a16="http://schemas.microsoft.com/office/drawing/2014/main" id="{6A073F87-ECA7-4F69-952D-8F98D529CB07}"/>
              </a:ext>
            </a:extLst>
          </p:cNvPr>
          <p:cNvSpPr txBox="1"/>
          <p:nvPr/>
        </p:nvSpPr>
        <p:spPr>
          <a:xfrm>
            <a:off x="7971586" y="6096749"/>
            <a:ext cx="568425" cy="369332"/>
          </a:xfrm>
          <a:prstGeom prst="rect">
            <a:avLst/>
          </a:prstGeom>
          <a:noFill/>
        </p:spPr>
        <p:txBody>
          <a:bodyPr wrap="none" rtlCol="0">
            <a:spAutoFit/>
          </a:bodyPr>
          <a:lstStyle/>
          <a:p>
            <a:r>
              <a:rPr lang="es-ES" dirty="0"/>
              <a:t>PAN</a:t>
            </a:r>
            <a:endParaRPr lang="es-CR" dirty="0"/>
          </a:p>
        </p:txBody>
      </p:sp>
      <p:sp>
        <p:nvSpPr>
          <p:cNvPr id="147" name="Oval 103">
            <a:extLst>
              <a:ext uri="{FF2B5EF4-FFF2-40B4-BE49-F238E27FC236}">
                <a16:creationId xmlns:a16="http://schemas.microsoft.com/office/drawing/2014/main" id="{62862590-84C2-45BB-A6A0-4A3F958A5E4C}"/>
              </a:ext>
            </a:extLst>
          </p:cNvPr>
          <p:cNvSpPr>
            <a:spLocks noChangeArrowheads="1"/>
          </p:cNvSpPr>
          <p:nvPr/>
        </p:nvSpPr>
        <p:spPr bwMode="auto">
          <a:xfrm>
            <a:off x="5634512" y="4952846"/>
            <a:ext cx="108000" cy="108000"/>
          </a:xfrm>
          <a:prstGeom prst="ellipse">
            <a:avLst/>
          </a:prstGeom>
          <a:solidFill>
            <a:schemeClr val="bg1"/>
          </a:solidFill>
          <a:ln w="11113">
            <a:solidFill>
              <a:srgbClr val="FF5050"/>
            </a:solidFill>
            <a:round/>
            <a:headEnd/>
            <a:tailEnd/>
          </a:ln>
        </p:spPr>
        <p:txBody>
          <a:bodyPr/>
          <a:lstStyle/>
          <a:p>
            <a:endParaRPr lang="es-CR" sz="2265" b="1">
              <a:latin typeface="Calibri" pitchFamily="34" charset="0"/>
            </a:endParaRPr>
          </a:p>
        </p:txBody>
      </p:sp>
      <p:sp>
        <p:nvSpPr>
          <p:cNvPr id="148" name="Oval 103">
            <a:extLst>
              <a:ext uri="{FF2B5EF4-FFF2-40B4-BE49-F238E27FC236}">
                <a16:creationId xmlns:a16="http://schemas.microsoft.com/office/drawing/2014/main" id="{5EE45F58-2E30-4529-A5CF-C6014DF64538}"/>
              </a:ext>
            </a:extLst>
          </p:cNvPr>
          <p:cNvSpPr>
            <a:spLocks noChangeArrowheads="1"/>
          </p:cNvSpPr>
          <p:nvPr/>
        </p:nvSpPr>
        <p:spPr bwMode="auto">
          <a:xfrm>
            <a:off x="5198442" y="4478817"/>
            <a:ext cx="108000" cy="108000"/>
          </a:xfrm>
          <a:prstGeom prst="ellipse">
            <a:avLst/>
          </a:prstGeom>
          <a:solidFill>
            <a:schemeClr val="bg1"/>
          </a:solidFill>
          <a:ln w="11113">
            <a:solidFill>
              <a:srgbClr val="FF5050"/>
            </a:solidFill>
            <a:round/>
            <a:headEnd/>
            <a:tailEnd/>
          </a:ln>
        </p:spPr>
        <p:txBody>
          <a:bodyPr/>
          <a:lstStyle/>
          <a:p>
            <a:endParaRPr lang="es-CR" sz="2265" b="1">
              <a:latin typeface="Calibri" pitchFamily="34" charset="0"/>
            </a:endParaRPr>
          </a:p>
        </p:txBody>
      </p:sp>
      <p:sp>
        <p:nvSpPr>
          <p:cNvPr id="149" name="Rectangle 51">
            <a:extLst>
              <a:ext uri="{FF2B5EF4-FFF2-40B4-BE49-F238E27FC236}">
                <a16:creationId xmlns:a16="http://schemas.microsoft.com/office/drawing/2014/main" id="{34969A8B-E8A4-4C56-951E-3F0FF08B445E}"/>
              </a:ext>
            </a:extLst>
          </p:cNvPr>
          <p:cNvSpPr>
            <a:spLocks noChangeArrowheads="1"/>
          </p:cNvSpPr>
          <p:nvPr/>
        </p:nvSpPr>
        <p:spPr bwMode="auto">
          <a:xfrm>
            <a:off x="5777245" y="4919604"/>
            <a:ext cx="668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_tradnl" sz="1000" b="1" dirty="0">
                <a:latin typeface="Calibri" pitchFamily="34" charset="0"/>
              </a:rPr>
              <a:t>Garabito</a:t>
            </a:r>
          </a:p>
        </p:txBody>
      </p:sp>
      <p:sp>
        <p:nvSpPr>
          <p:cNvPr id="165" name="Rectangle 51">
            <a:extLst>
              <a:ext uri="{FF2B5EF4-FFF2-40B4-BE49-F238E27FC236}">
                <a16:creationId xmlns:a16="http://schemas.microsoft.com/office/drawing/2014/main" id="{5B80E865-B19B-4A22-A05C-C95C2651AD94}"/>
              </a:ext>
            </a:extLst>
          </p:cNvPr>
          <p:cNvSpPr>
            <a:spLocks noChangeArrowheads="1"/>
          </p:cNvSpPr>
          <p:nvPr/>
        </p:nvSpPr>
        <p:spPr bwMode="auto">
          <a:xfrm>
            <a:off x="5343232" y="4442700"/>
            <a:ext cx="515253" cy="153888"/>
          </a:xfrm>
          <a:prstGeom prst="rect">
            <a:avLst/>
          </a:prstGeom>
          <a:solidFill>
            <a:srgbClr val="BCE292"/>
          </a:solidFill>
          <a:ln>
            <a:noFill/>
          </a:ln>
        </p:spPr>
        <p:txBody>
          <a:bodyPr wrap="square" lIns="0" tIns="0" rIns="0" bIns="0">
            <a:spAutoFit/>
          </a:bodyPr>
          <a:lstStyle/>
          <a:p>
            <a:pPr algn="ctr"/>
            <a:r>
              <a:rPr lang="es-ES_tradnl" sz="1000" dirty="0">
                <a:latin typeface="Calibri" pitchFamily="34" charset="0"/>
              </a:rPr>
              <a:t>Fortuna</a:t>
            </a:r>
          </a:p>
        </p:txBody>
      </p:sp>
      <p:sp>
        <p:nvSpPr>
          <p:cNvPr id="3190" name="Oval 97"/>
          <p:cNvSpPr>
            <a:spLocks noChangeArrowheads="1"/>
          </p:cNvSpPr>
          <p:nvPr/>
        </p:nvSpPr>
        <p:spPr bwMode="auto">
          <a:xfrm>
            <a:off x="1873678" y="1945395"/>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219" name="Oval 79">
            <a:extLst>
              <a:ext uri="{FF2B5EF4-FFF2-40B4-BE49-F238E27FC236}">
                <a16:creationId xmlns:a16="http://schemas.microsoft.com/office/drawing/2014/main" id="{14583D51-B108-44E4-8A03-0ED067C1D748}"/>
              </a:ext>
            </a:extLst>
          </p:cNvPr>
          <p:cNvSpPr>
            <a:spLocks noChangeArrowheads="1"/>
          </p:cNvSpPr>
          <p:nvPr/>
        </p:nvSpPr>
        <p:spPr bwMode="auto">
          <a:xfrm>
            <a:off x="3793461" y="1706966"/>
            <a:ext cx="108000" cy="108000"/>
          </a:xfrm>
          <a:prstGeom prst="ellipse">
            <a:avLst/>
          </a:prstGeom>
          <a:solidFill>
            <a:srgbClr val="CCFFCC"/>
          </a:solidFill>
          <a:ln w="11176">
            <a:solidFill>
              <a:srgbClr val="FF5050"/>
            </a:solidFill>
            <a:round/>
            <a:headEnd/>
            <a:tailEnd/>
          </a:ln>
        </p:spPr>
        <p:txBody>
          <a:bodyPr/>
          <a:lstStyle/>
          <a:p>
            <a:endParaRPr lang="es-CR" sz="2265" b="1">
              <a:latin typeface="Calibri" pitchFamily="34" charset="0"/>
            </a:endParaRPr>
          </a:p>
        </p:txBody>
      </p:sp>
      <p:sp>
        <p:nvSpPr>
          <p:cNvPr id="3184" name="Oval 99"/>
          <p:cNvSpPr>
            <a:spLocks noChangeArrowheads="1"/>
          </p:cNvSpPr>
          <p:nvPr/>
        </p:nvSpPr>
        <p:spPr bwMode="auto">
          <a:xfrm>
            <a:off x="3549339" y="1671159"/>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164" name="Oval 45"/>
          <p:cNvSpPr>
            <a:spLocks noChangeArrowheads="1"/>
          </p:cNvSpPr>
          <p:nvPr/>
        </p:nvSpPr>
        <p:spPr bwMode="auto">
          <a:xfrm>
            <a:off x="9220367" y="5587499"/>
            <a:ext cx="108000" cy="108000"/>
          </a:xfrm>
          <a:prstGeom prst="ellipse">
            <a:avLst/>
          </a:prstGeom>
          <a:solidFill>
            <a:srgbClr val="FFFF00"/>
          </a:solidFill>
          <a:ln w="11113">
            <a:solidFill>
              <a:srgbClr val="FF5050"/>
            </a:solidFill>
            <a:round/>
            <a:headEnd/>
            <a:tailEnd/>
          </a:ln>
        </p:spPr>
        <p:txBody>
          <a:bodyPr/>
          <a:lstStyle/>
          <a:p>
            <a:endParaRPr lang="es-CR" sz="2265" b="1">
              <a:latin typeface="Calibri" pitchFamily="34" charset="0"/>
            </a:endParaRPr>
          </a:p>
        </p:txBody>
      </p:sp>
      <p:sp>
        <p:nvSpPr>
          <p:cNvPr id="23" name="Marcador de contenido 2">
            <a:extLst>
              <a:ext uri="{FF2B5EF4-FFF2-40B4-BE49-F238E27FC236}">
                <a16:creationId xmlns:a16="http://schemas.microsoft.com/office/drawing/2014/main" id="{56C90EE7-EB7B-680B-5BE7-BACF3EAF4096}"/>
              </a:ext>
            </a:extLst>
          </p:cNvPr>
          <p:cNvSpPr txBox="1">
            <a:spLocks/>
          </p:cNvSpPr>
          <p:nvPr/>
        </p:nvSpPr>
        <p:spPr>
          <a:xfrm>
            <a:off x="7355881" y="3122265"/>
            <a:ext cx="3879641" cy="2267074"/>
          </a:xfrm>
          <a:prstGeom prst="rect">
            <a:avLst/>
          </a:prstGeom>
          <a:noFill/>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ourier New" panose="02070309020205020404" pitchFamily="49" charset="0"/>
              <a:buChar char="o"/>
            </a:pPr>
            <a:r>
              <a:rPr lang="es-CR" sz="1200" dirty="0"/>
              <a:t>Bajo este escenario, se vuelven atractivos nuevos circuitos de la Línea </a:t>
            </a:r>
            <a:r>
              <a:rPr lang="es-CR" sz="1200" dirty="0" err="1"/>
              <a:t>SIEPAC</a:t>
            </a:r>
            <a:r>
              <a:rPr lang="es-CR" sz="1200" dirty="0"/>
              <a:t>:</a:t>
            </a:r>
          </a:p>
          <a:p>
            <a:pPr marL="536575" lvl="1">
              <a:lnSpc>
                <a:spcPct val="100000"/>
              </a:lnSpc>
              <a:spcBef>
                <a:spcPts val="0"/>
              </a:spcBef>
              <a:buFont typeface="Tahoma" panose="020B0604030504040204" pitchFamily="34" charset="0"/>
              <a:buChar char="‒"/>
            </a:pPr>
            <a:r>
              <a:rPr lang="es-CR" sz="1200" dirty="0" err="1">
                <a:highlight>
                  <a:srgbClr val="D9D9D9"/>
                </a:highlight>
              </a:rPr>
              <a:t>Aguacaliente</a:t>
            </a:r>
            <a:r>
              <a:rPr lang="es-CR" sz="1200" dirty="0">
                <a:highlight>
                  <a:srgbClr val="D9D9D9"/>
                </a:highlight>
              </a:rPr>
              <a:t> (HO) – Sandino (NI) </a:t>
            </a:r>
          </a:p>
          <a:p>
            <a:pPr marL="536575" lvl="1">
              <a:lnSpc>
                <a:spcPct val="100000"/>
              </a:lnSpc>
              <a:spcBef>
                <a:spcPts val="0"/>
              </a:spcBef>
              <a:spcAft>
                <a:spcPts val="600"/>
              </a:spcAft>
              <a:buFont typeface="Tahoma" panose="020B0604030504040204" pitchFamily="34" charset="0"/>
              <a:buChar char="‒"/>
            </a:pPr>
            <a:r>
              <a:rPr lang="es-CR" sz="1200" dirty="0">
                <a:highlight>
                  <a:srgbClr val="BCE292"/>
                </a:highlight>
              </a:rPr>
              <a:t>La Virgen (NI) – Fortuna (CR)</a:t>
            </a:r>
          </a:p>
          <a:p>
            <a:pPr>
              <a:lnSpc>
                <a:spcPct val="100000"/>
              </a:lnSpc>
              <a:spcBef>
                <a:spcPts val="0"/>
              </a:spcBef>
              <a:spcAft>
                <a:spcPts val="600"/>
              </a:spcAft>
              <a:buFont typeface="Courier New" panose="02070309020205020404" pitchFamily="49" charset="0"/>
              <a:buChar char="o"/>
            </a:pPr>
            <a:r>
              <a:rPr lang="es-CR" sz="1200" dirty="0"/>
              <a:t>Esto </a:t>
            </a:r>
            <a:r>
              <a:rPr lang="es-MX" sz="1200" dirty="0"/>
              <a:t>permitirá alcanzar una capacidad operativa de al menos 450 MW entre pares de países (Panamá - Costa Rica, Costa Rica -Nicaragua y Nicaragua – Honduras).</a:t>
            </a:r>
          </a:p>
        </p:txBody>
      </p:sp>
      <p:graphicFrame>
        <p:nvGraphicFramePr>
          <p:cNvPr id="8" name="Marcador de contenido 2">
            <a:extLst>
              <a:ext uri="{FF2B5EF4-FFF2-40B4-BE49-F238E27FC236}">
                <a16:creationId xmlns:a16="http://schemas.microsoft.com/office/drawing/2014/main" id="{92DA4699-8EB9-A3CD-29CB-6EFE9B98F40F}"/>
              </a:ext>
            </a:extLst>
          </p:cNvPr>
          <p:cNvGraphicFramePr>
            <a:graphicFrameLocks/>
          </p:cNvGraphicFramePr>
          <p:nvPr/>
        </p:nvGraphicFramePr>
        <p:xfrm>
          <a:off x="145010" y="1603360"/>
          <a:ext cx="3698172" cy="6158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7655AC29-7AED-B17D-AE9D-8699C4A7B017}"/>
              </a:ext>
            </a:extLst>
          </p:cNvPr>
          <p:cNvPicPr>
            <a:picLocks noChangeAspect="1"/>
          </p:cNvPicPr>
          <p:nvPr/>
        </p:nvPicPr>
        <p:blipFill rotWithShape="1">
          <a:blip r:embed="rId8"/>
          <a:srcRect t="11756"/>
          <a:stretch/>
        </p:blipFill>
        <p:spPr>
          <a:xfrm>
            <a:off x="6902995" y="1970"/>
            <a:ext cx="5292720" cy="809343"/>
          </a:xfrm>
          <a:prstGeom prst="rect">
            <a:avLst/>
          </a:prstGeom>
        </p:spPr>
      </p:pic>
    </p:spTree>
    <p:extLst>
      <p:ext uri="{BB962C8B-B14F-4D97-AF65-F5344CB8AC3E}">
        <p14:creationId xmlns:p14="http://schemas.microsoft.com/office/powerpoint/2010/main" val="1469770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114CE8-821D-47B0-953F-111B9862D8C9}"/>
              </a:ext>
            </a:extLst>
          </p:cNvPr>
          <p:cNvSpPr>
            <a:spLocks noGrp="1"/>
          </p:cNvSpPr>
          <p:nvPr>
            <p:ph type="ctrTitle"/>
          </p:nvPr>
        </p:nvSpPr>
        <p:spPr/>
        <p:txBody>
          <a:bodyPr/>
          <a:lstStyle/>
          <a:p>
            <a:r>
              <a:rPr lang="es-CO" dirty="0"/>
              <a:t>Parte 3</a:t>
            </a:r>
          </a:p>
        </p:txBody>
      </p:sp>
      <p:sp>
        <p:nvSpPr>
          <p:cNvPr id="5" name="Subtítulo 4">
            <a:extLst>
              <a:ext uri="{FF2B5EF4-FFF2-40B4-BE49-F238E27FC236}">
                <a16:creationId xmlns:a16="http://schemas.microsoft.com/office/drawing/2014/main" id="{A6B00FBC-5A88-4D5F-BC4D-D2C655106D4A}"/>
              </a:ext>
            </a:extLst>
          </p:cNvPr>
          <p:cNvSpPr>
            <a:spLocks noGrp="1"/>
          </p:cNvSpPr>
          <p:nvPr>
            <p:ph type="subTitle" idx="1"/>
          </p:nvPr>
        </p:nvSpPr>
        <p:spPr/>
        <p:txBody>
          <a:bodyPr/>
          <a:lstStyle/>
          <a:p>
            <a:r>
              <a:rPr lang="es-CO" dirty="0"/>
              <a:t>Sistema de Interconexión Eléctrica Andina (</a:t>
            </a:r>
            <a:r>
              <a:rPr lang="es-CO" dirty="0" err="1"/>
              <a:t>SINEA</a:t>
            </a:r>
            <a:r>
              <a:rPr lang="es-CO" dirty="0"/>
              <a:t>)</a:t>
            </a:r>
          </a:p>
        </p:txBody>
      </p:sp>
    </p:spTree>
    <p:extLst>
      <p:ext uri="{BB962C8B-B14F-4D97-AF65-F5344CB8AC3E}">
        <p14:creationId xmlns:p14="http://schemas.microsoft.com/office/powerpoint/2010/main" val="300846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3DC5A18-2A93-45DA-B84E-D4FE356E204D}"/>
              </a:ext>
            </a:extLst>
          </p:cNvPr>
          <p:cNvSpPr>
            <a:spLocks noGrp="1"/>
          </p:cNvSpPr>
          <p:nvPr>
            <p:ph idx="1"/>
          </p:nvPr>
        </p:nvSpPr>
        <p:spPr>
          <a:xfrm>
            <a:off x="554182" y="1520825"/>
            <a:ext cx="11083636" cy="4787900"/>
          </a:xfrm>
        </p:spPr>
        <p:txBody>
          <a:bodyPr/>
          <a:lstStyle/>
          <a:p>
            <a:r>
              <a:rPr lang="es-MX" dirty="0"/>
              <a:t>La iniciativa </a:t>
            </a:r>
            <a:r>
              <a:rPr lang="es-MX" dirty="0" err="1"/>
              <a:t>SINEA</a:t>
            </a:r>
            <a:r>
              <a:rPr lang="es-MX" dirty="0"/>
              <a:t> está compuesta por Chile, Colombia, Ecuador, Perú; Bolivia participa en calidad de observador. </a:t>
            </a:r>
          </a:p>
          <a:p>
            <a:r>
              <a:rPr lang="es-MX" dirty="0"/>
              <a:t>La iniciativa pretende profundizar y expandir intercambios de energía eléctrica, en el marco de la seguridad jurídica, complementariedad en el uso de los recursos, y beneficio económico para todos los miembros del </a:t>
            </a:r>
            <a:r>
              <a:rPr lang="es-MX" dirty="0" err="1"/>
              <a:t>SINEA</a:t>
            </a:r>
            <a:r>
              <a:rPr lang="es-MX" dirty="0"/>
              <a:t>. </a:t>
            </a:r>
          </a:p>
          <a:p>
            <a:r>
              <a:rPr lang="es-MX" dirty="0"/>
              <a:t>La iniciativa está basada en dos estudios financiados por el BID, realizados en los años 2013 - 2014: Planificación de la Infraestructura y Armonización Regulatoria.</a:t>
            </a:r>
          </a:p>
          <a:p>
            <a:r>
              <a:rPr lang="es-MX" dirty="0"/>
              <a:t>A través de la Declaración de Lima, el Consejo de Ministros del Sistema de Interconexión Eléctrica Andina acordó en el año 2014 avanzar en esta iniciativa de integración regional.</a:t>
            </a:r>
            <a:endParaRPr lang="es-CO" dirty="0"/>
          </a:p>
        </p:txBody>
      </p:sp>
      <p:sp>
        <p:nvSpPr>
          <p:cNvPr id="3" name="Título 2">
            <a:extLst>
              <a:ext uri="{FF2B5EF4-FFF2-40B4-BE49-F238E27FC236}">
                <a16:creationId xmlns:a16="http://schemas.microsoft.com/office/drawing/2014/main" id="{A02E8567-751C-4277-B40C-0B0121DD91C8}"/>
              </a:ext>
            </a:extLst>
          </p:cNvPr>
          <p:cNvSpPr>
            <a:spLocks noGrp="1"/>
          </p:cNvSpPr>
          <p:nvPr>
            <p:ph type="title"/>
          </p:nvPr>
        </p:nvSpPr>
        <p:spPr>
          <a:xfrm>
            <a:off x="554182" y="164972"/>
            <a:ext cx="7950547" cy="1083342"/>
          </a:xfrm>
        </p:spPr>
        <p:txBody>
          <a:bodyPr/>
          <a:lstStyle/>
          <a:p>
            <a:r>
              <a:rPr lang="es-CO" dirty="0" err="1"/>
              <a:t>SINEA</a:t>
            </a:r>
            <a:br>
              <a:rPr lang="es-CO" dirty="0"/>
            </a:br>
            <a:r>
              <a:rPr lang="es-MX" dirty="0"/>
              <a:t>Sistema de Interconexión Eléctrica Andina</a:t>
            </a:r>
            <a:endParaRPr lang="es-CO" dirty="0"/>
          </a:p>
        </p:txBody>
      </p:sp>
      <p:pic>
        <p:nvPicPr>
          <p:cNvPr id="1026" name="Picture 2" descr="Sistema de Interconexión Eléctrica Andina by Pedro Naranjo">
            <a:extLst>
              <a:ext uri="{FF2B5EF4-FFF2-40B4-BE49-F238E27FC236}">
                <a16:creationId xmlns:a16="http://schemas.microsoft.com/office/drawing/2014/main" id="{DEDEEB7B-5E18-4A94-9043-AE0E00235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0" b="28346"/>
          <a:stretch/>
        </p:blipFill>
        <p:spPr bwMode="auto">
          <a:xfrm>
            <a:off x="7522464" y="4659726"/>
            <a:ext cx="4030154" cy="173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18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p:cNvSpPr>
            <a:spLocks noGrp="1"/>
          </p:cNvSpPr>
          <p:nvPr>
            <p:ph idx="1"/>
          </p:nvPr>
        </p:nvSpPr>
        <p:spPr>
          <a:xfrm>
            <a:off x="554182" y="1520825"/>
            <a:ext cx="6156584" cy="4787900"/>
          </a:xfrm>
        </p:spPr>
        <p:txBody>
          <a:bodyPr/>
          <a:lstStyle/>
          <a:p>
            <a:r>
              <a:rPr lang="es-CO" dirty="0"/>
              <a:t>La capacidad actual de interconexión en la Comunidad Andina se limita a los proyectos existentes entre Venezuela, Colombia, Ecuador y Perú</a:t>
            </a:r>
          </a:p>
          <a:p>
            <a:r>
              <a:rPr lang="es-CO" dirty="0"/>
              <a:t>Solo los enlaces entre Colombia y Ecuador operan de manera sincronizada, en el marco de un esquema de Transacciones Internacionales de Electricidad, establecido mediante Decisión CAN 536</a:t>
            </a:r>
          </a:p>
        </p:txBody>
      </p:sp>
      <p:sp>
        <p:nvSpPr>
          <p:cNvPr id="3" name="Marcador de número de diapositiva 2"/>
          <p:cNvSpPr>
            <a:spLocks noGrp="1"/>
          </p:cNvSpPr>
          <p:nvPr>
            <p:ph type="sldNum" sz="quarter" idx="10"/>
          </p:nvPr>
        </p:nvSpPr>
        <p:spPr/>
        <p:txBody>
          <a:bodyPr/>
          <a:lstStyle/>
          <a:p>
            <a:fld id="{FD8CD617-8792-4EFA-9104-FE7ECD76FA7F}" type="slidenum">
              <a:rPr lang="en-US" smtClean="0"/>
              <a:pPr/>
              <a:t>18</a:t>
            </a:fld>
            <a:endParaRPr lang="en-US"/>
          </a:p>
        </p:txBody>
      </p:sp>
      <p:sp>
        <p:nvSpPr>
          <p:cNvPr id="2" name="Título 1"/>
          <p:cNvSpPr>
            <a:spLocks noGrp="1"/>
          </p:cNvSpPr>
          <p:nvPr>
            <p:ph type="title"/>
          </p:nvPr>
        </p:nvSpPr>
        <p:spPr/>
        <p:txBody>
          <a:bodyPr/>
          <a:lstStyle/>
          <a:p>
            <a:r>
              <a:rPr lang="en-US" dirty="0" err="1"/>
              <a:t>Interconexiones</a:t>
            </a:r>
            <a:r>
              <a:rPr lang="en-US" dirty="0"/>
              <a:t> </a:t>
            </a:r>
            <a:r>
              <a:rPr lang="en-US" dirty="0" err="1"/>
              <a:t>existentes</a:t>
            </a:r>
            <a:br>
              <a:rPr lang="en-US" dirty="0"/>
            </a:br>
            <a:r>
              <a:rPr lang="en-US" dirty="0" err="1"/>
              <a:t>Región</a:t>
            </a:r>
            <a:r>
              <a:rPr lang="en-US" dirty="0"/>
              <a:t> </a:t>
            </a:r>
            <a:r>
              <a:rPr lang="en-US" err="1"/>
              <a:t>Andina</a:t>
            </a:r>
            <a:r>
              <a:rPr lang="en-US"/>
              <a:t> </a:t>
            </a:r>
            <a:endParaRPr lang="en-US" dirty="0"/>
          </a:p>
        </p:txBody>
      </p:sp>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133" t="12880" r="4232" b="5542"/>
          <a:stretch/>
        </p:blipFill>
        <p:spPr>
          <a:xfrm>
            <a:off x="7231694" y="5236"/>
            <a:ext cx="7329488" cy="10300902"/>
          </a:xfrm>
          <a:prstGeom prst="rect">
            <a:avLst/>
          </a:prstGeom>
        </p:spPr>
      </p:pic>
      <p:sp>
        <p:nvSpPr>
          <p:cNvPr id="11" name="Line 45"/>
          <p:cNvSpPr>
            <a:spLocks noChangeShapeType="1"/>
          </p:cNvSpPr>
          <p:nvPr/>
        </p:nvSpPr>
        <p:spPr bwMode="auto">
          <a:xfrm flipH="1">
            <a:off x="8651875" y="463685"/>
            <a:ext cx="298870" cy="0"/>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2" name="Line 45"/>
          <p:cNvSpPr>
            <a:spLocks noChangeShapeType="1"/>
          </p:cNvSpPr>
          <p:nvPr/>
        </p:nvSpPr>
        <p:spPr bwMode="auto">
          <a:xfrm flipH="1">
            <a:off x="8699499" y="719409"/>
            <a:ext cx="415925" cy="125143"/>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3" name="Line 45"/>
          <p:cNvSpPr>
            <a:spLocks noChangeShapeType="1"/>
          </p:cNvSpPr>
          <p:nvPr/>
        </p:nvSpPr>
        <p:spPr bwMode="auto">
          <a:xfrm flipH="1">
            <a:off x="8829674" y="911226"/>
            <a:ext cx="419100" cy="130175"/>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4" name="Line 45"/>
          <p:cNvSpPr>
            <a:spLocks noChangeShapeType="1"/>
          </p:cNvSpPr>
          <p:nvPr/>
        </p:nvSpPr>
        <p:spPr bwMode="auto">
          <a:xfrm>
            <a:off x="7820023" y="2541585"/>
            <a:ext cx="171450" cy="447675"/>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23" name="Rectángulo 22"/>
          <p:cNvSpPr/>
          <p:nvPr/>
        </p:nvSpPr>
        <p:spPr bwMode="auto">
          <a:xfrm>
            <a:off x="8323401" y="6404154"/>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Chile</a:t>
            </a:r>
          </a:p>
        </p:txBody>
      </p:sp>
      <p:sp>
        <p:nvSpPr>
          <p:cNvPr id="25" name="Rectángulo 24"/>
          <p:cNvSpPr/>
          <p:nvPr/>
        </p:nvSpPr>
        <p:spPr bwMode="auto">
          <a:xfrm>
            <a:off x="8451732" y="3367888"/>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Perú</a:t>
            </a:r>
          </a:p>
        </p:txBody>
      </p:sp>
      <p:sp>
        <p:nvSpPr>
          <p:cNvPr id="27" name="Rectángulo 26"/>
          <p:cNvSpPr/>
          <p:nvPr/>
        </p:nvSpPr>
        <p:spPr bwMode="auto">
          <a:xfrm>
            <a:off x="8439839" y="1288069"/>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Colombia</a:t>
            </a:r>
          </a:p>
        </p:txBody>
      </p:sp>
      <p:sp>
        <p:nvSpPr>
          <p:cNvPr id="28" name="Rectángulo 27"/>
          <p:cNvSpPr/>
          <p:nvPr/>
        </p:nvSpPr>
        <p:spPr bwMode="auto">
          <a:xfrm>
            <a:off x="9705734" y="731188"/>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Venezuela</a:t>
            </a:r>
          </a:p>
        </p:txBody>
      </p:sp>
      <p:sp>
        <p:nvSpPr>
          <p:cNvPr id="29" name="Line 45"/>
          <p:cNvSpPr>
            <a:spLocks noChangeShapeType="1"/>
          </p:cNvSpPr>
          <p:nvPr/>
        </p:nvSpPr>
        <p:spPr bwMode="auto">
          <a:xfrm flipH="1">
            <a:off x="7864475" y="1577975"/>
            <a:ext cx="279399" cy="409575"/>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32" name="Line 45"/>
          <p:cNvSpPr>
            <a:spLocks noChangeShapeType="1"/>
          </p:cNvSpPr>
          <p:nvPr/>
        </p:nvSpPr>
        <p:spPr bwMode="auto">
          <a:xfrm flipH="1">
            <a:off x="8379164" y="1859962"/>
            <a:ext cx="257175" cy="38100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35" name="Line 45"/>
          <p:cNvSpPr>
            <a:spLocks noChangeShapeType="1"/>
          </p:cNvSpPr>
          <p:nvPr/>
        </p:nvSpPr>
        <p:spPr bwMode="auto">
          <a:xfrm flipH="1">
            <a:off x="8200264" y="1787635"/>
            <a:ext cx="257176" cy="37465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68" name="Oval 46"/>
          <p:cNvSpPr>
            <a:spLocks noChangeAspect="1" noChangeArrowheads="1"/>
          </p:cNvSpPr>
          <p:nvPr/>
        </p:nvSpPr>
        <p:spPr bwMode="auto">
          <a:xfrm flipH="1">
            <a:off x="8553660" y="366760"/>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3" name="Oval 46"/>
          <p:cNvSpPr>
            <a:spLocks noChangeAspect="1" noChangeArrowheads="1"/>
          </p:cNvSpPr>
          <p:nvPr/>
        </p:nvSpPr>
        <p:spPr bwMode="auto">
          <a:xfrm flipH="1">
            <a:off x="8863441" y="369155"/>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lvl1pPr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1pPr>
            <a:lvl2pPr marL="742950" indent="-28575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2pPr>
            <a:lvl3pPr marL="11430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3pPr>
            <a:lvl4pPr marL="16002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4pPr>
            <a:lvl5pPr marL="20574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5pPr>
            <a:lvl6pPr marL="25146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6pPr>
            <a:lvl7pPr marL="29718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7pPr>
            <a:lvl8pPr marL="34290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8pPr>
            <a:lvl9pPr marL="38862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9pPr>
          </a:lstStyle>
          <a:p>
            <a:pPr algn="ctr"/>
            <a:endParaRPr lang="es-CO" altLang="es-CO">
              <a:latin typeface="Times New Roman" panose="02020603050405020304" pitchFamily="18" charset="0"/>
            </a:endParaRPr>
          </a:p>
        </p:txBody>
      </p:sp>
      <p:sp>
        <p:nvSpPr>
          <p:cNvPr id="74" name="Oval 46"/>
          <p:cNvSpPr>
            <a:spLocks noChangeAspect="1" noChangeArrowheads="1"/>
          </p:cNvSpPr>
          <p:nvPr/>
        </p:nvSpPr>
        <p:spPr bwMode="auto">
          <a:xfrm flipH="1">
            <a:off x="8608341" y="765341"/>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5" name="Oval 46"/>
          <p:cNvSpPr>
            <a:spLocks noChangeAspect="1" noChangeArrowheads="1"/>
          </p:cNvSpPr>
          <p:nvPr/>
        </p:nvSpPr>
        <p:spPr bwMode="auto">
          <a:xfrm flipH="1">
            <a:off x="9037959" y="618238"/>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6" name="Oval 46"/>
          <p:cNvSpPr>
            <a:spLocks noChangeAspect="1" noChangeArrowheads="1"/>
          </p:cNvSpPr>
          <p:nvPr/>
        </p:nvSpPr>
        <p:spPr bwMode="auto">
          <a:xfrm flipH="1">
            <a:off x="8718632" y="973240"/>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7" name="Oval 46"/>
          <p:cNvSpPr>
            <a:spLocks noChangeAspect="1" noChangeArrowheads="1"/>
          </p:cNvSpPr>
          <p:nvPr/>
        </p:nvSpPr>
        <p:spPr bwMode="auto">
          <a:xfrm flipH="1">
            <a:off x="9136100" y="834993"/>
            <a:ext cx="174414" cy="172042"/>
          </a:xfrm>
          <a:prstGeom prst="ellipse">
            <a:avLst/>
          </a:prstGeom>
          <a:solidFill>
            <a:schemeClr val="accent3">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8" name="Oval 46"/>
          <p:cNvSpPr>
            <a:spLocks noChangeAspect="1" noChangeArrowheads="1"/>
          </p:cNvSpPr>
          <p:nvPr/>
        </p:nvSpPr>
        <p:spPr bwMode="auto">
          <a:xfrm flipH="1">
            <a:off x="8058151" y="1491953"/>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9" name="Oval 46"/>
          <p:cNvSpPr>
            <a:spLocks noChangeAspect="1" noChangeArrowheads="1"/>
          </p:cNvSpPr>
          <p:nvPr/>
        </p:nvSpPr>
        <p:spPr bwMode="auto">
          <a:xfrm flipH="1">
            <a:off x="7777267" y="1889775"/>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2" name="Oval 46"/>
          <p:cNvSpPr>
            <a:spLocks noChangeAspect="1" noChangeArrowheads="1"/>
          </p:cNvSpPr>
          <p:nvPr/>
        </p:nvSpPr>
        <p:spPr bwMode="auto">
          <a:xfrm flipH="1">
            <a:off x="8114993" y="2088402"/>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3" name="Oval 46"/>
          <p:cNvSpPr>
            <a:spLocks noChangeAspect="1" noChangeArrowheads="1"/>
          </p:cNvSpPr>
          <p:nvPr/>
        </p:nvSpPr>
        <p:spPr bwMode="auto">
          <a:xfrm flipH="1">
            <a:off x="8377174" y="1701614"/>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4" name="Oval 46"/>
          <p:cNvSpPr>
            <a:spLocks noChangeAspect="1" noChangeArrowheads="1"/>
          </p:cNvSpPr>
          <p:nvPr/>
        </p:nvSpPr>
        <p:spPr bwMode="auto">
          <a:xfrm flipH="1">
            <a:off x="8289407" y="2170245"/>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5" name="Oval 46"/>
          <p:cNvSpPr>
            <a:spLocks noChangeAspect="1" noChangeArrowheads="1"/>
          </p:cNvSpPr>
          <p:nvPr/>
        </p:nvSpPr>
        <p:spPr bwMode="auto">
          <a:xfrm flipH="1">
            <a:off x="8544218" y="1803754"/>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6" name="Oval 46"/>
          <p:cNvSpPr>
            <a:spLocks noChangeAspect="1" noChangeArrowheads="1"/>
          </p:cNvSpPr>
          <p:nvPr/>
        </p:nvSpPr>
        <p:spPr bwMode="auto">
          <a:xfrm flipH="1">
            <a:off x="7724666" y="2447929"/>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7" name="Oval 46"/>
          <p:cNvSpPr>
            <a:spLocks noChangeAspect="1" noChangeArrowheads="1"/>
          </p:cNvSpPr>
          <p:nvPr/>
        </p:nvSpPr>
        <p:spPr bwMode="auto">
          <a:xfrm flipH="1">
            <a:off x="7899080" y="2886277"/>
            <a:ext cx="174414" cy="172042"/>
          </a:xfrm>
          <a:prstGeom prst="ellipse">
            <a:avLst/>
          </a:prstGeom>
          <a:solidFill>
            <a:srgbClr val="99FF99"/>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102" name="Rectángulo 101"/>
          <p:cNvSpPr/>
          <p:nvPr/>
        </p:nvSpPr>
        <p:spPr>
          <a:xfrm>
            <a:off x="8319058" y="19534"/>
            <a:ext cx="263719" cy="252770"/>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1</a:t>
            </a:r>
          </a:p>
        </p:txBody>
      </p:sp>
      <p:sp>
        <p:nvSpPr>
          <p:cNvPr id="46" name="Rectángulo 45"/>
          <p:cNvSpPr/>
          <p:nvPr/>
        </p:nvSpPr>
        <p:spPr>
          <a:xfrm>
            <a:off x="7231694" y="0"/>
            <a:ext cx="4807906" cy="6858000"/>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6" name="Rectángulo 25"/>
          <p:cNvSpPr/>
          <p:nvPr/>
        </p:nvSpPr>
        <p:spPr bwMode="auto">
          <a:xfrm>
            <a:off x="6996420" y="2100482"/>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Ecuador</a:t>
            </a:r>
          </a:p>
        </p:txBody>
      </p:sp>
      <p:graphicFrame>
        <p:nvGraphicFramePr>
          <p:cNvPr id="53" name="Tabla 52"/>
          <p:cNvGraphicFramePr>
            <a:graphicFrameLocks noGrp="1"/>
          </p:cNvGraphicFramePr>
          <p:nvPr>
            <p:extLst>
              <p:ext uri="{D42A27DB-BD31-4B8C-83A1-F6EECF244321}">
                <p14:modId xmlns:p14="http://schemas.microsoft.com/office/powerpoint/2010/main" val="3452970163"/>
              </p:ext>
            </p:extLst>
          </p:nvPr>
        </p:nvGraphicFramePr>
        <p:xfrm>
          <a:off x="551887" y="4663133"/>
          <a:ext cx="7176854" cy="1997520"/>
        </p:xfrm>
        <a:graphic>
          <a:graphicData uri="http://schemas.openxmlformats.org/drawingml/2006/table">
            <a:tbl>
              <a:tblPr firstRow="1" bandRow="1">
                <a:tableStyleId>{5C22544A-7EE6-4342-B048-85BDC9FD1C3A}</a:tableStyleId>
              </a:tblPr>
              <a:tblGrid>
                <a:gridCol w="263554">
                  <a:extLst>
                    <a:ext uri="{9D8B030D-6E8A-4147-A177-3AD203B41FA5}">
                      <a16:colId xmlns:a16="http://schemas.microsoft.com/office/drawing/2014/main" val="20000"/>
                    </a:ext>
                  </a:extLst>
                </a:gridCol>
                <a:gridCol w="2361260">
                  <a:extLst>
                    <a:ext uri="{9D8B030D-6E8A-4147-A177-3AD203B41FA5}">
                      <a16:colId xmlns:a16="http://schemas.microsoft.com/office/drawing/2014/main" val="20001"/>
                    </a:ext>
                  </a:extLst>
                </a:gridCol>
                <a:gridCol w="765271">
                  <a:extLst>
                    <a:ext uri="{9D8B030D-6E8A-4147-A177-3AD203B41FA5}">
                      <a16:colId xmlns:a16="http://schemas.microsoft.com/office/drawing/2014/main" val="20002"/>
                    </a:ext>
                  </a:extLst>
                </a:gridCol>
                <a:gridCol w="688744">
                  <a:extLst>
                    <a:ext uri="{9D8B030D-6E8A-4147-A177-3AD203B41FA5}">
                      <a16:colId xmlns:a16="http://schemas.microsoft.com/office/drawing/2014/main" val="20003"/>
                    </a:ext>
                  </a:extLst>
                </a:gridCol>
                <a:gridCol w="786618">
                  <a:extLst>
                    <a:ext uri="{9D8B030D-6E8A-4147-A177-3AD203B41FA5}">
                      <a16:colId xmlns:a16="http://schemas.microsoft.com/office/drawing/2014/main" val="20004"/>
                    </a:ext>
                  </a:extLst>
                </a:gridCol>
                <a:gridCol w="592098">
                  <a:extLst>
                    <a:ext uri="{9D8B030D-6E8A-4147-A177-3AD203B41FA5}">
                      <a16:colId xmlns:a16="http://schemas.microsoft.com/office/drawing/2014/main" val="20005"/>
                    </a:ext>
                  </a:extLst>
                </a:gridCol>
                <a:gridCol w="1089239">
                  <a:extLst>
                    <a:ext uri="{9D8B030D-6E8A-4147-A177-3AD203B41FA5}">
                      <a16:colId xmlns:a16="http://schemas.microsoft.com/office/drawing/2014/main" val="20006"/>
                    </a:ext>
                  </a:extLst>
                </a:gridCol>
                <a:gridCol w="630070">
                  <a:extLst>
                    <a:ext uri="{9D8B030D-6E8A-4147-A177-3AD203B41FA5}">
                      <a16:colId xmlns:a16="http://schemas.microsoft.com/office/drawing/2014/main" val="20007"/>
                    </a:ext>
                  </a:extLst>
                </a:gridCol>
              </a:tblGrid>
              <a:tr h="202601">
                <a:tc>
                  <a:txBody>
                    <a:bodyPr/>
                    <a:lstStyle/>
                    <a:p>
                      <a:pPr algn="ctr"/>
                      <a:r>
                        <a:rPr lang="es-CO" sz="1400" b="0" dirty="0">
                          <a:solidFill>
                            <a:schemeClr val="bg1"/>
                          </a:solidFill>
                        </a:rPr>
                        <a:t>1</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ES_tradnl" altLang="es-CO" sz="1200" b="0" dirty="0">
                          <a:solidFill>
                            <a:schemeClr val="accent4">
                              <a:lumMod val="25000"/>
                            </a:schemeClr>
                          </a:solidFill>
                        </a:rPr>
                        <a:t>Zulia - La Fría</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Col-Ven</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115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36 MW</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1969</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tx1"/>
                          </a:solidFill>
                        </a:rPr>
                        <a:t>No operativa</a:t>
                      </a:r>
                      <a:endParaRPr lang="es-CO" sz="1200" b="0" dirty="0">
                        <a:solidFill>
                          <a:schemeClr val="tx1"/>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a:txBody>
                    <a:bodyPr/>
                    <a:lstStyle/>
                    <a:p>
                      <a:r>
                        <a:rPr lang="es-CO" sz="1200" b="0" dirty="0" err="1">
                          <a:solidFill>
                            <a:schemeClr val="accent4">
                              <a:lumMod val="25000"/>
                            </a:schemeClr>
                          </a:solidFill>
                        </a:rPr>
                        <a:t>CENS</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2601">
                <a:tc>
                  <a:txBody>
                    <a:bodyPr/>
                    <a:lstStyle/>
                    <a:p>
                      <a:pPr algn="ctr"/>
                      <a:r>
                        <a:rPr lang="es-CO" sz="1400" b="0" dirty="0">
                          <a:solidFill>
                            <a:schemeClr val="bg1"/>
                          </a:solidFill>
                        </a:rPr>
                        <a:t>2</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CO" sz="1200" b="0" dirty="0">
                          <a:solidFill>
                            <a:schemeClr val="accent4">
                              <a:lumMod val="25000"/>
                            </a:schemeClr>
                          </a:solidFill>
                        </a:rPr>
                        <a:t>Cuestecitas – </a:t>
                      </a:r>
                      <a:r>
                        <a:rPr lang="es-CO" sz="1200" b="0" dirty="0" err="1">
                          <a:solidFill>
                            <a:schemeClr val="accent4">
                              <a:lumMod val="25000"/>
                            </a:schemeClr>
                          </a:solidFill>
                        </a:rPr>
                        <a:t>Cuatricentenario</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a:solidFill>
                            <a:schemeClr val="accent4">
                              <a:lumMod val="25000"/>
                            </a:schemeClr>
                          </a:solidFill>
                        </a:rPr>
                        <a:t>Col-Ven</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230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150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1992</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altLang="es-CO" sz="1200" b="0" dirty="0">
                          <a:solidFill>
                            <a:schemeClr val="tx1"/>
                          </a:solidFill>
                        </a:rPr>
                        <a:t>No operativa</a:t>
                      </a:r>
                      <a:endParaRPr lang="es-CO" sz="1200" b="0" dirty="0">
                        <a:solidFill>
                          <a:schemeClr val="tx1"/>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a:txBody>
                    <a:bodyPr/>
                    <a:lstStyle/>
                    <a:p>
                      <a:r>
                        <a:rPr lang="es-CO" sz="1200" b="0" dirty="0">
                          <a:solidFill>
                            <a:schemeClr val="accent4">
                              <a:lumMod val="25000"/>
                            </a:schemeClr>
                          </a:solidFill>
                        </a:rPr>
                        <a:t>ISA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2601">
                <a:tc>
                  <a:txBody>
                    <a:bodyPr/>
                    <a:lstStyle/>
                    <a:p>
                      <a:pPr algn="ctr"/>
                      <a:r>
                        <a:rPr lang="es-CO" sz="1400" b="0" dirty="0">
                          <a:solidFill>
                            <a:schemeClr val="bg1"/>
                          </a:solidFill>
                        </a:rPr>
                        <a:t>3</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ES_tradnl" altLang="es-CO" sz="1200" b="0" dirty="0">
                          <a:solidFill>
                            <a:schemeClr val="accent4">
                              <a:lumMod val="25000"/>
                            </a:schemeClr>
                          </a:solidFill>
                        </a:rPr>
                        <a:t>San Mateo - Corozo</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Col-Ven</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230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150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1996 </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altLang="es-CO" sz="1200" b="0" dirty="0">
                          <a:solidFill>
                            <a:schemeClr val="tx1"/>
                          </a:solidFill>
                        </a:rPr>
                        <a:t>No operativa</a:t>
                      </a:r>
                      <a:endParaRPr lang="es-CO" sz="1200" b="0" dirty="0">
                        <a:solidFill>
                          <a:schemeClr val="tx1"/>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20000"/>
                        <a:lumOff val="80000"/>
                      </a:schemeClr>
                    </a:solidFill>
                  </a:tcPr>
                </a:tc>
                <a:tc>
                  <a:txBody>
                    <a:bodyPr/>
                    <a:lstStyle/>
                    <a:p>
                      <a:r>
                        <a:rPr lang="es-CO" sz="1200" b="0" dirty="0" err="1">
                          <a:solidFill>
                            <a:schemeClr val="accent4">
                              <a:lumMod val="25000"/>
                            </a:schemeClr>
                          </a:solidFill>
                        </a:rPr>
                        <a:t>CENS</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4947">
                <a:tc>
                  <a:txBody>
                    <a:bodyPr/>
                    <a:lstStyle/>
                    <a:p>
                      <a:pPr algn="ctr"/>
                      <a:r>
                        <a:rPr lang="es-CO" sz="1400" b="0" dirty="0">
                          <a:solidFill>
                            <a:schemeClr val="bg1"/>
                          </a:solidFill>
                        </a:rPr>
                        <a:t>4</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ES_tradnl" altLang="es-CO" sz="1200" b="0" dirty="0">
                          <a:solidFill>
                            <a:schemeClr val="accent4">
                              <a:lumMod val="25000"/>
                            </a:schemeClr>
                          </a:solidFill>
                        </a:rPr>
                        <a:t>Panamericana – Tulcán</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Col-Ecu</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138 kV</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35 MW</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1998</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Aislada</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ISA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4947">
                <a:tc>
                  <a:txBody>
                    <a:bodyPr/>
                    <a:lstStyle/>
                    <a:p>
                      <a:pPr algn="ctr"/>
                      <a:r>
                        <a:rPr lang="es-CO" sz="1400" b="0" dirty="0">
                          <a:solidFill>
                            <a:schemeClr val="bg1"/>
                          </a:solidFill>
                        </a:rPr>
                        <a:t>5</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ES_tradnl" altLang="es-CO" sz="1200" b="0" dirty="0">
                          <a:solidFill>
                            <a:schemeClr val="accent4">
                              <a:lumMod val="25000"/>
                            </a:schemeClr>
                          </a:solidFill>
                        </a:rPr>
                        <a:t>Pasto - Quito 1</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O" sz="1200" b="0" dirty="0">
                          <a:solidFill>
                            <a:schemeClr val="accent4">
                              <a:lumMod val="25000"/>
                            </a:schemeClr>
                          </a:solidFill>
                        </a:rPr>
                        <a:t>Col-Ecu</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230 kV</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260 MW</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a:solidFill>
                            <a:schemeClr val="accent4">
                              <a:lumMod val="25000"/>
                            </a:schemeClr>
                          </a:solidFill>
                        </a:rPr>
                        <a:t>2003</a:t>
                      </a:r>
                      <a:endParaRPr lang="es-CO" sz="1200" b="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Sincronizada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ISA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74947">
                <a:tc>
                  <a:txBody>
                    <a:bodyPr/>
                    <a:lstStyle/>
                    <a:p>
                      <a:pPr algn="ctr"/>
                      <a:r>
                        <a:rPr lang="es-CO" sz="1400" b="0" dirty="0">
                          <a:solidFill>
                            <a:schemeClr val="bg1"/>
                          </a:solidFill>
                        </a:rPr>
                        <a:t>6</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s-ES_tradnl" altLang="es-CO" sz="1200" b="0" dirty="0">
                          <a:solidFill>
                            <a:schemeClr val="accent4">
                              <a:lumMod val="25000"/>
                            </a:schemeClr>
                          </a:solidFill>
                        </a:rPr>
                        <a:t>Machala – Zorritos</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Ecu-Per</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230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100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2004 </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Aislada</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err="1">
                          <a:solidFill>
                            <a:schemeClr val="accent4">
                              <a:lumMod val="25000"/>
                            </a:schemeClr>
                          </a:solidFill>
                        </a:rPr>
                        <a:t>REP</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74947">
                <a:tc>
                  <a:txBody>
                    <a:bodyPr/>
                    <a:lstStyle/>
                    <a:p>
                      <a:pPr algn="ctr"/>
                      <a:r>
                        <a:rPr lang="es-CO" sz="1400" b="0" dirty="0">
                          <a:solidFill>
                            <a:schemeClr val="bg1"/>
                          </a:solidFill>
                        </a:rPr>
                        <a:t>7</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50"/>
                    </a:solidFill>
                  </a:tcPr>
                </a:tc>
                <a:tc>
                  <a: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s-ES_tradnl" altLang="es-CO" sz="1200" b="0" dirty="0">
                          <a:solidFill>
                            <a:schemeClr val="accent4">
                              <a:lumMod val="25000"/>
                            </a:schemeClr>
                          </a:solidFill>
                        </a:rPr>
                        <a:t>Pasto - Quito 2</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s-CO" sz="1200" b="0" dirty="0">
                          <a:solidFill>
                            <a:schemeClr val="accent4">
                              <a:lumMod val="25000"/>
                            </a:schemeClr>
                          </a:solidFill>
                        </a:rPr>
                        <a:t>Col-Ecu</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230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260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2010</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Sincronizada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err="1">
                          <a:solidFill>
                            <a:schemeClr val="accent4">
                              <a:lumMod val="25000"/>
                            </a:schemeClr>
                          </a:solidFill>
                        </a:rPr>
                        <a:t>EEB</a:t>
                      </a:r>
                      <a:r>
                        <a:rPr lang="es-CO" sz="1200" b="0" baseline="0" dirty="0">
                          <a:solidFill>
                            <a:schemeClr val="accent4">
                              <a:lumMod val="25000"/>
                            </a:schemeClr>
                          </a:solidFill>
                        </a:rPr>
                        <a:t> </a:t>
                      </a:r>
                      <a:endParaRPr 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4" name="Rectángulo 53"/>
          <p:cNvSpPr/>
          <p:nvPr/>
        </p:nvSpPr>
        <p:spPr>
          <a:xfrm>
            <a:off x="8671748" y="18437"/>
            <a:ext cx="263719" cy="251305"/>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2</a:t>
            </a:r>
          </a:p>
        </p:txBody>
      </p:sp>
      <p:sp>
        <p:nvSpPr>
          <p:cNvPr id="55" name="Rectángulo 54"/>
          <p:cNvSpPr/>
          <p:nvPr/>
        </p:nvSpPr>
        <p:spPr>
          <a:xfrm>
            <a:off x="9013887" y="20127"/>
            <a:ext cx="263719" cy="251305"/>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3</a:t>
            </a:r>
          </a:p>
        </p:txBody>
      </p:sp>
      <p:sp>
        <p:nvSpPr>
          <p:cNvPr id="56" name="Rectángulo 55"/>
          <p:cNvSpPr/>
          <p:nvPr/>
        </p:nvSpPr>
        <p:spPr>
          <a:xfrm>
            <a:off x="6748614" y="1461296"/>
            <a:ext cx="263719" cy="252770"/>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4</a:t>
            </a:r>
          </a:p>
        </p:txBody>
      </p:sp>
      <p:sp>
        <p:nvSpPr>
          <p:cNvPr id="57" name="Rectángulo 56"/>
          <p:cNvSpPr/>
          <p:nvPr/>
        </p:nvSpPr>
        <p:spPr>
          <a:xfrm>
            <a:off x="7101304" y="1460199"/>
            <a:ext cx="263719" cy="251305"/>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5</a:t>
            </a:r>
          </a:p>
        </p:txBody>
      </p:sp>
      <p:sp>
        <p:nvSpPr>
          <p:cNvPr id="58" name="Rectángulo 57"/>
          <p:cNvSpPr/>
          <p:nvPr/>
        </p:nvSpPr>
        <p:spPr>
          <a:xfrm>
            <a:off x="7443443" y="1461889"/>
            <a:ext cx="263719" cy="251305"/>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7</a:t>
            </a:r>
          </a:p>
        </p:txBody>
      </p:sp>
      <p:sp>
        <p:nvSpPr>
          <p:cNvPr id="59" name="Rectángulo 58"/>
          <p:cNvSpPr/>
          <p:nvPr/>
        </p:nvSpPr>
        <p:spPr>
          <a:xfrm>
            <a:off x="8073495" y="2558159"/>
            <a:ext cx="263719" cy="252770"/>
          </a:xfrm>
          <a:prstGeom prst="rect">
            <a:avLst/>
          </a:prstGeom>
          <a:solidFill>
            <a:srgbClr val="00B05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6</a:t>
            </a:r>
          </a:p>
        </p:txBody>
      </p:sp>
      <p:sp>
        <p:nvSpPr>
          <p:cNvPr id="42" name="Rectángulo 41"/>
          <p:cNvSpPr/>
          <p:nvPr/>
        </p:nvSpPr>
        <p:spPr bwMode="auto">
          <a:xfrm rot="16200000">
            <a:off x="6955229" y="5527758"/>
            <a:ext cx="1997522" cy="268272"/>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100" i="1" dirty="0">
                <a:solidFill>
                  <a:schemeClr val="accent4">
                    <a:lumMod val="10000"/>
                  </a:schemeClr>
                </a:solidFill>
              </a:rPr>
              <a:t>Propiedad en Colombia/Perú</a:t>
            </a:r>
          </a:p>
        </p:txBody>
      </p:sp>
    </p:spTree>
    <p:extLst>
      <p:ext uri="{BB962C8B-B14F-4D97-AF65-F5344CB8AC3E}">
        <p14:creationId xmlns:p14="http://schemas.microsoft.com/office/powerpoint/2010/main" val="3150468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r="32500"/>
          <a:stretch/>
        </p:blipFill>
        <p:spPr>
          <a:xfrm>
            <a:off x="7221860" y="-5208"/>
            <a:ext cx="4950550" cy="10297036"/>
          </a:xfrm>
          <a:prstGeom prst="rect">
            <a:avLst/>
          </a:prstGeom>
        </p:spPr>
      </p:pic>
      <p:sp>
        <p:nvSpPr>
          <p:cNvPr id="15" name="Marcador de contenido 14"/>
          <p:cNvSpPr>
            <a:spLocks noGrp="1"/>
          </p:cNvSpPr>
          <p:nvPr>
            <p:ph idx="1"/>
          </p:nvPr>
        </p:nvSpPr>
        <p:spPr/>
        <p:txBody>
          <a:bodyPr>
            <a:noAutofit/>
          </a:bodyPr>
          <a:lstStyle/>
          <a:p>
            <a:pPr marL="0" indent="0">
              <a:lnSpc>
                <a:spcPct val="100000"/>
              </a:lnSpc>
              <a:spcBef>
                <a:spcPts val="600"/>
              </a:spcBef>
              <a:buNone/>
            </a:pPr>
            <a:r>
              <a:rPr lang="es-CO" sz="1400" b="1" dirty="0" err="1"/>
              <a:t>SINEA</a:t>
            </a:r>
            <a:r>
              <a:rPr lang="es-CO" sz="1400" dirty="0"/>
              <a:t> (Sistema de Interconexión Eléctrica Andina)</a:t>
            </a:r>
          </a:p>
          <a:p>
            <a:pPr>
              <a:lnSpc>
                <a:spcPct val="100000"/>
              </a:lnSpc>
              <a:spcBef>
                <a:spcPts val="600"/>
              </a:spcBef>
              <a:tabLst>
                <a:tab pos="1165225" algn="l"/>
              </a:tabLst>
            </a:pPr>
            <a:r>
              <a:rPr lang="es-CO" sz="1400" dirty="0"/>
              <a:t>Col–Ecu:	Incrementar capacidad</a:t>
            </a:r>
          </a:p>
          <a:p>
            <a:pPr>
              <a:lnSpc>
                <a:spcPct val="100000"/>
              </a:lnSpc>
              <a:spcBef>
                <a:spcPts val="600"/>
              </a:spcBef>
              <a:tabLst>
                <a:tab pos="1165225" algn="l"/>
              </a:tabLst>
            </a:pPr>
            <a:r>
              <a:rPr lang="es-CO" sz="1400" dirty="0"/>
              <a:t>Ecu–Per:	Incrementar capacidad / Operación sincronizada</a:t>
            </a:r>
          </a:p>
          <a:p>
            <a:pPr>
              <a:lnSpc>
                <a:spcPct val="100000"/>
              </a:lnSpc>
              <a:spcBef>
                <a:spcPts val="600"/>
              </a:spcBef>
              <a:tabLst>
                <a:tab pos="1165225" algn="l"/>
              </a:tabLst>
            </a:pPr>
            <a:r>
              <a:rPr lang="es-CO" sz="1400" dirty="0"/>
              <a:t>Per–Chi:	Nueva interconexión</a:t>
            </a:r>
          </a:p>
          <a:p>
            <a:pPr>
              <a:lnSpc>
                <a:spcPct val="100000"/>
              </a:lnSpc>
              <a:spcBef>
                <a:spcPts val="600"/>
              </a:spcBef>
              <a:tabLst>
                <a:tab pos="1165225" algn="l"/>
              </a:tabLst>
            </a:pPr>
            <a:r>
              <a:rPr lang="es-CO" sz="1400" dirty="0"/>
              <a:t>Bol–Chi:	Nueva Interconexión</a:t>
            </a:r>
          </a:p>
          <a:p>
            <a:pPr>
              <a:lnSpc>
                <a:spcPct val="100000"/>
              </a:lnSpc>
              <a:spcBef>
                <a:spcPts val="600"/>
              </a:spcBef>
            </a:pPr>
            <a:endParaRPr lang="es-CO" sz="1400" dirty="0"/>
          </a:p>
          <a:p>
            <a:pPr marL="0" indent="0">
              <a:lnSpc>
                <a:spcPct val="100000"/>
              </a:lnSpc>
              <a:spcBef>
                <a:spcPts val="600"/>
              </a:spcBef>
              <a:buNone/>
            </a:pPr>
            <a:r>
              <a:rPr lang="es-CO" sz="1400" b="1" dirty="0"/>
              <a:t>Integración </a:t>
            </a:r>
            <a:br>
              <a:rPr lang="es-CO" sz="1400" b="1" dirty="0"/>
            </a:br>
            <a:r>
              <a:rPr lang="es-CO" sz="1400" b="1" dirty="0" err="1"/>
              <a:t>SIEPAC</a:t>
            </a:r>
            <a:r>
              <a:rPr lang="es-CO" sz="1400" b="1" dirty="0"/>
              <a:t> – </a:t>
            </a:r>
            <a:r>
              <a:rPr lang="es-CO" sz="1400" b="1" dirty="0" err="1"/>
              <a:t>SINEA</a:t>
            </a:r>
            <a:r>
              <a:rPr lang="es-CO" sz="1400" dirty="0"/>
              <a:t> </a:t>
            </a:r>
            <a:br>
              <a:rPr lang="es-CO" sz="1400" dirty="0"/>
            </a:br>
            <a:r>
              <a:rPr lang="es-CO" sz="1400" dirty="0"/>
              <a:t>(Panamá – Colombia)</a:t>
            </a:r>
          </a:p>
          <a:p>
            <a:pPr>
              <a:lnSpc>
                <a:spcPct val="100000"/>
              </a:lnSpc>
              <a:spcBef>
                <a:spcPts val="600"/>
              </a:spcBef>
            </a:pPr>
            <a:r>
              <a:rPr lang="es-CO" sz="1400" dirty="0"/>
              <a:t>Nueva interconexión </a:t>
            </a:r>
            <a:br>
              <a:rPr lang="es-CO" sz="1400" dirty="0"/>
            </a:br>
            <a:r>
              <a:rPr lang="es-CO" sz="1400" dirty="0">
                <a:solidFill>
                  <a:schemeClr val="tx2">
                    <a:lumMod val="40000"/>
                    <a:lumOff val="60000"/>
                  </a:schemeClr>
                </a:solidFill>
              </a:rPr>
              <a:t>(en viabilización)</a:t>
            </a:r>
          </a:p>
          <a:p>
            <a:pPr>
              <a:lnSpc>
                <a:spcPct val="100000"/>
              </a:lnSpc>
              <a:spcBef>
                <a:spcPts val="600"/>
              </a:spcBef>
            </a:pPr>
            <a:r>
              <a:rPr lang="es-CO" sz="1400" dirty="0"/>
              <a:t>Marco regulatorio </a:t>
            </a:r>
            <a:br>
              <a:rPr lang="es-CO" sz="1400" dirty="0"/>
            </a:br>
            <a:r>
              <a:rPr lang="es-CO" sz="1400" dirty="0"/>
              <a:t>armonizado binacional</a:t>
            </a:r>
          </a:p>
          <a:p>
            <a:pPr>
              <a:lnSpc>
                <a:spcPct val="100000"/>
              </a:lnSpc>
              <a:spcBef>
                <a:spcPts val="600"/>
              </a:spcBef>
            </a:pPr>
            <a:endParaRPr lang="es-CO" sz="1400" dirty="0"/>
          </a:p>
          <a:p>
            <a:pPr marL="0" indent="0">
              <a:lnSpc>
                <a:spcPct val="100000"/>
              </a:lnSpc>
              <a:spcBef>
                <a:spcPts val="600"/>
              </a:spcBef>
              <a:buNone/>
            </a:pPr>
            <a:r>
              <a:rPr lang="es-CO" sz="1400" b="1" dirty="0"/>
              <a:t>Arco Norte</a:t>
            </a:r>
          </a:p>
          <a:p>
            <a:pPr>
              <a:lnSpc>
                <a:spcPct val="100000"/>
              </a:lnSpc>
              <a:spcBef>
                <a:spcPts val="600"/>
              </a:spcBef>
            </a:pPr>
            <a:r>
              <a:rPr lang="es-CO" sz="1400" dirty="0"/>
              <a:t>Nueva interconexión </a:t>
            </a:r>
            <a:br>
              <a:rPr lang="es-CO" sz="1400" dirty="0"/>
            </a:br>
            <a:r>
              <a:rPr lang="es-CO" sz="1400" dirty="0">
                <a:solidFill>
                  <a:schemeClr val="tx2">
                    <a:lumMod val="40000"/>
                    <a:lumOff val="60000"/>
                  </a:schemeClr>
                </a:solidFill>
              </a:rPr>
              <a:t>(en estudio)</a:t>
            </a:r>
          </a:p>
          <a:p>
            <a:pPr>
              <a:lnSpc>
                <a:spcPct val="100000"/>
              </a:lnSpc>
              <a:spcBef>
                <a:spcPts val="600"/>
              </a:spcBef>
            </a:pPr>
            <a:r>
              <a:rPr lang="es-CO" sz="1400" dirty="0"/>
              <a:t>Iniciativa basada en nuevos </a:t>
            </a:r>
            <a:br>
              <a:rPr lang="es-CO" sz="1400" dirty="0"/>
            </a:br>
            <a:r>
              <a:rPr lang="es-CO" sz="1400" dirty="0"/>
              <a:t>proyectos de generación en </a:t>
            </a:r>
            <a:br>
              <a:rPr lang="es-CO" sz="1400" dirty="0"/>
            </a:br>
            <a:r>
              <a:rPr lang="es-CO" sz="1400" dirty="0"/>
              <a:t>Guyana</a:t>
            </a:r>
          </a:p>
        </p:txBody>
      </p:sp>
      <p:sp>
        <p:nvSpPr>
          <p:cNvPr id="2" name="Título 1"/>
          <p:cNvSpPr>
            <a:spLocks noGrp="1"/>
          </p:cNvSpPr>
          <p:nvPr>
            <p:ph type="title"/>
          </p:nvPr>
        </p:nvSpPr>
        <p:spPr/>
        <p:txBody>
          <a:bodyPr/>
          <a:lstStyle/>
          <a:p>
            <a:r>
              <a:rPr lang="es-CO"/>
              <a:t>Prioridades de Infraestructura </a:t>
            </a:r>
            <a:br>
              <a:rPr lang="es-CO"/>
            </a:br>
            <a:r>
              <a:rPr lang="es-CO"/>
              <a:t>de Interconexión</a:t>
            </a:r>
            <a:endParaRPr lang="es-CO" dirty="0"/>
          </a:p>
        </p:txBody>
      </p:sp>
      <p:sp>
        <p:nvSpPr>
          <p:cNvPr id="11" name="Line 45"/>
          <p:cNvSpPr>
            <a:spLocks noChangeShapeType="1"/>
          </p:cNvSpPr>
          <p:nvPr/>
        </p:nvSpPr>
        <p:spPr bwMode="auto">
          <a:xfrm flipH="1">
            <a:off x="8635767" y="463685"/>
            <a:ext cx="298870" cy="0"/>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2" name="Line 45"/>
          <p:cNvSpPr>
            <a:spLocks noChangeShapeType="1"/>
          </p:cNvSpPr>
          <p:nvPr/>
        </p:nvSpPr>
        <p:spPr bwMode="auto">
          <a:xfrm flipH="1">
            <a:off x="8683391" y="719409"/>
            <a:ext cx="415925" cy="125143"/>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3" name="Line 45"/>
          <p:cNvSpPr>
            <a:spLocks noChangeShapeType="1"/>
          </p:cNvSpPr>
          <p:nvPr/>
        </p:nvSpPr>
        <p:spPr bwMode="auto">
          <a:xfrm flipH="1">
            <a:off x="8813566" y="911226"/>
            <a:ext cx="419100" cy="130175"/>
          </a:xfrm>
          <a:prstGeom prst="line">
            <a:avLst/>
          </a:prstGeom>
          <a:noFill/>
          <a:ln w="762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14" name="Line 45"/>
          <p:cNvSpPr>
            <a:spLocks noChangeShapeType="1"/>
          </p:cNvSpPr>
          <p:nvPr/>
        </p:nvSpPr>
        <p:spPr bwMode="auto">
          <a:xfrm>
            <a:off x="7803915" y="2541585"/>
            <a:ext cx="171450" cy="447675"/>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23" name="Rectángulo 22"/>
          <p:cNvSpPr/>
          <p:nvPr/>
        </p:nvSpPr>
        <p:spPr bwMode="auto">
          <a:xfrm>
            <a:off x="9337095" y="6151735"/>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Chile</a:t>
            </a:r>
          </a:p>
        </p:txBody>
      </p:sp>
      <p:sp>
        <p:nvSpPr>
          <p:cNvPr id="24" name="Rectángulo 23"/>
          <p:cNvSpPr/>
          <p:nvPr/>
        </p:nvSpPr>
        <p:spPr bwMode="auto">
          <a:xfrm>
            <a:off x="9884295" y="4238737"/>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Bolivia</a:t>
            </a:r>
          </a:p>
        </p:txBody>
      </p:sp>
      <p:sp>
        <p:nvSpPr>
          <p:cNvPr id="25" name="Rectángulo 24"/>
          <p:cNvSpPr/>
          <p:nvPr/>
        </p:nvSpPr>
        <p:spPr bwMode="auto">
          <a:xfrm>
            <a:off x="8277284" y="3095748"/>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Perú</a:t>
            </a:r>
          </a:p>
        </p:txBody>
      </p:sp>
      <p:sp>
        <p:nvSpPr>
          <p:cNvPr id="27" name="Rectángulo 26"/>
          <p:cNvSpPr/>
          <p:nvPr/>
        </p:nvSpPr>
        <p:spPr bwMode="auto">
          <a:xfrm>
            <a:off x="8572010" y="1223756"/>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Colombia</a:t>
            </a:r>
          </a:p>
        </p:txBody>
      </p:sp>
      <p:sp>
        <p:nvSpPr>
          <p:cNvPr id="28" name="Rectángulo 27"/>
          <p:cNvSpPr/>
          <p:nvPr/>
        </p:nvSpPr>
        <p:spPr bwMode="auto">
          <a:xfrm>
            <a:off x="9413202" y="593686"/>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Venezuela</a:t>
            </a:r>
          </a:p>
        </p:txBody>
      </p:sp>
      <p:sp>
        <p:nvSpPr>
          <p:cNvPr id="29" name="Line 45"/>
          <p:cNvSpPr>
            <a:spLocks noChangeShapeType="1"/>
          </p:cNvSpPr>
          <p:nvPr/>
        </p:nvSpPr>
        <p:spPr bwMode="auto">
          <a:xfrm flipH="1">
            <a:off x="7848367" y="1577975"/>
            <a:ext cx="279399" cy="409575"/>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32" name="Line 45"/>
          <p:cNvSpPr>
            <a:spLocks noChangeShapeType="1"/>
          </p:cNvSpPr>
          <p:nvPr/>
        </p:nvSpPr>
        <p:spPr bwMode="auto">
          <a:xfrm flipH="1">
            <a:off x="8363056" y="1859962"/>
            <a:ext cx="257175" cy="38100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35" name="Line 45"/>
          <p:cNvSpPr>
            <a:spLocks noChangeShapeType="1"/>
          </p:cNvSpPr>
          <p:nvPr/>
        </p:nvSpPr>
        <p:spPr bwMode="auto">
          <a:xfrm flipH="1">
            <a:off x="8184156" y="1787635"/>
            <a:ext cx="257176" cy="37465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cxnSp>
        <p:nvCxnSpPr>
          <p:cNvPr id="48" name="Conector curvado 47"/>
          <p:cNvCxnSpPr/>
          <p:nvPr/>
        </p:nvCxnSpPr>
        <p:spPr bwMode="auto">
          <a:xfrm>
            <a:off x="8961068" y="4270894"/>
            <a:ext cx="430271" cy="819071"/>
          </a:xfrm>
          <a:prstGeom prst="curvedConnector2">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ector curvado 50"/>
          <p:cNvCxnSpPr>
            <a:stCxn id="92" idx="0"/>
            <a:endCxn id="93" idx="4"/>
          </p:cNvCxnSpPr>
          <p:nvPr/>
        </p:nvCxnSpPr>
        <p:spPr bwMode="auto">
          <a:xfrm rot="5400000" flipH="1" flipV="1">
            <a:off x="9501991" y="4909492"/>
            <a:ext cx="405003" cy="320464"/>
          </a:xfrm>
          <a:prstGeom prst="curvedConnector3">
            <a:avLst>
              <a:gd name="adj1" fmla="val 50000"/>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46"/>
          <p:cNvSpPr>
            <a:spLocks noChangeAspect="1" noChangeArrowheads="1"/>
          </p:cNvSpPr>
          <p:nvPr/>
        </p:nvSpPr>
        <p:spPr bwMode="auto">
          <a:xfrm flipH="1">
            <a:off x="8537552" y="366760"/>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69" name="Line 45"/>
          <p:cNvSpPr>
            <a:spLocks noChangeShapeType="1"/>
          </p:cNvSpPr>
          <p:nvPr/>
        </p:nvSpPr>
        <p:spPr bwMode="auto">
          <a:xfrm flipH="1">
            <a:off x="8020611" y="1511302"/>
            <a:ext cx="390526" cy="552450"/>
          </a:xfrm>
          <a:prstGeom prst="line">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p>
        </p:txBody>
      </p:sp>
      <p:sp>
        <p:nvSpPr>
          <p:cNvPr id="73" name="Oval 46"/>
          <p:cNvSpPr>
            <a:spLocks noChangeAspect="1" noChangeArrowheads="1"/>
          </p:cNvSpPr>
          <p:nvPr/>
        </p:nvSpPr>
        <p:spPr bwMode="auto">
          <a:xfrm flipH="1">
            <a:off x="8847333" y="369155"/>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lvl1pPr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1pPr>
            <a:lvl2pPr marL="742950" indent="-28575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2pPr>
            <a:lvl3pPr marL="11430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3pPr>
            <a:lvl4pPr marL="16002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4pPr>
            <a:lvl5pPr marL="2057400" indent="-228600" eaLnBrk="0" hangingPunct="0">
              <a:spcBef>
                <a:spcPct val="50000"/>
              </a:spcBef>
              <a:buClr>
                <a:srgbClr val="5BC6E8"/>
              </a:buClr>
              <a:buFont typeface="Wingdings" panose="05000000000000000000" pitchFamily="2" charset="2"/>
              <a:buChar char="§"/>
              <a:defRPr>
                <a:solidFill>
                  <a:srgbClr val="333333"/>
                </a:solidFill>
                <a:latin typeface="Arial" panose="020B0604020202020204" pitchFamily="34" charset="0"/>
              </a:defRPr>
            </a:lvl5pPr>
            <a:lvl6pPr marL="25146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6pPr>
            <a:lvl7pPr marL="29718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7pPr>
            <a:lvl8pPr marL="34290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8pPr>
            <a:lvl9pPr marL="3886200" indent="-228600" eaLnBrk="0" fontAlgn="base" hangingPunct="0">
              <a:spcBef>
                <a:spcPct val="50000"/>
              </a:spcBef>
              <a:spcAft>
                <a:spcPct val="0"/>
              </a:spcAft>
              <a:buClr>
                <a:srgbClr val="5BC6E8"/>
              </a:buClr>
              <a:buFont typeface="Wingdings" panose="05000000000000000000" pitchFamily="2" charset="2"/>
              <a:buChar char="§"/>
              <a:defRPr>
                <a:solidFill>
                  <a:srgbClr val="333333"/>
                </a:solidFill>
                <a:latin typeface="Arial" panose="020B0604020202020204" pitchFamily="34" charset="0"/>
              </a:defRPr>
            </a:lvl9pPr>
          </a:lstStyle>
          <a:p>
            <a:pPr algn="ctr">
              <a:spcBef>
                <a:spcPct val="0"/>
              </a:spcBef>
              <a:buClrTx/>
              <a:buFontTx/>
              <a:buNone/>
            </a:pPr>
            <a:endParaRPr lang="es-CO" altLang="es-CO">
              <a:solidFill>
                <a:schemeClr val="tx1"/>
              </a:solidFill>
              <a:latin typeface="Times New Roman" panose="02020603050405020304" pitchFamily="18" charset="0"/>
            </a:endParaRPr>
          </a:p>
        </p:txBody>
      </p:sp>
      <p:sp>
        <p:nvSpPr>
          <p:cNvPr id="74" name="Oval 46"/>
          <p:cNvSpPr>
            <a:spLocks noChangeAspect="1" noChangeArrowheads="1"/>
          </p:cNvSpPr>
          <p:nvPr/>
        </p:nvSpPr>
        <p:spPr bwMode="auto">
          <a:xfrm flipH="1">
            <a:off x="8592233" y="765341"/>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5" name="Oval 46"/>
          <p:cNvSpPr>
            <a:spLocks noChangeAspect="1" noChangeArrowheads="1"/>
          </p:cNvSpPr>
          <p:nvPr/>
        </p:nvSpPr>
        <p:spPr bwMode="auto">
          <a:xfrm flipH="1">
            <a:off x="9021851" y="618238"/>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6" name="Oval 46"/>
          <p:cNvSpPr>
            <a:spLocks noChangeAspect="1" noChangeArrowheads="1"/>
          </p:cNvSpPr>
          <p:nvPr/>
        </p:nvSpPr>
        <p:spPr bwMode="auto">
          <a:xfrm flipH="1">
            <a:off x="8702524" y="973240"/>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7" name="Oval 46"/>
          <p:cNvSpPr>
            <a:spLocks noChangeAspect="1" noChangeArrowheads="1"/>
          </p:cNvSpPr>
          <p:nvPr/>
        </p:nvSpPr>
        <p:spPr bwMode="auto">
          <a:xfrm flipH="1">
            <a:off x="9119992" y="834993"/>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8" name="Oval 46"/>
          <p:cNvSpPr>
            <a:spLocks noChangeAspect="1" noChangeArrowheads="1"/>
          </p:cNvSpPr>
          <p:nvPr/>
        </p:nvSpPr>
        <p:spPr bwMode="auto">
          <a:xfrm flipH="1">
            <a:off x="8042043" y="1491953"/>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79" name="Oval 46"/>
          <p:cNvSpPr>
            <a:spLocks noChangeAspect="1" noChangeArrowheads="1"/>
          </p:cNvSpPr>
          <p:nvPr/>
        </p:nvSpPr>
        <p:spPr bwMode="auto">
          <a:xfrm flipH="1">
            <a:off x="7761159" y="1889775"/>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0" name="Oval 46"/>
          <p:cNvSpPr>
            <a:spLocks noChangeAspect="1" noChangeArrowheads="1"/>
          </p:cNvSpPr>
          <p:nvPr/>
        </p:nvSpPr>
        <p:spPr bwMode="auto">
          <a:xfrm flipH="1">
            <a:off x="8321761" y="1415607"/>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1" name="Oval 46"/>
          <p:cNvSpPr>
            <a:spLocks noChangeAspect="1" noChangeArrowheads="1"/>
          </p:cNvSpPr>
          <p:nvPr/>
        </p:nvSpPr>
        <p:spPr bwMode="auto">
          <a:xfrm flipH="1">
            <a:off x="7929236" y="1987255"/>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2" name="Oval 46"/>
          <p:cNvSpPr>
            <a:spLocks noChangeAspect="1" noChangeArrowheads="1"/>
          </p:cNvSpPr>
          <p:nvPr/>
        </p:nvSpPr>
        <p:spPr bwMode="auto">
          <a:xfrm flipH="1">
            <a:off x="8098885" y="2088402"/>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3" name="Oval 46"/>
          <p:cNvSpPr>
            <a:spLocks noChangeAspect="1" noChangeArrowheads="1"/>
          </p:cNvSpPr>
          <p:nvPr/>
        </p:nvSpPr>
        <p:spPr bwMode="auto">
          <a:xfrm flipH="1">
            <a:off x="8361066" y="1701614"/>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4" name="Oval 46"/>
          <p:cNvSpPr>
            <a:spLocks noChangeAspect="1" noChangeArrowheads="1"/>
          </p:cNvSpPr>
          <p:nvPr/>
        </p:nvSpPr>
        <p:spPr bwMode="auto">
          <a:xfrm flipH="1">
            <a:off x="8273299" y="2170245"/>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5" name="Oval 46"/>
          <p:cNvSpPr>
            <a:spLocks noChangeAspect="1" noChangeArrowheads="1"/>
          </p:cNvSpPr>
          <p:nvPr/>
        </p:nvSpPr>
        <p:spPr bwMode="auto">
          <a:xfrm flipH="1">
            <a:off x="8528110" y="1803754"/>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6" name="Oval 46"/>
          <p:cNvSpPr>
            <a:spLocks noChangeAspect="1" noChangeArrowheads="1"/>
          </p:cNvSpPr>
          <p:nvPr/>
        </p:nvSpPr>
        <p:spPr bwMode="auto">
          <a:xfrm flipH="1">
            <a:off x="7708558" y="2447929"/>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7" name="Oval 46"/>
          <p:cNvSpPr>
            <a:spLocks noChangeAspect="1" noChangeArrowheads="1"/>
          </p:cNvSpPr>
          <p:nvPr/>
        </p:nvSpPr>
        <p:spPr bwMode="auto">
          <a:xfrm flipH="1">
            <a:off x="7882972" y="2886277"/>
            <a:ext cx="174414" cy="172042"/>
          </a:xfrm>
          <a:prstGeom prst="ellipse">
            <a:avLst/>
          </a:prstGeom>
          <a:solidFill>
            <a:schemeClr val="bg1"/>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90" name="Oval 46"/>
          <p:cNvSpPr>
            <a:spLocks noChangeAspect="1" noChangeArrowheads="1"/>
          </p:cNvSpPr>
          <p:nvPr/>
        </p:nvSpPr>
        <p:spPr bwMode="auto">
          <a:xfrm flipH="1">
            <a:off x="9321635" y="5010213"/>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91" name="Oval 46"/>
          <p:cNvSpPr>
            <a:spLocks noChangeAspect="1" noChangeArrowheads="1"/>
          </p:cNvSpPr>
          <p:nvPr/>
        </p:nvSpPr>
        <p:spPr bwMode="auto">
          <a:xfrm flipH="1">
            <a:off x="8847333" y="4178602"/>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92" name="Oval 46"/>
          <p:cNvSpPr>
            <a:spLocks noChangeAspect="1" noChangeArrowheads="1"/>
          </p:cNvSpPr>
          <p:nvPr/>
        </p:nvSpPr>
        <p:spPr bwMode="auto">
          <a:xfrm flipH="1">
            <a:off x="9457053" y="5272225"/>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93" name="Oval 46"/>
          <p:cNvSpPr>
            <a:spLocks noChangeAspect="1" noChangeArrowheads="1"/>
          </p:cNvSpPr>
          <p:nvPr/>
        </p:nvSpPr>
        <p:spPr bwMode="auto">
          <a:xfrm flipH="1">
            <a:off x="9777517" y="4695180"/>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cxnSp>
        <p:nvCxnSpPr>
          <p:cNvPr id="44" name="Conector recto 43"/>
          <p:cNvCxnSpPr/>
          <p:nvPr/>
        </p:nvCxnSpPr>
        <p:spPr>
          <a:xfrm>
            <a:off x="7962280" y="2400229"/>
            <a:ext cx="196581" cy="541116"/>
          </a:xfrm>
          <a:prstGeom prst="line">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Rectángulo 101"/>
          <p:cNvSpPr/>
          <p:nvPr/>
        </p:nvSpPr>
        <p:spPr>
          <a:xfrm>
            <a:off x="8227289" y="1084935"/>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A</a:t>
            </a:r>
          </a:p>
        </p:txBody>
      </p:sp>
      <p:pic>
        <p:nvPicPr>
          <p:cNvPr id="106" name="Imagen 105"/>
          <p:cNvPicPr>
            <a:picLocks noChangeAspect="1"/>
          </p:cNvPicPr>
          <p:nvPr/>
        </p:nvPicPr>
        <p:blipFill rotWithShape="1">
          <a:blip r:embed="rId3"/>
          <a:srcRect t="15655"/>
          <a:stretch/>
        </p:blipFill>
        <p:spPr>
          <a:xfrm>
            <a:off x="10750608" y="4869160"/>
            <a:ext cx="1151772" cy="1858634"/>
          </a:xfrm>
          <a:prstGeom prst="rect">
            <a:avLst/>
          </a:prstGeom>
          <a:ln>
            <a:solidFill>
              <a:schemeClr val="bg1">
                <a:lumMod val="65000"/>
              </a:schemeClr>
            </a:solidFill>
          </a:ln>
        </p:spPr>
      </p:pic>
      <p:sp>
        <p:nvSpPr>
          <p:cNvPr id="46" name="Rectángulo 45"/>
          <p:cNvSpPr/>
          <p:nvPr/>
        </p:nvSpPr>
        <p:spPr>
          <a:xfrm>
            <a:off x="7215586" y="0"/>
            <a:ext cx="4807906" cy="6858000"/>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aphicFrame>
        <p:nvGraphicFramePr>
          <p:cNvPr id="96" name="Tabla 95"/>
          <p:cNvGraphicFramePr>
            <a:graphicFrameLocks noGrp="1"/>
          </p:cNvGraphicFramePr>
          <p:nvPr>
            <p:extLst>
              <p:ext uri="{D42A27DB-BD31-4B8C-83A1-F6EECF244321}">
                <p14:modId xmlns:p14="http://schemas.microsoft.com/office/powerpoint/2010/main" val="1572416630"/>
              </p:ext>
            </p:extLst>
          </p:nvPr>
        </p:nvGraphicFramePr>
        <p:xfrm>
          <a:off x="3081400" y="3420593"/>
          <a:ext cx="5670630" cy="3424320"/>
        </p:xfrm>
        <a:graphic>
          <a:graphicData uri="http://schemas.openxmlformats.org/drawingml/2006/table">
            <a:tbl>
              <a:tblPr firstRow="1" bandRow="1">
                <a:tableStyleId>{5C22544A-7EE6-4342-B048-85BDC9FD1C3A}</a:tableStyleId>
              </a:tblPr>
              <a:tblGrid>
                <a:gridCol w="338055">
                  <a:extLst>
                    <a:ext uri="{9D8B030D-6E8A-4147-A177-3AD203B41FA5}">
                      <a16:colId xmlns:a16="http://schemas.microsoft.com/office/drawing/2014/main" val="20000"/>
                    </a:ext>
                  </a:extLst>
                </a:gridCol>
                <a:gridCol w="877080">
                  <a:extLst>
                    <a:ext uri="{9D8B030D-6E8A-4147-A177-3AD203B41FA5}">
                      <a16:colId xmlns:a16="http://schemas.microsoft.com/office/drawing/2014/main" val="20001"/>
                    </a:ext>
                  </a:extLst>
                </a:gridCol>
                <a:gridCol w="2790310">
                  <a:extLst>
                    <a:ext uri="{9D8B030D-6E8A-4147-A177-3AD203B41FA5}">
                      <a16:colId xmlns:a16="http://schemas.microsoft.com/office/drawing/2014/main" val="20002"/>
                    </a:ext>
                  </a:extLst>
                </a:gridCol>
                <a:gridCol w="810090">
                  <a:extLst>
                    <a:ext uri="{9D8B030D-6E8A-4147-A177-3AD203B41FA5}">
                      <a16:colId xmlns:a16="http://schemas.microsoft.com/office/drawing/2014/main" val="20003"/>
                    </a:ext>
                  </a:extLst>
                </a:gridCol>
                <a:gridCol w="855095">
                  <a:extLst>
                    <a:ext uri="{9D8B030D-6E8A-4147-A177-3AD203B41FA5}">
                      <a16:colId xmlns:a16="http://schemas.microsoft.com/office/drawing/2014/main" val="20004"/>
                    </a:ext>
                  </a:extLst>
                </a:gridCol>
              </a:tblGrid>
              <a:tr h="202601">
                <a:tc>
                  <a:txBody>
                    <a:bodyPr/>
                    <a:lstStyle/>
                    <a:p>
                      <a:pPr algn="ctr"/>
                      <a:r>
                        <a:rPr lang="es-CO" sz="1400" b="0" dirty="0">
                          <a:solidFill>
                            <a:schemeClr val="bg1"/>
                          </a:solidFill>
                        </a:rPr>
                        <a:t>A</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ES_tradnl" altLang="es-CO" sz="1200" b="0" dirty="0">
                          <a:solidFill>
                            <a:schemeClr val="accent4">
                              <a:lumMod val="25000"/>
                            </a:schemeClr>
                          </a:solidFill>
                        </a:rPr>
                        <a:t>Col-Ecu</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Alférez – </a:t>
                      </a:r>
                      <a:r>
                        <a:rPr lang="es-ES_tradnl" altLang="es-CO" sz="1200" b="0" dirty="0" err="1">
                          <a:solidFill>
                            <a:schemeClr val="accent4">
                              <a:lumMod val="25000"/>
                            </a:schemeClr>
                          </a:solidFill>
                        </a:rPr>
                        <a:t>Cocacodo</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500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1,500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2601">
                <a:tc>
                  <a:txBody>
                    <a:bodyPr/>
                    <a:lstStyle/>
                    <a:p>
                      <a:pPr algn="ctr"/>
                      <a:r>
                        <a:rPr lang="es-CO" sz="1400" b="0" dirty="0">
                          <a:solidFill>
                            <a:schemeClr val="bg1"/>
                          </a:solidFill>
                        </a:rPr>
                        <a:t>B</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Ecu-Per</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CO" sz="1200" b="0" dirty="0">
                          <a:solidFill>
                            <a:schemeClr val="accent4">
                              <a:lumMod val="25000"/>
                            </a:schemeClr>
                          </a:solidFill>
                        </a:rPr>
                        <a:t>Chorrillos – Pasaje – Piura - La Niña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500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1,000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2601">
                <a:tc>
                  <a:txBody>
                    <a:bodyPr/>
                    <a:lstStyle/>
                    <a:p>
                      <a:pPr algn="ctr"/>
                      <a:r>
                        <a:rPr lang="es-CO" sz="1400" b="0" dirty="0">
                          <a:solidFill>
                            <a:schemeClr val="bg1"/>
                          </a:solidFill>
                        </a:rPr>
                        <a:t>C</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Per-Chi</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HVDC</a:t>
                      </a:r>
                      <a:r>
                        <a:rPr lang="es-ES_tradnl" altLang="es-CO" sz="1200" b="0" dirty="0">
                          <a:solidFill>
                            <a:schemeClr val="accent4">
                              <a:lumMod val="25000"/>
                            </a:schemeClr>
                          </a:solidFill>
                        </a:rPr>
                        <a:t> Montalvo – Crucero</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500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1,000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4947">
                <a:tc>
                  <a:txBody>
                    <a:bodyPr/>
                    <a:lstStyle/>
                    <a:p>
                      <a:pPr algn="ctr"/>
                      <a:r>
                        <a:rPr lang="es-CO" sz="1400" b="0" dirty="0">
                          <a:solidFill>
                            <a:schemeClr val="bg1"/>
                          </a:solidFill>
                        </a:rPr>
                        <a:t>D</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Per-Chi</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Back-To-Back Los Héroes – Parinacota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220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200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4947">
                <a:tc>
                  <a:txBody>
                    <a:bodyPr/>
                    <a:lstStyle/>
                    <a:p>
                      <a:pPr algn="ctr"/>
                      <a:r>
                        <a:rPr lang="es-CO" sz="1400" b="0" dirty="0">
                          <a:solidFill>
                            <a:schemeClr val="bg1"/>
                          </a:solidFill>
                        </a:rPr>
                        <a:t>E</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Bol-Chi</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Laguna C – Chuquicamata</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220 </a:t>
                      </a:r>
                      <a:r>
                        <a:rPr lang="es-ES_tradnl" alt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ES_tradnl" altLang="es-CO" sz="1200" b="0" dirty="0">
                          <a:solidFill>
                            <a:schemeClr val="accent4">
                              <a:lumMod val="25000"/>
                            </a:schemeClr>
                          </a:solidFill>
                        </a:rPr>
                        <a:t>150 </a:t>
                      </a:r>
                      <a:r>
                        <a:rPr lang="es-ES_tradnl" alt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74947">
                <a:tc>
                  <a:txBody>
                    <a:bodyPr/>
                    <a:lstStyle/>
                    <a:p>
                      <a:pPr algn="ctr"/>
                      <a:r>
                        <a:rPr lang="es-CO" sz="1400" b="0" dirty="0">
                          <a:solidFill>
                            <a:schemeClr val="bg1"/>
                          </a:solidFill>
                        </a:rPr>
                        <a:t>F</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Bol-Per</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HVDC</a:t>
                      </a:r>
                      <a:r>
                        <a:rPr lang="es-ES_tradnl" altLang="es-CO" sz="1200" b="0" dirty="0">
                          <a:solidFill>
                            <a:schemeClr val="accent4">
                              <a:lumMod val="25000"/>
                            </a:schemeClr>
                          </a:solidFill>
                        </a:rPr>
                        <a:t> </a:t>
                      </a:r>
                      <a:r>
                        <a:rPr lang="es-ES_tradnl" altLang="es-CO" sz="1200" b="0" dirty="0" err="1">
                          <a:solidFill>
                            <a:schemeClr val="accent4">
                              <a:lumMod val="25000"/>
                            </a:schemeClr>
                          </a:solidFill>
                        </a:rPr>
                        <a:t>Mazocruz</a:t>
                      </a:r>
                      <a:r>
                        <a:rPr lang="es-ES_tradnl" altLang="es-CO" sz="1200" b="0" dirty="0">
                          <a:solidFill>
                            <a:schemeClr val="accent4">
                              <a:lumMod val="25000"/>
                            </a:schemeClr>
                          </a:solidFill>
                        </a:rPr>
                        <a:t> - Puno</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220 kV</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300 MW</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8205360"/>
                  </a:ext>
                </a:extLst>
              </a:tr>
              <a:tr h="174947">
                <a:tc>
                  <a:txBody>
                    <a:bodyPr/>
                    <a:lstStyle/>
                    <a:p>
                      <a:pPr algn="ctr"/>
                      <a:r>
                        <a:rPr lang="es-CO" sz="1400" b="0" dirty="0">
                          <a:solidFill>
                            <a:schemeClr val="bg1"/>
                          </a:solidFill>
                        </a:rPr>
                        <a:t>G</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Pan-Col</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HVDC</a:t>
                      </a:r>
                      <a:r>
                        <a:rPr lang="es-ES_tradnl" altLang="es-CO" sz="1200" b="0" dirty="0">
                          <a:solidFill>
                            <a:schemeClr val="accent4">
                              <a:lumMod val="25000"/>
                            </a:schemeClr>
                          </a:solidFill>
                        </a:rPr>
                        <a:t> Panamá II – </a:t>
                      </a:r>
                      <a:r>
                        <a:rPr lang="es-ES_tradnl" altLang="es-CO" sz="1200" b="0" dirty="0" err="1">
                          <a:solidFill>
                            <a:schemeClr val="accent4">
                              <a:lumMod val="25000"/>
                            </a:schemeClr>
                          </a:solidFill>
                        </a:rPr>
                        <a:t>Cerromatoso</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300 </a:t>
                      </a:r>
                      <a:r>
                        <a:rPr 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400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74947">
                <a:tc>
                  <a:txBody>
                    <a:bodyPr/>
                    <a:lstStyle/>
                    <a:p>
                      <a:pPr algn="ctr"/>
                      <a:r>
                        <a:rPr lang="es-CO" sz="1400" b="0" dirty="0">
                          <a:solidFill>
                            <a:schemeClr val="bg1"/>
                          </a:solidFill>
                        </a:rPr>
                        <a:t>H</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err="1">
                          <a:solidFill>
                            <a:schemeClr val="accent4">
                              <a:lumMod val="25000"/>
                            </a:schemeClr>
                          </a:solidFill>
                        </a:rPr>
                        <a:t>Bra-Guy</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Boa Vista – SECC1</a:t>
                      </a: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500 </a:t>
                      </a:r>
                      <a:r>
                        <a:rPr 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800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74947">
                <a:tc>
                  <a:txBody>
                    <a:bodyPr/>
                    <a:lstStyle/>
                    <a:p>
                      <a:pPr algn="ctr"/>
                      <a:r>
                        <a:rPr lang="es-CO" sz="1400" b="0" dirty="0">
                          <a:solidFill>
                            <a:schemeClr val="bg1"/>
                          </a:solidFill>
                        </a:rPr>
                        <a:t>I</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Guy-Guy</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a:solidFill>
                            <a:schemeClr val="accent4">
                              <a:lumMod val="25000"/>
                            </a:schemeClr>
                          </a:solidFill>
                        </a:rPr>
                        <a:t>SECC1 </a:t>
                      </a:r>
                      <a:r>
                        <a:rPr lang="es-ES_tradnl" altLang="es-CO" sz="1200" b="0" baseline="0" dirty="0">
                          <a:solidFill>
                            <a:schemeClr val="accent4">
                              <a:lumMod val="25000"/>
                            </a:schemeClr>
                          </a:solidFill>
                        </a:rPr>
                        <a:t>– </a:t>
                      </a:r>
                      <a:r>
                        <a:rPr lang="es-ES_tradnl" altLang="es-CO" sz="1200" b="0" dirty="0" err="1">
                          <a:solidFill>
                            <a:schemeClr val="accent4">
                              <a:lumMod val="25000"/>
                            </a:schemeClr>
                          </a:solidFill>
                        </a:rPr>
                        <a:t>Shopia</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230 kV</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400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8729361"/>
                  </a:ext>
                </a:extLst>
              </a:tr>
              <a:tr h="174947">
                <a:tc>
                  <a:txBody>
                    <a:bodyPr/>
                    <a:lstStyle/>
                    <a:p>
                      <a:pPr algn="ctr"/>
                      <a:r>
                        <a:rPr lang="es-CO" sz="1400" b="0" dirty="0">
                          <a:solidFill>
                            <a:schemeClr val="bg1"/>
                          </a:solidFill>
                        </a:rPr>
                        <a:t>J</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Guy-Sur</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Shopia</a:t>
                      </a:r>
                      <a:r>
                        <a:rPr lang="es-ES_tradnl" altLang="es-CO" sz="1200" b="0" dirty="0">
                          <a:solidFill>
                            <a:schemeClr val="accent4">
                              <a:lumMod val="25000"/>
                            </a:schemeClr>
                          </a:solidFill>
                        </a:rPr>
                        <a:t> – </a:t>
                      </a:r>
                      <a:r>
                        <a:rPr lang="es-ES_tradnl" altLang="es-CO" sz="1200" b="0" dirty="0" err="1">
                          <a:solidFill>
                            <a:schemeClr val="accent4">
                              <a:lumMod val="25000"/>
                            </a:schemeClr>
                          </a:solidFill>
                        </a:rPr>
                        <a:t>Menckendam</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230 </a:t>
                      </a:r>
                      <a:r>
                        <a:rPr 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400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74947">
                <a:tc>
                  <a:txBody>
                    <a:bodyPr/>
                    <a:lstStyle/>
                    <a:p>
                      <a:pPr algn="ctr"/>
                      <a:r>
                        <a:rPr lang="es-CO" sz="1400" b="0" dirty="0">
                          <a:solidFill>
                            <a:schemeClr val="bg1"/>
                          </a:solidFill>
                        </a:rPr>
                        <a:t>K</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es-CO" sz="1200" b="0" dirty="0">
                          <a:solidFill>
                            <a:schemeClr val="accent4">
                              <a:lumMod val="25000"/>
                            </a:schemeClr>
                          </a:solidFill>
                        </a:rPr>
                        <a:t>Sur-</a:t>
                      </a:r>
                      <a:r>
                        <a:rPr lang="es-CO" sz="1200" b="0" dirty="0" err="1">
                          <a:solidFill>
                            <a:schemeClr val="accent4">
                              <a:lumMod val="25000"/>
                            </a:schemeClr>
                          </a:solidFill>
                        </a:rPr>
                        <a:t>FGui</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Menckendam</a:t>
                      </a:r>
                      <a:r>
                        <a:rPr lang="es-ES_tradnl" altLang="es-CO" sz="1200" b="0" dirty="0">
                          <a:solidFill>
                            <a:schemeClr val="accent4">
                              <a:lumMod val="25000"/>
                            </a:schemeClr>
                          </a:solidFill>
                        </a:rPr>
                        <a:t> </a:t>
                      </a:r>
                      <a:r>
                        <a:rPr lang="es-ES_tradnl" altLang="es-CO" sz="1200" b="0" baseline="0" dirty="0">
                          <a:solidFill>
                            <a:schemeClr val="accent4">
                              <a:lumMod val="25000"/>
                            </a:schemeClr>
                          </a:solidFill>
                        </a:rPr>
                        <a:t>– </a:t>
                      </a:r>
                      <a:r>
                        <a:rPr lang="es-ES_tradnl" altLang="es-CO" sz="1200" b="0" dirty="0" err="1">
                          <a:solidFill>
                            <a:schemeClr val="accent4">
                              <a:lumMod val="25000"/>
                            </a:schemeClr>
                          </a:solidFill>
                        </a:rPr>
                        <a:t>Malouin</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230 </a:t>
                      </a:r>
                      <a:r>
                        <a:rPr 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400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947">
                <a:tc>
                  <a:txBody>
                    <a:bodyPr/>
                    <a:lstStyle/>
                    <a:p>
                      <a:pPr algn="ctr"/>
                      <a:r>
                        <a:rPr lang="es-CO" sz="1400" b="0" dirty="0">
                          <a:solidFill>
                            <a:schemeClr val="bg1"/>
                          </a:solidFill>
                        </a:rPr>
                        <a:t>L</a:t>
                      </a: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00000"/>
                    </a:solidFill>
                  </a:tcPr>
                </a:tc>
                <a:tc>
                  <a:txBody>
                    <a:bodyPr/>
                    <a:lstStyle/>
                    <a:p>
                      <a:r>
                        <a:rPr lang="es-CO" sz="1200" b="0" dirty="0" err="1">
                          <a:solidFill>
                            <a:schemeClr val="accent4">
                              <a:lumMod val="25000"/>
                            </a:schemeClr>
                          </a:solidFill>
                        </a:rPr>
                        <a:t>FGui-Bra</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s-ES_tradnl" altLang="es-CO" sz="1200" b="0" dirty="0" err="1">
                          <a:solidFill>
                            <a:schemeClr val="accent4">
                              <a:lumMod val="25000"/>
                            </a:schemeClr>
                          </a:solidFill>
                        </a:rPr>
                        <a:t>Malouin</a:t>
                      </a:r>
                      <a:r>
                        <a:rPr lang="es-ES_tradnl" altLang="es-CO" sz="1200" b="0" dirty="0">
                          <a:solidFill>
                            <a:schemeClr val="accent4">
                              <a:lumMod val="25000"/>
                            </a:schemeClr>
                          </a:solidFill>
                        </a:rPr>
                        <a:t> </a:t>
                      </a:r>
                      <a:r>
                        <a:rPr lang="es-ES_tradnl" altLang="es-CO" sz="1200" b="0" baseline="0" dirty="0">
                          <a:solidFill>
                            <a:schemeClr val="accent4">
                              <a:lumMod val="25000"/>
                            </a:schemeClr>
                          </a:solidFill>
                        </a:rPr>
                        <a:t>– Ferreira Gomes</a:t>
                      </a:r>
                      <a:endParaRPr lang="es-ES_tradnl" altLang="es-CO" sz="1200" b="0" dirty="0">
                        <a:solidFill>
                          <a:schemeClr val="accent4">
                            <a:lumMod val="25000"/>
                          </a:schemeClr>
                        </a:solidFill>
                      </a:endParaRPr>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230 </a:t>
                      </a:r>
                      <a:r>
                        <a:rPr lang="es-CO" sz="1200" b="0" dirty="0" err="1">
                          <a:solidFill>
                            <a:schemeClr val="accent4">
                              <a:lumMod val="25000"/>
                            </a:schemeClr>
                          </a:solidFill>
                        </a:rPr>
                        <a:t>kV</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lang="es-CO" sz="1200" b="0" dirty="0">
                          <a:solidFill>
                            <a:schemeClr val="accent4">
                              <a:lumMod val="25000"/>
                            </a:schemeClr>
                          </a:solidFill>
                        </a:rPr>
                        <a:t>400 </a:t>
                      </a:r>
                      <a:r>
                        <a:rPr lang="es-CO" sz="1200" b="0" dirty="0" err="1">
                          <a:solidFill>
                            <a:schemeClr val="accent4">
                              <a:lumMod val="25000"/>
                            </a:schemeClr>
                          </a:solidFill>
                        </a:rPr>
                        <a:t>MW</a:t>
                      </a:r>
                      <a:endParaRPr lang="es-CO" sz="1200" b="0" dirty="0">
                        <a:solidFill>
                          <a:schemeClr val="accent4">
                            <a:lumMod val="25000"/>
                          </a:schemeClr>
                        </a:solidFill>
                      </a:endParaRPr>
                    </a:p>
                  </a:txBody>
                  <a:tcPr marL="72000" marR="72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26" name="Rectángulo 25"/>
          <p:cNvSpPr/>
          <p:nvPr/>
        </p:nvSpPr>
        <p:spPr bwMode="auto">
          <a:xfrm>
            <a:off x="6895366" y="1988841"/>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Ecuador</a:t>
            </a:r>
          </a:p>
        </p:txBody>
      </p:sp>
      <p:sp>
        <p:nvSpPr>
          <p:cNvPr id="107" name="Rectángulo 106"/>
          <p:cNvSpPr/>
          <p:nvPr/>
        </p:nvSpPr>
        <p:spPr>
          <a:xfrm>
            <a:off x="8227289" y="2497589"/>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B</a:t>
            </a:r>
          </a:p>
        </p:txBody>
      </p:sp>
      <p:sp>
        <p:nvSpPr>
          <p:cNvPr id="108" name="Rectángulo 107"/>
          <p:cNvSpPr/>
          <p:nvPr/>
        </p:nvSpPr>
        <p:spPr>
          <a:xfrm>
            <a:off x="8892557" y="4511494"/>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C</a:t>
            </a:r>
          </a:p>
        </p:txBody>
      </p:sp>
      <p:sp>
        <p:nvSpPr>
          <p:cNvPr id="109" name="Rectángulo 108"/>
          <p:cNvSpPr/>
          <p:nvPr/>
        </p:nvSpPr>
        <p:spPr>
          <a:xfrm>
            <a:off x="8895473" y="4789026"/>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D</a:t>
            </a:r>
          </a:p>
        </p:txBody>
      </p:sp>
      <p:sp>
        <p:nvSpPr>
          <p:cNvPr id="110" name="Rectángulo 109"/>
          <p:cNvSpPr/>
          <p:nvPr/>
        </p:nvSpPr>
        <p:spPr>
          <a:xfrm>
            <a:off x="9949095" y="4911921"/>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E</a:t>
            </a:r>
          </a:p>
        </p:txBody>
      </p:sp>
      <p:sp>
        <p:nvSpPr>
          <p:cNvPr id="88" name="Oval 46"/>
          <p:cNvSpPr>
            <a:spLocks noChangeAspect="1" noChangeArrowheads="1"/>
          </p:cNvSpPr>
          <p:nvPr/>
        </p:nvSpPr>
        <p:spPr bwMode="auto">
          <a:xfrm flipH="1">
            <a:off x="7862369" y="2312769"/>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89" name="Oval 46"/>
          <p:cNvSpPr>
            <a:spLocks noChangeAspect="1" noChangeArrowheads="1"/>
          </p:cNvSpPr>
          <p:nvPr/>
        </p:nvSpPr>
        <p:spPr bwMode="auto">
          <a:xfrm flipH="1">
            <a:off x="8082040" y="2872491"/>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53" name="Arco 52"/>
          <p:cNvSpPr/>
          <p:nvPr/>
        </p:nvSpPr>
        <p:spPr>
          <a:xfrm rot="942801">
            <a:off x="7818194" y="584350"/>
            <a:ext cx="513836" cy="348789"/>
          </a:xfrm>
          <a:prstGeom prst="arc">
            <a:avLst>
              <a:gd name="adj1" fmla="val 10967451"/>
              <a:gd name="adj2" fmla="val 21231925"/>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41" tIns="46072" rIns="92141" bIns="46072" anchor="ctr"/>
          <a:lstStyle/>
          <a:p>
            <a:endParaRPr lang="es-CO">
              <a:latin typeface="Calibri" pitchFamily="34" charset="0"/>
              <a:cs typeface="Arial" charset="0"/>
            </a:endParaRPr>
          </a:p>
        </p:txBody>
      </p:sp>
      <p:sp>
        <p:nvSpPr>
          <p:cNvPr id="54" name="Oval 46"/>
          <p:cNvSpPr>
            <a:spLocks noChangeAspect="1" noChangeArrowheads="1"/>
          </p:cNvSpPr>
          <p:nvPr/>
        </p:nvSpPr>
        <p:spPr bwMode="auto">
          <a:xfrm flipH="1">
            <a:off x="7726209" y="613835"/>
            <a:ext cx="174414" cy="172042"/>
          </a:xfrm>
          <a:prstGeom prst="ellipse">
            <a:avLst/>
          </a:prstGeom>
          <a:solidFill>
            <a:schemeClr val="accent1">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55" name="Oval 46"/>
          <p:cNvSpPr>
            <a:spLocks noChangeAspect="1" noChangeArrowheads="1"/>
          </p:cNvSpPr>
          <p:nvPr/>
        </p:nvSpPr>
        <p:spPr bwMode="auto">
          <a:xfrm flipH="1">
            <a:off x="8248589" y="722354"/>
            <a:ext cx="174414" cy="172042"/>
          </a:xfrm>
          <a:prstGeom prst="ellipse">
            <a:avLst/>
          </a:prstGeom>
          <a:solidFill>
            <a:schemeClr val="accent1">
              <a:lumMod val="40000"/>
              <a:lumOff val="60000"/>
            </a:schemeClr>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56" name="Rectángulo 55"/>
          <p:cNvSpPr/>
          <p:nvPr/>
        </p:nvSpPr>
        <p:spPr bwMode="auto">
          <a:xfrm>
            <a:off x="6591790" y="638691"/>
            <a:ext cx="956564" cy="256499"/>
          </a:xfrm>
          <a:prstGeom prst="rect">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fontAlgn="base">
              <a:spcBef>
                <a:spcPct val="0"/>
              </a:spcBef>
              <a:spcAft>
                <a:spcPct val="0"/>
              </a:spcAft>
            </a:pPr>
            <a:r>
              <a:rPr lang="es-CO" sz="1400" dirty="0">
                <a:solidFill>
                  <a:schemeClr val="accent4">
                    <a:lumMod val="10000"/>
                  </a:schemeClr>
                </a:solidFill>
                <a:latin typeface="BC I25 Wide"/>
              </a:rPr>
              <a:t>Panamá</a:t>
            </a:r>
          </a:p>
        </p:txBody>
      </p:sp>
      <p:sp>
        <p:nvSpPr>
          <p:cNvPr id="57" name="Rectángulo 56"/>
          <p:cNvSpPr/>
          <p:nvPr/>
        </p:nvSpPr>
        <p:spPr>
          <a:xfrm>
            <a:off x="8128272" y="267322"/>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G</a:t>
            </a:r>
          </a:p>
        </p:txBody>
      </p:sp>
      <p:sp>
        <p:nvSpPr>
          <p:cNvPr id="10" name="Forma libre 9"/>
          <p:cNvSpPr/>
          <p:nvPr/>
        </p:nvSpPr>
        <p:spPr bwMode="auto">
          <a:xfrm>
            <a:off x="10578492" y="1133745"/>
            <a:ext cx="1367698" cy="653890"/>
          </a:xfrm>
          <a:custGeom>
            <a:avLst/>
            <a:gdLst>
              <a:gd name="connsiteX0" fmla="*/ 0 w 1364567"/>
              <a:gd name="connsiteY0" fmla="*/ 259226 h 526512"/>
              <a:gd name="connsiteX1" fmla="*/ 436099 w 1364567"/>
              <a:gd name="connsiteY1" fmla="*/ 20075 h 526512"/>
              <a:gd name="connsiteX2" fmla="*/ 900333 w 1364567"/>
              <a:gd name="connsiteY2" fmla="*/ 34143 h 526512"/>
              <a:gd name="connsiteX3" fmla="*/ 1223890 w 1364567"/>
              <a:gd name="connsiteY3" fmla="*/ 202955 h 526512"/>
              <a:gd name="connsiteX4" fmla="*/ 1364567 w 1364567"/>
              <a:gd name="connsiteY4" fmla="*/ 526512 h 52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67" h="526512">
                <a:moveTo>
                  <a:pt x="0" y="259226"/>
                </a:moveTo>
                <a:cubicBezTo>
                  <a:pt x="143021" y="158407"/>
                  <a:pt x="286043" y="57589"/>
                  <a:pt x="436099" y="20075"/>
                </a:cubicBezTo>
                <a:cubicBezTo>
                  <a:pt x="586155" y="-17439"/>
                  <a:pt x="769035" y="3663"/>
                  <a:pt x="900333" y="34143"/>
                </a:cubicBezTo>
                <a:cubicBezTo>
                  <a:pt x="1031631" y="64623"/>
                  <a:pt x="1146518" y="120894"/>
                  <a:pt x="1223890" y="202955"/>
                </a:cubicBezTo>
                <a:cubicBezTo>
                  <a:pt x="1301262" y="285016"/>
                  <a:pt x="1332914" y="405764"/>
                  <a:pt x="1364567" y="526512"/>
                </a:cubicBezTo>
              </a:path>
            </a:pathLst>
          </a:cu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s-CO"/>
          </a:p>
        </p:txBody>
      </p:sp>
      <p:sp>
        <p:nvSpPr>
          <p:cNvPr id="65" name="Oval 46"/>
          <p:cNvSpPr>
            <a:spLocks noChangeAspect="1" noChangeArrowheads="1"/>
          </p:cNvSpPr>
          <p:nvPr/>
        </p:nvSpPr>
        <p:spPr bwMode="auto">
          <a:xfrm flipH="1">
            <a:off x="10507225" y="1379712"/>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66" name="Oval 46"/>
          <p:cNvSpPr>
            <a:spLocks noChangeAspect="1" noChangeArrowheads="1"/>
          </p:cNvSpPr>
          <p:nvPr/>
        </p:nvSpPr>
        <p:spPr bwMode="auto">
          <a:xfrm flipH="1">
            <a:off x="11858982" y="1717733"/>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67" name="Rectángulo 66"/>
          <p:cNvSpPr/>
          <p:nvPr/>
        </p:nvSpPr>
        <p:spPr>
          <a:xfrm>
            <a:off x="10465750" y="1007508"/>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H</a:t>
            </a:r>
          </a:p>
        </p:txBody>
      </p:sp>
      <p:sp>
        <p:nvSpPr>
          <p:cNvPr id="70" name="Rectángulo 69"/>
          <p:cNvSpPr/>
          <p:nvPr/>
        </p:nvSpPr>
        <p:spPr>
          <a:xfrm>
            <a:off x="10797377" y="818711"/>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I</a:t>
            </a:r>
          </a:p>
        </p:txBody>
      </p:sp>
      <p:sp>
        <p:nvSpPr>
          <p:cNvPr id="71" name="Rectángulo 70"/>
          <p:cNvSpPr/>
          <p:nvPr/>
        </p:nvSpPr>
        <p:spPr>
          <a:xfrm>
            <a:off x="11204126" y="818711"/>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J</a:t>
            </a:r>
          </a:p>
        </p:txBody>
      </p:sp>
      <p:sp>
        <p:nvSpPr>
          <p:cNvPr id="72" name="Rectángulo 71"/>
          <p:cNvSpPr/>
          <p:nvPr/>
        </p:nvSpPr>
        <p:spPr>
          <a:xfrm>
            <a:off x="11615482" y="835526"/>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K</a:t>
            </a:r>
          </a:p>
        </p:txBody>
      </p:sp>
      <p:sp>
        <p:nvSpPr>
          <p:cNvPr id="64" name="Rectángulo 63">
            <a:extLst>
              <a:ext uri="{FF2B5EF4-FFF2-40B4-BE49-F238E27FC236}">
                <a16:creationId xmlns:a16="http://schemas.microsoft.com/office/drawing/2014/main" id="{E7D805F3-D987-4754-B633-A33A25FA9C8F}"/>
              </a:ext>
            </a:extLst>
          </p:cNvPr>
          <p:cNvSpPr/>
          <p:nvPr/>
        </p:nvSpPr>
        <p:spPr>
          <a:xfrm>
            <a:off x="11971082" y="1349876"/>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L</a:t>
            </a:r>
          </a:p>
        </p:txBody>
      </p:sp>
      <p:sp>
        <p:nvSpPr>
          <p:cNvPr id="3" name="Oval 46">
            <a:extLst>
              <a:ext uri="{FF2B5EF4-FFF2-40B4-BE49-F238E27FC236}">
                <a16:creationId xmlns:a16="http://schemas.microsoft.com/office/drawing/2014/main" id="{1C397A3B-DE6C-F1F8-91D9-024062C40CC6}"/>
              </a:ext>
            </a:extLst>
          </p:cNvPr>
          <p:cNvSpPr>
            <a:spLocks noChangeAspect="1" noChangeArrowheads="1"/>
          </p:cNvSpPr>
          <p:nvPr/>
        </p:nvSpPr>
        <p:spPr bwMode="auto">
          <a:xfrm flipH="1">
            <a:off x="8999733" y="3842052"/>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a:latin typeface="Times New Roman" panose="02020603050405020304" pitchFamily="18" charset="0"/>
            </a:endParaRPr>
          </a:p>
        </p:txBody>
      </p:sp>
      <p:sp>
        <p:nvSpPr>
          <p:cNvPr id="4" name="Oval 46">
            <a:extLst>
              <a:ext uri="{FF2B5EF4-FFF2-40B4-BE49-F238E27FC236}">
                <a16:creationId xmlns:a16="http://schemas.microsoft.com/office/drawing/2014/main" id="{8C959C64-87D0-72D0-8D05-FDAB44548A25}"/>
              </a:ext>
            </a:extLst>
          </p:cNvPr>
          <p:cNvSpPr>
            <a:spLocks noChangeAspect="1" noChangeArrowheads="1"/>
          </p:cNvSpPr>
          <p:nvPr/>
        </p:nvSpPr>
        <p:spPr bwMode="auto">
          <a:xfrm flipH="1">
            <a:off x="9631467" y="4314180"/>
            <a:ext cx="174414" cy="172042"/>
          </a:xfrm>
          <a:prstGeom prst="ellipse">
            <a:avLst/>
          </a:prstGeom>
          <a:solidFill>
            <a:srgbClr val="FF7C80"/>
          </a:solidFill>
          <a:ln w="19050">
            <a:solidFill>
              <a:srgbClr val="000000"/>
            </a:solidFill>
            <a:round/>
            <a:headEnd/>
            <a:tailEnd/>
          </a:ln>
          <a:effectLst/>
        </p:spPr>
        <p:txBody>
          <a:bodyPr wrap="none" lIns="92141" tIns="46072" rIns="92141" bIns="46072" anchor="ctr"/>
          <a:lstStyle/>
          <a:p>
            <a:pPr algn="ctr" eaLnBrk="0" hangingPunct="0"/>
            <a:endParaRPr lang="es-CO" altLang="es-CO" dirty="0">
              <a:latin typeface="Times New Roman" panose="02020603050405020304" pitchFamily="18" charset="0"/>
            </a:endParaRPr>
          </a:p>
        </p:txBody>
      </p:sp>
      <p:cxnSp>
        <p:nvCxnSpPr>
          <p:cNvPr id="6" name="Conector curvado 47">
            <a:extLst>
              <a:ext uri="{FF2B5EF4-FFF2-40B4-BE49-F238E27FC236}">
                <a16:creationId xmlns:a16="http://schemas.microsoft.com/office/drawing/2014/main" id="{72FDEB52-AA5F-1121-BC3E-D98AE9BDB70A}"/>
              </a:ext>
            </a:extLst>
          </p:cNvPr>
          <p:cNvCxnSpPr>
            <a:stCxn id="3" idx="2"/>
            <a:endCxn id="4" idx="0"/>
          </p:cNvCxnSpPr>
          <p:nvPr/>
        </p:nvCxnSpPr>
        <p:spPr bwMode="auto">
          <a:xfrm>
            <a:off x="9174147" y="3928073"/>
            <a:ext cx="544527" cy="386107"/>
          </a:xfrm>
          <a:prstGeom prst="curvedConnector2">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ángulo 17">
            <a:extLst>
              <a:ext uri="{FF2B5EF4-FFF2-40B4-BE49-F238E27FC236}">
                <a16:creationId xmlns:a16="http://schemas.microsoft.com/office/drawing/2014/main" id="{51D57E77-04E2-F311-A3EA-3B0C19088F88}"/>
              </a:ext>
            </a:extLst>
          </p:cNvPr>
          <p:cNvSpPr/>
          <p:nvPr/>
        </p:nvSpPr>
        <p:spPr>
          <a:xfrm>
            <a:off x="9583872" y="3711771"/>
            <a:ext cx="263719" cy="251305"/>
          </a:xfrm>
          <a:prstGeom prst="rect">
            <a:avLst/>
          </a:prstGeom>
          <a:solidFill>
            <a:srgbClr val="C00000"/>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600" b="1" dirty="0">
                <a:solidFill>
                  <a:schemeClr val="bg1"/>
                </a:solidFill>
              </a:rPr>
              <a:t>F</a:t>
            </a:r>
          </a:p>
        </p:txBody>
      </p:sp>
    </p:spTree>
    <p:extLst>
      <p:ext uri="{BB962C8B-B14F-4D97-AF65-F5344CB8AC3E}">
        <p14:creationId xmlns:p14="http://schemas.microsoft.com/office/powerpoint/2010/main" val="69676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7CFCD5-BF24-A70F-127E-79895926FAFE}"/>
              </a:ext>
            </a:extLst>
          </p:cNvPr>
          <p:cNvSpPr>
            <a:spLocks noGrp="1"/>
          </p:cNvSpPr>
          <p:nvPr>
            <p:ph type="title"/>
          </p:nvPr>
        </p:nvSpPr>
        <p:spPr/>
        <p:txBody>
          <a:bodyPr/>
          <a:lstStyle/>
          <a:p>
            <a:endParaRPr lang="es-CO"/>
          </a:p>
        </p:txBody>
      </p:sp>
      <p:pic>
        <p:nvPicPr>
          <p:cNvPr id="4" name="Imagen 3">
            <a:extLst>
              <a:ext uri="{FF2B5EF4-FFF2-40B4-BE49-F238E27FC236}">
                <a16:creationId xmlns:a16="http://schemas.microsoft.com/office/drawing/2014/main" id="{F5DB8F19-917F-5CB5-B1C9-3B908F674D1E}"/>
              </a:ext>
            </a:extLst>
          </p:cNvPr>
          <p:cNvPicPr>
            <a:picLocks noChangeAspect="1"/>
          </p:cNvPicPr>
          <p:nvPr/>
        </p:nvPicPr>
        <p:blipFill rotWithShape="1">
          <a:blip r:embed="rId2"/>
          <a:srcRect l="681"/>
          <a:stretch/>
        </p:blipFill>
        <p:spPr>
          <a:xfrm>
            <a:off x="315685" y="112107"/>
            <a:ext cx="11636829" cy="6526665"/>
          </a:xfrm>
          <a:prstGeom prst="rect">
            <a:avLst/>
          </a:prstGeom>
        </p:spPr>
      </p:pic>
      <p:sp>
        <p:nvSpPr>
          <p:cNvPr id="6" name="CuadroTexto 5">
            <a:extLst>
              <a:ext uri="{FF2B5EF4-FFF2-40B4-BE49-F238E27FC236}">
                <a16:creationId xmlns:a16="http://schemas.microsoft.com/office/drawing/2014/main" id="{F1F3E9E5-35EF-4DD2-6B12-C3EEFBAD6BC1}"/>
              </a:ext>
            </a:extLst>
          </p:cNvPr>
          <p:cNvSpPr txBox="1"/>
          <p:nvPr/>
        </p:nvSpPr>
        <p:spPr>
          <a:xfrm>
            <a:off x="6126838" y="6212735"/>
            <a:ext cx="5546958" cy="478584"/>
          </a:xfrm>
          <a:prstGeom prst="rect">
            <a:avLst/>
          </a:prstGeom>
          <a:solidFill>
            <a:schemeClr val="bg1"/>
          </a:solidFill>
        </p:spPr>
        <p:txBody>
          <a:bodyPr wrap="square" lIns="72000" tIns="36000" rIns="72000" bIns="36000" anchor="ctr">
            <a:noAutofit/>
          </a:bodyPr>
          <a:lstStyle/>
          <a:p>
            <a:pPr algn="r"/>
            <a:r>
              <a:rPr lang="en-US" sz="1600" dirty="0" err="1"/>
              <a:t>CIGRE</a:t>
            </a:r>
            <a:r>
              <a:rPr lang="en-US" sz="1600" dirty="0"/>
              <a:t>. Global Electricity Network. Feasibility Study. 2019</a:t>
            </a:r>
            <a:endParaRPr lang="es-CO" sz="1600" dirty="0"/>
          </a:p>
        </p:txBody>
      </p:sp>
    </p:spTree>
    <p:extLst>
      <p:ext uri="{BB962C8B-B14F-4D97-AF65-F5344CB8AC3E}">
        <p14:creationId xmlns:p14="http://schemas.microsoft.com/office/powerpoint/2010/main" val="3256710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p:txBody>
          <a:bodyPr/>
          <a:lstStyle/>
          <a:p>
            <a:pPr>
              <a:defRPr/>
            </a:pPr>
            <a:fld id="{FD8CD617-8792-4EFA-9104-FE7ECD76FA7F}" type="slidenum">
              <a:rPr lang="en-US" smtClean="0"/>
              <a:pPr>
                <a:defRPr/>
              </a:pPr>
              <a:t>20</a:t>
            </a:fld>
            <a:endParaRPr lang="en-US"/>
          </a:p>
        </p:txBody>
      </p:sp>
      <p:sp>
        <p:nvSpPr>
          <p:cNvPr id="5" name="Rectángulo 4"/>
          <p:cNvSpPr/>
          <p:nvPr/>
        </p:nvSpPr>
        <p:spPr bwMode="auto">
          <a:xfrm>
            <a:off x="8763420" y="1520824"/>
            <a:ext cx="1836000" cy="53371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CO">
              <a:latin typeface="BC I25 Wide"/>
            </a:endParaRPr>
          </a:p>
        </p:txBody>
      </p:sp>
      <p:graphicFrame>
        <p:nvGraphicFramePr>
          <p:cNvPr id="7" name="Marcador de contenido 4"/>
          <p:cNvGraphicFramePr>
            <a:graphicFrameLocks/>
          </p:cNvGraphicFramePr>
          <p:nvPr>
            <p:extLst>
              <p:ext uri="{D42A27DB-BD31-4B8C-83A1-F6EECF244321}">
                <p14:modId xmlns:p14="http://schemas.microsoft.com/office/powerpoint/2010/main" val="945157510"/>
              </p:ext>
            </p:extLst>
          </p:nvPr>
        </p:nvGraphicFramePr>
        <p:xfrm>
          <a:off x="1595438" y="574934"/>
          <a:ext cx="9036050" cy="5448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1632000" y="4851401"/>
            <a:ext cx="2232000" cy="383145"/>
          </a:xfrm>
          <a:prstGeom prst="rect">
            <a:avLst/>
          </a:prstGeom>
        </p:spPr>
      </p:pic>
      <p:graphicFrame>
        <p:nvGraphicFramePr>
          <p:cNvPr id="10" name="Diagrama 9"/>
          <p:cNvGraphicFramePr/>
          <p:nvPr/>
        </p:nvGraphicFramePr>
        <p:xfrm>
          <a:off x="1632000" y="5129358"/>
          <a:ext cx="8928050" cy="1260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ítulo 1"/>
          <p:cNvSpPr>
            <a:spLocks noGrp="1"/>
          </p:cNvSpPr>
          <p:nvPr>
            <p:ph type="title"/>
          </p:nvPr>
        </p:nvSpPr>
        <p:spPr/>
        <p:txBody>
          <a:bodyPr/>
          <a:lstStyle/>
          <a:p>
            <a:r>
              <a:rPr lang="es-CO" dirty="0"/>
              <a:t>Evolución de la normativa regional (</a:t>
            </a:r>
            <a:r>
              <a:rPr lang="es-CO" dirty="0" err="1"/>
              <a:t>SINEA</a:t>
            </a:r>
            <a:r>
              <a:rPr lang="es-CO" dirty="0"/>
              <a:t>)</a:t>
            </a:r>
            <a:br>
              <a:rPr lang="es-CO" dirty="0"/>
            </a:br>
            <a:endParaRPr lang="es-CO" dirty="0"/>
          </a:p>
        </p:txBody>
      </p:sp>
    </p:spTree>
    <p:extLst>
      <p:ext uri="{BB962C8B-B14F-4D97-AF65-F5344CB8AC3E}">
        <p14:creationId xmlns:p14="http://schemas.microsoft.com/office/powerpoint/2010/main" val="3045354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ángulo 121" hidden="1">
            <a:hlinkClick r:id="" action="ppaction://noaction"/>
            <a:extLst>
              <a:ext uri="{FF2B5EF4-FFF2-40B4-BE49-F238E27FC236}">
                <a16:creationId xmlns:a16="http://schemas.microsoft.com/office/drawing/2014/main" id="{98F6B21C-BA37-C74E-B17C-EFBC6CD0E3CB}"/>
              </a:ext>
            </a:extLst>
          </p:cNvPr>
          <p:cNvSpPr/>
          <p:nvPr/>
        </p:nvSpPr>
        <p:spPr>
          <a:xfrm>
            <a:off x="449652" y="2978671"/>
            <a:ext cx="778241" cy="1169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70FD06C-E984-4CDB-AC60-41F99386288C}"/>
              </a:ext>
            </a:extLst>
          </p:cNvPr>
          <p:cNvPicPr>
            <a:picLocks noChangeAspect="1"/>
          </p:cNvPicPr>
          <p:nvPr/>
        </p:nvPicPr>
        <p:blipFill rotWithShape="1">
          <a:blip r:embed="rId3"/>
          <a:srcRect l="10517" t="6309" r="23530" b="3731"/>
          <a:stretch/>
        </p:blipFill>
        <p:spPr>
          <a:xfrm>
            <a:off x="44096" y="1369859"/>
            <a:ext cx="6143852" cy="4824186"/>
          </a:xfrm>
          <a:prstGeom prst="rect">
            <a:avLst/>
          </a:prstGeom>
        </p:spPr>
      </p:pic>
      <p:sp>
        <p:nvSpPr>
          <p:cNvPr id="2" name="Rectángulo 1">
            <a:extLst>
              <a:ext uri="{FF2B5EF4-FFF2-40B4-BE49-F238E27FC236}">
                <a16:creationId xmlns:a16="http://schemas.microsoft.com/office/drawing/2014/main" id="{CED06C3C-9241-4C11-BF90-D1458591A5ED}"/>
              </a:ext>
            </a:extLst>
          </p:cNvPr>
          <p:cNvSpPr/>
          <p:nvPr/>
        </p:nvSpPr>
        <p:spPr>
          <a:xfrm>
            <a:off x="44096" y="1189202"/>
            <a:ext cx="1981200" cy="59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Marcador de contenido 6">
            <a:extLst>
              <a:ext uri="{FF2B5EF4-FFF2-40B4-BE49-F238E27FC236}">
                <a16:creationId xmlns:a16="http://schemas.microsoft.com/office/drawing/2014/main" id="{65E8EAD0-9F6B-481C-9361-D0CDC4AD7220}"/>
              </a:ext>
            </a:extLst>
          </p:cNvPr>
          <p:cNvSpPr>
            <a:spLocks noGrp="1"/>
          </p:cNvSpPr>
          <p:nvPr>
            <p:ph sz="half" idx="1"/>
          </p:nvPr>
        </p:nvSpPr>
        <p:spPr/>
        <p:txBody>
          <a:bodyPr/>
          <a:lstStyle/>
          <a:p>
            <a:endParaRPr lang="es-CO" dirty="0"/>
          </a:p>
        </p:txBody>
      </p:sp>
      <p:sp>
        <p:nvSpPr>
          <p:cNvPr id="8" name="Marcador de contenido 7">
            <a:extLst>
              <a:ext uri="{FF2B5EF4-FFF2-40B4-BE49-F238E27FC236}">
                <a16:creationId xmlns:a16="http://schemas.microsoft.com/office/drawing/2014/main" id="{BF7E5A98-E6DA-4C67-8AD3-7327363905A2}"/>
              </a:ext>
            </a:extLst>
          </p:cNvPr>
          <p:cNvSpPr>
            <a:spLocks noGrp="1"/>
          </p:cNvSpPr>
          <p:nvPr>
            <p:ph sz="half" idx="2"/>
          </p:nvPr>
        </p:nvSpPr>
        <p:spPr/>
        <p:txBody>
          <a:bodyPr/>
          <a:lstStyle/>
          <a:p>
            <a:r>
              <a:rPr lang="es-CO" dirty="0"/>
              <a:t>La Hoja de Ruta del </a:t>
            </a:r>
            <a:r>
              <a:rPr lang="es-CO" dirty="0" err="1"/>
              <a:t>SINEA</a:t>
            </a:r>
            <a:r>
              <a:rPr lang="es-CO" dirty="0"/>
              <a:t> está basada en dos ejes fundamentales:</a:t>
            </a:r>
          </a:p>
          <a:p>
            <a:pPr lvl="1"/>
            <a:r>
              <a:rPr lang="es-CO" dirty="0"/>
              <a:t>La armonización regulatoria y normativa</a:t>
            </a:r>
          </a:p>
          <a:p>
            <a:pPr lvl="1"/>
            <a:r>
              <a:rPr lang="es-CO" dirty="0"/>
              <a:t>El desarrollo de infraestructura</a:t>
            </a:r>
          </a:p>
          <a:p>
            <a:r>
              <a:rPr lang="es-CO" dirty="0"/>
              <a:t>Siendo Chile un miembro asociado de la CAN, el reto en términos de normatividad es que Chile debe adoptar las nuevas Decisiones y Reglamentos, incluyendo el desarrollo de la regulación nacional asociada; estas reglas son básicas para poder viabilizar los proyectos bajo el </a:t>
            </a:r>
            <a:r>
              <a:rPr lang="es-CO" dirty="0" err="1"/>
              <a:t>SINEA</a:t>
            </a:r>
            <a:endParaRPr lang="es-CO" dirty="0"/>
          </a:p>
        </p:txBody>
      </p:sp>
      <p:sp>
        <p:nvSpPr>
          <p:cNvPr id="3" name="Título 2">
            <a:extLst>
              <a:ext uri="{FF2B5EF4-FFF2-40B4-BE49-F238E27FC236}">
                <a16:creationId xmlns:a16="http://schemas.microsoft.com/office/drawing/2014/main" id="{ADCAFBF6-FFB7-4337-A969-8D72837B1B6C}"/>
              </a:ext>
            </a:extLst>
          </p:cNvPr>
          <p:cNvSpPr>
            <a:spLocks noGrp="1"/>
          </p:cNvSpPr>
          <p:nvPr>
            <p:ph type="title"/>
          </p:nvPr>
        </p:nvSpPr>
        <p:spPr/>
        <p:txBody>
          <a:bodyPr/>
          <a:lstStyle/>
          <a:p>
            <a:r>
              <a:rPr lang="es-MX" dirty="0"/>
              <a:t>Hoja de ruta </a:t>
            </a:r>
            <a:r>
              <a:rPr lang="es-MX" dirty="0" err="1"/>
              <a:t>SINEA</a:t>
            </a:r>
            <a:br>
              <a:rPr lang="es-CO" dirty="0"/>
            </a:br>
            <a:endParaRPr lang="es-CO" dirty="0"/>
          </a:p>
        </p:txBody>
      </p:sp>
    </p:spTree>
    <p:extLst>
      <p:ext uri="{BB962C8B-B14F-4D97-AF65-F5344CB8AC3E}">
        <p14:creationId xmlns:p14="http://schemas.microsoft.com/office/powerpoint/2010/main" val="732460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B5537B-36D4-415C-90D8-0435945A7D90}"/>
              </a:ext>
            </a:extLst>
          </p:cNvPr>
          <p:cNvPicPr>
            <a:picLocks noChangeAspect="1"/>
          </p:cNvPicPr>
          <p:nvPr/>
        </p:nvPicPr>
        <p:blipFill rotWithShape="1">
          <a:blip r:embed="rId2"/>
          <a:srcRect l="2074" t="14960" r="2431" b="7858"/>
          <a:stretch/>
        </p:blipFill>
        <p:spPr>
          <a:xfrm>
            <a:off x="1154246" y="1520825"/>
            <a:ext cx="9883507" cy="4787900"/>
          </a:xfrm>
          <a:prstGeom prst="rect">
            <a:avLst/>
          </a:prstGeom>
        </p:spPr>
      </p:pic>
      <p:sp>
        <p:nvSpPr>
          <p:cNvPr id="5" name="Título 4">
            <a:extLst>
              <a:ext uri="{FF2B5EF4-FFF2-40B4-BE49-F238E27FC236}">
                <a16:creationId xmlns:a16="http://schemas.microsoft.com/office/drawing/2014/main" id="{14B03E76-29FC-44DA-968E-0DD43F311651}"/>
              </a:ext>
            </a:extLst>
          </p:cNvPr>
          <p:cNvSpPr>
            <a:spLocks noGrp="1"/>
          </p:cNvSpPr>
          <p:nvPr>
            <p:ph type="title"/>
          </p:nvPr>
        </p:nvSpPr>
        <p:spPr>
          <a:xfrm>
            <a:off x="554182" y="164972"/>
            <a:ext cx="7950547" cy="1083342"/>
          </a:xfrm>
        </p:spPr>
        <p:txBody>
          <a:bodyPr>
            <a:normAutofit/>
          </a:bodyPr>
          <a:lstStyle/>
          <a:p>
            <a:r>
              <a:rPr lang="es-MX" dirty="0"/>
              <a:t>Hoja de ruta </a:t>
            </a:r>
            <a:r>
              <a:rPr lang="es-MX" dirty="0" err="1"/>
              <a:t>SINEA</a:t>
            </a:r>
            <a:r>
              <a:rPr lang="es-MX" dirty="0"/>
              <a:t> </a:t>
            </a:r>
            <a:br>
              <a:rPr lang="es-MX" dirty="0"/>
            </a:br>
            <a:r>
              <a:rPr lang="es-MX" dirty="0"/>
              <a:t>Alcance Componente 1</a:t>
            </a:r>
            <a:endParaRPr lang="es-CO" dirty="0"/>
          </a:p>
        </p:txBody>
      </p:sp>
      <p:sp>
        <p:nvSpPr>
          <p:cNvPr id="2" name="Rectángulo 1">
            <a:extLst>
              <a:ext uri="{FF2B5EF4-FFF2-40B4-BE49-F238E27FC236}">
                <a16:creationId xmlns:a16="http://schemas.microsoft.com/office/drawing/2014/main" id="{7AE9E78E-C0D0-804C-8352-8710FD134651}"/>
              </a:ext>
            </a:extLst>
          </p:cNvPr>
          <p:cNvSpPr/>
          <p:nvPr/>
        </p:nvSpPr>
        <p:spPr>
          <a:xfrm>
            <a:off x="1154246" y="6308725"/>
            <a:ext cx="7350483" cy="384303"/>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t>No obstante los avances, las fechas de los hitos claves se han desplazado</a:t>
            </a:r>
          </a:p>
        </p:txBody>
      </p:sp>
      <p:pic>
        <p:nvPicPr>
          <p:cNvPr id="4" name="Imagen 3">
            <a:extLst>
              <a:ext uri="{FF2B5EF4-FFF2-40B4-BE49-F238E27FC236}">
                <a16:creationId xmlns:a16="http://schemas.microsoft.com/office/drawing/2014/main" id="{3FA3DFFE-169D-802B-4CC2-1A3B76B03AE3}"/>
              </a:ext>
            </a:extLst>
          </p:cNvPr>
          <p:cNvPicPr>
            <a:picLocks noChangeAspect="1"/>
          </p:cNvPicPr>
          <p:nvPr/>
        </p:nvPicPr>
        <p:blipFill>
          <a:blip r:embed="rId3"/>
          <a:stretch>
            <a:fillRect/>
          </a:stretch>
        </p:blipFill>
        <p:spPr>
          <a:xfrm>
            <a:off x="539433" y="6215696"/>
            <a:ext cx="512128" cy="512128"/>
          </a:xfrm>
          <a:prstGeom prst="rect">
            <a:avLst/>
          </a:prstGeom>
        </p:spPr>
      </p:pic>
    </p:spTree>
    <p:extLst>
      <p:ext uri="{BB962C8B-B14F-4D97-AF65-F5344CB8AC3E}">
        <p14:creationId xmlns:p14="http://schemas.microsoft.com/office/powerpoint/2010/main" val="1974087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1D14B6F-D25A-3C96-1458-845B014D5A36}"/>
              </a:ext>
            </a:extLst>
          </p:cNvPr>
          <p:cNvSpPr>
            <a:spLocks noGrp="1"/>
          </p:cNvSpPr>
          <p:nvPr>
            <p:ph sz="half" idx="1"/>
          </p:nvPr>
        </p:nvSpPr>
        <p:spPr/>
        <p:txBody>
          <a:bodyPr>
            <a:normAutofit/>
          </a:bodyPr>
          <a:lstStyle/>
          <a:p>
            <a:pPr marL="0" indent="0">
              <a:lnSpc>
                <a:spcPct val="95000"/>
              </a:lnSpc>
              <a:spcBef>
                <a:spcPts val="0"/>
              </a:spcBef>
              <a:spcAft>
                <a:spcPts val="600"/>
              </a:spcAft>
              <a:buNone/>
            </a:pPr>
            <a:r>
              <a:rPr lang="es-CO" dirty="0">
                <a:solidFill>
                  <a:schemeClr val="accent1"/>
                </a:solidFill>
              </a:rPr>
              <a:t>Armonización regulatoria y operativa</a:t>
            </a:r>
          </a:p>
          <a:p>
            <a:pPr>
              <a:lnSpc>
                <a:spcPct val="95000"/>
              </a:lnSpc>
              <a:spcBef>
                <a:spcPts val="0"/>
              </a:spcBef>
              <a:spcAft>
                <a:spcPts val="600"/>
              </a:spcAft>
            </a:pPr>
            <a:r>
              <a:rPr lang="es-MX" dirty="0"/>
              <a:t>Presentación de los Reglamentos al </a:t>
            </a:r>
            <a:r>
              <a:rPr lang="es-MX" dirty="0" err="1"/>
              <a:t>CANREL</a:t>
            </a:r>
            <a:r>
              <a:rPr lang="es-MX" dirty="0"/>
              <a:t> para </a:t>
            </a:r>
            <a:r>
              <a:rPr lang="es-MX" dirty="0" err="1"/>
              <a:t>VoBo</a:t>
            </a:r>
            <a:r>
              <a:rPr lang="es-MX" dirty="0"/>
              <a:t> y aprobación.</a:t>
            </a:r>
          </a:p>
          <a:p>
            <a:pPr>
              <a:lnSpc>
                <a:spcPct val="95000"/>
              </a:lnSpc>
              <a:spcBef>
                <a:spcPts val="0"/>
              </a:spcBef>
              <a:spcAft>
                <a:spcPts val="600"/>
              </a:spcAft>
            </a:pPr>
            <a:r>
              <a:rPr lang="es-MX" dirty="0"/>
              <a:t>Adopción de los reglamentos y definición de la implementación del mecanismo que regulará las controversias en el </a:t>
            </a:r>
            <a:r>
              <a:rPr lang="es-MX" dirty="0" err="1"/>
              <a:t>MAERCP</a:t>
            </a:r>
            <a:endParaRPr lang="es-MX" dirty="0"/>
          </a:p>
          <a:p>
            <a:pPr>
              <a:lnSpc>
                <a:spcPct val="95000"/>
              </a:lnSpc>
              <a:spcBef>
                <a:spcPts val="0"/>
              </a:spcBef>
              <a:spcAft>
                <a:spcPts val="600"/>
              </a:spcAft>
            </a:pPr>
            <a:r>
              <a:rPr lang="es-MX" dirty="0"/>
              <a:t>Adecuación de la normativa interna en cada país para la aplicación de las Decisiones CAN de sus reglamentos.</a:t>
            </a:r>
          </a:p>
          <a:p>
            <a:pPr>
              <a:lnSpc>
                <a:spcPct val="95000"/>
              </a:lnSpc>
              <a:spcBef>
                <a:spcPts val="0"/>
              </a:spcBef>
              <a:spcAft>
                <a:spcPts val="600"/>
              </a:spcAft>
            </a:pPr>
            <a:r>
              <a:rPr lang="es-MX" dirty="0"/>
              <a:t>Adopción, por parte de Chile, de la normativa andina de interconexión (Decisión CAN 816 y sus reglamentos de implementación)</a:t>
            </a:r>
            <a:endParaRPr lang="es-CO" dirty="0"/>
          </a:p>
        </p:txBody>
      </p:sp>
      <p:sp>
        <p:nvSpPr>
          <p:cNvPr id="4" name="Marcador de contenido 3">
            <a:extLst>
              <a:ext uri="{FF2B5EF4-FFF2-40B4-BE49-F238E27FC236}">
                <a16:creationId xmlns:a16="http://schemas.microsoft.com/office/drawing/2014/main" id="{2603DB53-CD58-D236-EBE7-620ECB7AAFD1}"/>
              </a:ext>
            </a:extLst>
          </p:cNvPr>
          <p:cNvSpPr>
            <a:spLocks noGrp="1"/>
          </p:cNvSpPr>
          <p:nvPr>
            <p:ph sz="half" idx="2"/>
          </p:nvPr>
        </p:nvSpPr>
        <p:spPr/>
        <p:txBody>
          <a:bodyPr/>
          <a:lstStyle/>
          <a:p>
            <a:pPr marL="0" indent="0">
              <a:lnSpc>
                <a:spcPct val="95000"/>
              </a:lnSpc>
              <a:spcBef>
                <a:spcPts val="0"/>
              </a:spcBef>
              <a:spcAft>
                <a:spcPts val="600"/>
              </a:spcAft>
              <a:buNone/>
            </a:pPr>
            <a:r>
              <a:rPr lang="es-CO" dirty="0">
                <a:solidFill>
                  <a:schemeClr val="accent1"/>
                </a:solidFill>
              </a:rPr>
              <a:t>Desarrollo de infraestructura</a:t>
            </a:r>
          </a:p>
          <a:p>
            <a:pPr>
              <a:lnSpc>
                <a:spcPct val="95000"/>
              </a:lnSpc>
              <a:spcBef>
                <a:spcPts val="0"/>
              </a:spcBef>
              <a:spcAft>
                <a:spcPts val="600"/>
              </a:spcAft>
            </a:pPr>
            <a:r>
              <a:rPr lang="es-MX" dirty="0"/>
              <a:t>Implementación de las interconexiones bilaterales: </a:t>
            </a:r>
          </a:p>
          <a:p>
            <a:pPr lvl="1">
              <a:lnSpc>
                <a:spcPct val="95000"/>
              </a:lnSpc>
              <a:spcBef>
                <a:spcPts val="0"/>
              </a:spcBef>
              <a:spcAft>
                <a:spcPts val="600"/>
              </a:spcAft>
            </a:pPr>
            <a:r>
              <a:rPr lang="es-MX" dirty="0"/>
              <a:t>Colombia-Ecuador: </a:t>
            </a:r>
            <a:r>
              <a:rPr lang="es-MX" dirty="0">
                <a:solidFill>
                  <a:srgbClr val="FF0000"/>
                </a:solidFill>
              </a:rPr>
              <a:t>Por definir </a:t>
            </a:r>
          </a:p>
          <a:p>
            <a:pPr lvl="1">
              <a:lnSpc>
                <a:spcPct val="95000"/>
              </a:lnSpc>
              <a:spcBef>
                <a:spcPts val="0"/>
              </a:spcBef>
              <a:spcAft>
                <a:spcPts val="600"/>
              </a:spcAft>
            </a:pPr>
            <a:r>
              <a:rPr lang="es-MX" dirty="0"/>
              <a:t>Ecuador-Perú: Interconexión eléctrica 500 kV (</a:t>
            </a:r>
            <a:r>
              <a:rPr lang="es-MX" dirty="0">
                <a:solidFill>
                  <a:srgbClr val="00B050"/>
                </a:solidFill>
              </a:rPr>
              <a:t>en ejecución</a:t>
            </a:r>
            <a:r>
              <a:rPr lang="es-MX" dirty="0"/>
              <a:t>)</a:t>
            </a:r>
          </a:p>
          <a:p>
            <a:pPr lvl="1">
              <a:lnSpc>
                <a:spcPct val="95000"/>
              </a:lnSpc>
              <a:spcBef>
                <a:spcPts val="0"/>
              </a:spcBef>
              <a:spcAft>
                <a:spcPts val="600"/>
              </a:spcAft>
            </a:pPr>
            <a:r>
              <a:rPr lang="es-MX" dirty="0"/>
              <a:t>Perú-Chile: </a:t>
            </a:r>
          </a:p>
          <a:p>
            <a:pPr lvl="2">
              <a:lnSpc>
                <a:spcPct val="95000"/>
              </a:lnSpc>
              <a:spcBef>
                <a:spcPts val="0"/>
              </a:spcBef>
              <a:spcAft>
                <a:spcPts val="600"/>
              </a:spcAft>
              <a:buFont typeface="Tahoma" panose="020B0604030504040204" pitchFamily="34" charset="0"/>
              <a:buChar char="‒"/>
            </a:pPr>
            <a:r>
              <a:rPr lang="es-MX" dirty="0"/>
              <a:t>Línea corta 220 kV Los Héroes-Parinacota</a:t>
            </a:r>
          </a:p>
          <a:p>
            <a:pPr lvl="2">
              <a:lnSpc>
                <a:spcPct val="95000"/>
              </a:lnSpc>
              <a:spcBef>
                <a:spcPts val="0"/>
              </a:spcBef>
              <a:spcAft>
                <a:spcPts val="600"/>
              </a:spcAft>
              <a:buFont typeface="Tahoma" panose="020B0604030504040204" pitchFamily="34" charset="0"/>
              <a:buChar char="‒"/>
            </a:pPr>
            <a:r>
              <a:rPr lang="es-MX" dirty="0"/>
              <a:t>Línea larga 500 kV Montalvo-</a:t>
            </a:r>
            <a:r>
              <a:rPr lang="es-MX" dirty="0" err="1"/>
              <a:t>Kimal</a:t>
            </a:r>
            <a:r>
              <a:rPr lang="es-MX" dirty="0"/>
              <a:t> </a:t>
            </a:r>
          </a:p>
          <a:p>
            <a:pPr lvl="1">
              <a:lnSpc>
                <a:spcPct val="95000"/>
              </a:lnSpc>
              <a:spcBef>
                <a:spcPts val="0"/>
              </a:spcBef>
              <a:spcAft>
                <a:spcPts val="600"/>
              </a:spcAft>
            </a:pPr>
            <a:r>
              <a:rPr lang="es-MX" dirty="0"/>
              <a:t>Perú-Bolivia: </a:t>
            </a:r>
            <a:r>
              <a:rPr lang="es-MX" dirty="0">
                <a:solidFill>
                  <a:srgbClr val="FF0000"/>
                </a:solidFill>
              </a:rPr>
              <a:t>Sujeto a actualización en 2026</a:t>
            </a:r>
            <a:r>
              <a:rPr lang="es-MX" dirty="0"/>
              <a:t> </a:t>
            </a:r>
          </a:p>
          <a:p>
            <a:pPr lvl="1">
              <a:lnSpc>
                <a:spcPct val="95000"/>
              </a:lnSpc>
              <a:spcBef>
                <a:spcPts val="0"/>
              </a:spcBef>
              <a:spcAft>
                <a:spcPts val="600"/>
              </a:spcAft>
            </a:pPr>
            <a:r>
              <a:rPr lang="es-MX" dirty="0"/>
              <a:t>Bolivia-Chile: Estudios en desarrollo</a:t>
            </a:r>
          </a:p>
          <a:p>
            <a:pPr>
              <a:lnSpc>
                <a:spcPct val="95000"/>
              </a:lnSpc>
              <a:spcBef>
                <a:spcPts val="0"/>
              </a:spcBef>
              <a:spcAft>
                <a:spcPts val="600"/>
              </a:spcAft>
            </a:pPr>
            <a:r>
              <a:rPr lang="es-MX" dirty="0"/>
              <a:t>Desarrollo de estudios para la implementación de nuevas interconexiones intra e inter regionales</a:t>
            </a:r>
            <a:endParaRPr lang="es-CO" dirty="0"/>
          </a:p>
        </p:txBody>
      </p:sp>
      <p:sp>
        <p:nvSpPr>
          <p:cNvPr id="2" name="Título 1">
            <a:extLst>
              <a:ext uri="{FF2B5EF4-FFF2-40B4-BE49-F238E27FC236}">
                <a16:creationId xmlns:a16="http://schemas.microsoft.com/office/drawing/2014/main" id="{91F1D44B-CEFE-4E0F-B79F-89E42A69EDDA}"/>
              </a:ext>
            </a:extLst>
          </p:cNvPr>
          <p:cNvSpPr>
            <a:spLocks noGrp="1"/>
          </p:cNvSpPr>
          <p:nvPr>
            <p:ph type="title"/>
          </p:nvPr>
        </p:nvSpPr>
        <p:spPr/>
        <p:txBody>
          <a:bodyPr/>
          <a:lstStyle/>
          <a:p>
            <a:r>
              <a:rPr lang="es-CO" dirty="0"/>
              <a:t>Hoja de Ruta </a:t>
            </a:r>
            <a:r>
              <a:rPr lang="es-CO" dirty="0" err="1"/>
              <a:t>SINEA</a:t>
            </a:r>
            <a:r>
              <a:rPr lang="es-CO" dirty="0"/>
              <a:t> 2030</a:t>
            </a:r>
            <a:br>
              <a:rPr lang="es-CO" dirty="0"/>
            </a:br>
            <a:r>
              <a:rPr lang="es-CO" dirty="0"/>
              <a:t>Actualización</a:t>
            </a:r>
          </a:p>
        </p:txBody>
      </p:sp>
      <p:pic>
        <p:nvPicPr>
          <p:cNvPr id="5" name="Imagen 4">
            <a:extLst>
              <a:ext uri="{FF2B5EF4-FFF2-40B4-BE49-F238E27FC236}">
                <a16:creationId xmlns:a16="http://schemas.microsoft.com/office/drawing/2014/main" id="{F99761F3-DD5A-3CEB-71E4-84888FB24EE5}"/>
              </a:ext>
            </a:extLst>
          </p:cNvPr>
          <p:cNvPicPr>
            <a:picLocks noChangeAspect="1"/>
          </p:cNvPicPr>
          <p:nvPr/>
        </p:nvPicPr>
        <p:blipFill>
          <a:blip r:embed="rId2"/>
          <a:stretch>
            <a:fillRect/>
          </a:stretch>
        </p:blipFill>
        <p:spPr>
          <a:xfrm>
            <a:off x="386311" y="1870791"/>
            <a:ext cx="335742" cy="335742"/>
          </a:xfrm>
          <a:prstGeom prst="rect">
            <a:avLst/>
          </a:prstGeom>
        </p:spPr>
      </p:pic>
      <p:pic>
        <p:nvPicPr>
          <p:cNvPr id="6" name="Imagen 5">
            <a:extLst>
              <a:ext uri="{FF2B5EF4-FFF2-40B4-BE49-F238E27FC236}">
                <a16:creationId xmlns:a16="http://schemas.microsoft.com/office/drawing/2014/main" id="{4F9E9B38-6911-3734-2D4F-6906172ED435}"/>
              </a:ext>
            </a:extLst>
          </p:cNvPr>
          <p:cNvPicPr>
            <a:picLocks noChangeAspect="1"/>
          </p:cNvPicPr>
          <p:nvPr/>
        </p:nvPicPr>
        <p:blipFill>
          <a:blip r:embed="rId3"/>
          <a:stretch>
            <a:fillRect/>
          </a:stretch>
        </p:blipFill>
        <p:spPr>
          <a:xfrm>
            <a:off x="6469006" y="4465796"/>
            <a:ext cx="384761" cy="384761"/>
          </a:xfrm>
          <a:prstGeom prst="rect">
            <a:avLst/>
          </a:prstGeom>
        </p:spPr>
      </p:pic>
      <p:pic>
        <p:nvPicPr>
          <p:cNvPr id="7" name="Imagen 6">
            <a:extLst>
              <a:ext uri="{FF2B5EF4-FFF2-40B4-BE49-F238E27FC236}">
                <a16:creationId xmlns:a16="http://schemas.microsoft.com/office/drawing/2014/main" id="{C1EF93CC-2AFA-7F18-08B9-CBBF2F4B1A56}"/>
              </a:ext>
            </a:extLst>
          </p:cNvPr>
          <p:cNvPicPr>
            <a:picLocks noChangeAspect="1"/>
          </p:cNvPicPr>
          <p:nvPr/>
        </p:nvPicPr>
        <p:blipFill>
          <a:blip r:embed="rId2"/>
          <a:stretch>
            <a:fillRect/>
          </a:stretch>
        </p:blipFill>
        <p:spPr>
          <a:xfrm>
            <a:off x="6469006" y="2537231"/>
            <a:ext cx="335742" cy="335742"/>
          </a:xfrm>
          <a:prstGeom prst="rect">
            <a:avLst/>
          </a:prstGeom>
        </p:spPr>
      </p:pic>
    </p:spTree>
    <p:extLst>
      <p:ext uri="{BB962C8B-B14F-4D97-AF65-F5344CB8AC3E}">
        <p14:creationId xmlns:p14="http://schemas.microsoft.com/office/powerpoint/2010/main" val="321111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1D44B-CEFE-4E0F-B79F-89E42A69EDDA}"/>
              </a:ext>
            </a:extLst>
          </p:cNvPr>
          <p:cNvSpPr>
            <a:spLocks noGrp="1"/>
          </p:cNvSpPr>
          <p:nvPr>
            <p:ph type="title"/>
          </p:nvPr>
        </p:nvSpPr>
        <p:spPr/>
        <p:txBody>
          <a:bodyPr/>
          <a:lstStyle/>
          <a:p>
            <a:r>
              <a:rPr lang="es-CO" dirty="0"/>
              <a:t>Mercado Andino Eléctrico Regional</a:t>
            </a:r>
            <a:br>
              <a:rPr lang="es-CO" dirty="0"/>
            </a:br>
            <a:r>
              <a:rPr lang="es-CO" dirty="0"/>
              <a:t>Esquema Corto Plazo</a:t>
            </a:r>
          </a:p>
        </p:txBody>
      </p:sp>
      <p:pic>
        <p:nvPicPr>
          <p:cNvPr id="4" name="Imagen 3" descr="Diagrama&#10;&#10;Descripción generada automáticamente">
            <a:extLst>
              <a:ext uri="{FF2B5EF4-FFF2-40B4-BE49-F238E27FC236}">
                <a16:creationId xmlns:a16="http://schemas.microsoft.com/office/drawing/2014/main" id="{425E083D-5FE3-4080-A98F-73C8CB8406B4}"/>
              </a:ext>
            </a:extLst>
          </p:cNvPr>
          <p:cNvPicPr>
            <a:picLocks noChangeAspect="1"/>
          </p:cNvPicPr>
          <p:nvPr/>
        </p:nvPicPr>
        <p:blipFill rotWithShape="1">
          <a:blip r:embed="rId2"/>
          <a:srcRect t="19444"/>
          <a:stretch/>
        </p:blipFill>
        <p:spPr>
          <a:xfrm>
            <a:off x="1341120" y="1531620"/>
            <a:ext cx="9509760" cy="4309110"/>
          </a:xfrm>
          <a:prstGeom prst="rect">
            <a:avLst/>
          </a:prstGeom>
        </p:spPr>
      </p:pic>
    </p:spTree>
    <p:extLst>
      <p:ext uri="{BB962C8B-B14F-4D97-AF65-F5344CB8AC3E}">
        <p14:creationId xmlns:p14="http://schemas.microsoft.com/office/powerpoint/2010/main" val="44006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1D44B-CEFE-4E0F-B79F-89E42A69EDDA}"/>
              </a:ext>
            </a:extLst>
          </p:cNvPr>
          <p:cNvSpPr>
            <a:spLocks noGrp="1"/>
          </p:cNvSpPr>
          <p:nvPr>
            <p:ph type="title"/>
          </p:nvPr>
        </p:nvSpPr>
        <p:spPr/>
        <p:txBody>
          <a:bodyPr/>
          <a:lstStyle/>
          <a:p>
            <a:r>
              <a:rPr lang="es-CO" dirty="0"/>
              <a:t>Mercado Andino Eléctrico Regional</a:t>
            </a:r>
            <a:br>
              <a:rPr lang="es-CO" dirty="0"/>
            </a:br>
            <a:r>
              <a:rPr lang="es-CO" dirty="0"/>
              <a:t>Esquema Corto Plazo</a:t>
            </a:r>
          </a:p>
        </p:txBody>
      </p:sp>
      <p:pic>
        <p:nvPicPr>
          <p:cNvPr id="4" name="Imagen 3" descr="Interfaz de usuario gráfica, Texto, Aplicación&#10;&#10;Descripción generada automáticamente">
            <a:extLst>
              <a:ext uri="{FF2B5EF4-FFF2-40B4-BE49-F238E27FC236}">
                <a16:creationId xmlns:a16="http://schemas.microsoft.com/office/drawing/2014/main" id="{FF40AA42-50C5-4099-8B4B-A630996E3D79}"/>
              </a:ext>
            </a:extLst>
          </p:cNvPr>
          <p:cNvPicPr>
            <a:picLocks noChangeAspect="1"/>
          </p:cNvPicPr>
          <p:nvPr/>
        </p:nvPicPr>
        <p:blipFill rotWithShape="1">
          <a:blip r:embed="rId2"/>
          <a:srcRect t="19231"/>
          <a:stretch/>
        </p:blipFill>
        <p:spPr>
          <a:xfrm>
            <a:off x="1341120" y="1531620"/>
            <a:ext cx="9509760" cy="4320540"/>
          </a:xfrm>
          <a:prstGeom prst="rect">
            <a:avLst/>
          </a:prstGeom>
        </p:spPr>
      </p:pic>
    </p:spTree>
    <p:extLst>
      <p:ext uri="{BB962C8B-B14F-4D97-AF65-F5344CB8AC3E}">
        <p14:creationId xmlns:p14="http://schemas.microsoft.com/office/powerpoint/2010/main" val="85082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52AEA37-0C27-45B3-8D0D-B4A0BF0C6BB4}"/>
              </a:ext>
            </a:extLst>
          </p:cNvPr>
          <p:cNvSpPr>
            <a:spLocks noGrp="1"/>
          </p:cNvSpPr>
          <p:nvPr>
            <p:ph type="title"/>
          </p:nvPr>
        </p:nvSpPr>
        <p:spPr/>
        <p:txBody>
          <a:bodyPr>
            <a:normAutofit fontScale="90000"/>
          </a:bodyPr>
          <a:lstStyle/>
          <a:p>
            <a:r>
              <a:rPr lang="es-MX" dirty="0"/>
              <a:t>Interconexión </a:t>
            </a:r>
            <a:br>
              <a:rPr lang="es-MX" dirty="0"/>
            </a:br>
            <a:r>
              <a:rPr lang="es-MX" dirty="0"/>
              <a:t>Ecuador - Perú</a:t>
            </a:r>
            <a:br>
              <a:rPr lang="es-MX" dirty="0"/>
            </a:br>
            <a:r>
              <a:rPr lang="es-MX" dirty="0"/>
              <a:t>[Proyecto licitado]</a:t>
            </a:r>
            <a:endParaRPr lang="es-CO" dirty="0"/>
          </a:p>
        </p:txBody>
      </p:sp>
      <p:sp>
        <p:nvSpPr>
          <p:cNvPr id="7" name="Marcador de contenido 6">
            <a:extLst>
              <a:ext uri="{FF2B5EF4-FFF2-40B4-BE49-F238E27FC236}">
                <a16:creationId xmlns:a16="http://schemas.microsoft.com/office/drawing/2014/main" id="{5C62308E-F6DC-4EA4-8747-342EFBD17822}"/>
              </a:ext>
            </a:extLst>
          </p:cNvPr>
          <p:cNvSpPr>
            <a:spLocks noGrp="1"/>
          </p:cNvSpPr>
          <p:nvPr>
            <p:ph type="body" sz="quarter" idx="10"/>
          </p:nvPr>
        </p:nvSpPr>
        <p:spPr/>
        <p:txBody>
          <a:bodyPr>
            <a:normAutofit/>
          </a:bodyPr>
          <a:lstStyle/>
          <a:p>
            <a:pPr marL="0" indent="0">
              <a:buNone/>
            </a:pPr>
            <a:r>
              <a:rPr lang="es-MX" sz="2000" dirty="0"/>
              <a:t>“Estudio interconexión 500 kV Ecuador-Perú”</a:t>
            </a:r>
          </a:p>
          <a:p>
            <a:pPr marL="0" indent="0">
              <a:buNone/>
            </a:pPr>
            <a:r>
              <a:rPr lang="es-MX" sz="2000" dirty="0"/>
              <a:t>Leme </a:t>
            </a:r>
            <a:r>
              <a:rPr lang="es-MX" sz="2000" dirty="0" err="1"/>
              <a:t>Engenharia</a:t>
            </a:r>
            <a:r>
              <a:rPr lang="es-MX" sz="2000" dirty="0"/>
              <a:t>, 2016</a:t>
            </a:r>
          </a:p>
          <a:p>
            <a:endParaRPr lang="es-CO" sz="2000" dirty="0"/>
          </a:p>
        </p:txBody>
      </p:sp>
      <p:graphicFrame>
        <p:nvGraphicFramePr>
          <p:cNvPr id="16" name="Tabla 15">
            <a:extLst>
              <a:ext uri="{FF2B5EF4-FFF2-40B4-BE49-F238E27FC236}">
                <a16:creationId xmlns:a16="http://schemas.microsoft.com/office/drawing/2014/main" id="{BAC44664-2C34-4CE8-B1ED-7F50616556A0}"/>
              </a:ext>
            </a:extLst>
          </p:cNvPr>
          <p:cNvGraphicFramePr>
            <a:graphicFrameLocks noGrp="1"/>
          </p:cNvGraphicFramePr>
          <p:nvPr/>
        </p:nvGraphicFramePr>
        <p:xfrm>
          <a:off x="334963" y="3439613"/>
          <a:ext cx="4657425" cy="2752090"/>
        </p:xfrm>
        <a:graphic>
          <a:graphicData uri="http://schemas.openxmlformats.org/drawingml/2006/table">
            <a:tbl>
              <a:tblPr>
                <a:tableStyleId>{5C22544A-7EE6-4342-B048-85BDC9FD1C3A}</a:tableStyleId>
              </a:tblPr>
              <a:tblGrid>
                <a:gridCol w="2333580">
                  <a:extLst>
                    <a:ext uri="{9D8B030D-6E8A-4147-A177-3AD203B41FA5}">
                      <a16:colId xmlns:a16="http://schemas.microsoft.com/office/drawing/2014/main" val="2337133438"/>
                    </a:ext>
                  </a:extLst>
                </a:gridCol>
                <a:gridCol w="2323845">
                  <a:extLst>
                    <a:ext uri="{9D8B030D-6E8A-4147-A177-3AD203B41FA5}">
                      <a16:colId xmlns:a16="http://schemas.microsoft.com/office/drawing/2014/main" val="2190138264"/>
                    </a:ext>
                  </a:extLst>
                </a:gridCol>
              </a:tblGrid>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Tensión</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500 kV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200528"/>
                  </a:ext>
                </a:extLst>
              </a:tr>
              <a:tr h="184150">
                <a:tc>
                  <a:txBody>
                    <a:bodyPr/>
                    <a:lstStyle/>
                    <a:p>
                      <a:pPr marL="0" algn="l" defTabSz="914400" rtl="0" eaLnBrk="1" fontAlgn="t" latinLnBrk="0" hangingPunct="1"/>
                      <a:r>
                        <a:rPr lang="es-CO" sz="1600" b="0" u="none" strike="noStrike" kern="1200"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Capacidad</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b="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1,500 </a:t>
                      </a:r>
                      <a:r>
                        <a:rPr lang="es-CO" sz="1600" b="0" u="none" strike="noStrike" kern="12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MVA</a:t>
                      </a:r>
                      <a:r>
                        <a:rPr lang="es-CO" sz="1600" b="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119393"/>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Longitud</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Ecuador – 74 km</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189526"/>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 </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Perú – 264 km</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787123"/>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Circuitos</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2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698848"/>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Tecnología</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AC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120625"/>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Subestación</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Ecuador – Pasaje</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9241139"/>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 </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MX"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Perú – Piura Nueva</a:t>
                      </a:r>
                      <a:endParaRPr lang="es-MX"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1679936"/>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Fecha</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2024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981723"/>
                  </a:ext>
                </a:extLst>
              </a:tr>
              <a:tr h="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Inversión Ecuador</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227 USD MM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525374"/>
                  </a:ext>
                </a:extLst>
              </a:tr>
              <a:tr h="19050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Inversión Perú</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r>
                        <a:rPr lang="es-CO" sz="160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297 USD MM </a:t>
                      </a:r>
                      <a:endParaRPr lang="es-CO" sz="1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666090"/>
                  </a:ext>
                </a:extLst>
              </a:tr>
            </a:tbl>
          </a:graphicData>
        </a:graphic>
      </p:graphicFrame>
      <p:pic>
        <p:nvPicPr>
          <p:cNvPr id="6" name="Imagen 5">
            <a:extLst>
              <a:ext uri="{FF2B5EF4-FFF2-40B4-BE49-F238E27FC236}">
                <a16:creationId xmlns:a16="http://schemas.microsoft.com/office/drawing/2014/main" id="{E7391EFD-FF30-4D4B-BF95-01F9DCEE4473}"/>
              </a:ext>
            </a:extLst>
          </p:cNvPr>
          <p:cNvPicPr>
            <a:picLocks noChangeAspect="1"/>
          </p:cNvPicPr>
          <p:nvPr/>
        </p:nvPicPr>
        <p:blipFill rotWithShape="1">
          <a:blip r:embed="rId2"/>
          <a:srcRect t="637"/>
          <a:stretch/>
        </p:blipFill>
        <p:spPr>
          <a:xfrm>
            <a:off x="5897741" y="0"/>
            <a:ext cx="6294259" cy="4376733"/>
          </a:xfrm>
          <a:prstGeom prst="rect">
            <a:avLst/>
          </a:prstGeom>
        </p:spPr>
      </p:pic>
      <p:sp>
        <p:nvSpPr>
          <p:cNvPr id="10" name="Rectángulo 9">
            <a:extLst>
              <a:ext uri="{FF2B5EF4-FFF2-40B4-BE49-F238E27FC236}">
                <a16:creationId xmlns:a16="http://schemas.microsoft.com/office/drawing/2014/main" id="{D3D61DC2-9B8F-471E-9190-2F3DAF7D5A1E}"/>
              </a:ext>
            </a:extLst>
          </p:cNvPr>
          <p:cNvSpPr/>
          <p:nvPr/>
        </p:nvSpPr>
        <p:spPr>
          <a:xfrm>
            <a:off x="5897741" y="0"/>
            <a:ext cx="295626" cy="219286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Conector recto 11">
            <a:extLst>
              <a:ext uri="{FF2B5EF4-FFF2-40B4-BE49-F238E27FC236}">
                <a16:creationId xmlns:a16="http://schemas.microsoft.com/office/drawing/2014/main" id="{C85FE6C1-23E1-4202-B2AE-5BD4BF8DB90C}"/>
              </a:ext>
            </a:extLst>
          </p:cNvPr>
          <p:cNvCxnSpPr/>
          <p:nvPr/>
        </p:nvCxnSpPr>
        <p:spPr>
          <a:xfrm>
            <a:off x="6456363" y="1231900"/>
            <a:ext cx="7191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91BA3B98-D6E0-468D-A4C8-30BCAE49203E}"/>
              </a:ext>
            </a:extLst>
          </p:cNvPr>
          <p:cNvSpPr txBox="1"/>
          <p:nvPr/>
        </p:nvSpPr>
        <p:spPr>
          <a:xfrm>
            <a:off x="7143750" y="1105128"/>
            <a:ext cx="898003" cy="230832"/>
          </a:xfrm>
          <a:prstGeom prst="rect">
            <a:avLst/>
          </a:prstGeom>
          <a:noFill/>
        </p:spPr>
        <p:txBody>
          <a:bodyPr wrap="none" rtlCol="0">
            <a:spAutoFit/>
          </a:bodyPr>
          <a:lstStyle/>
          <a:p>
            <a:r>
              <a:rPr lang="es-CO" sz="900" b="1" u="sng" dirty="0">
                <a:solidFill>
                  <a:schemeClr val="bg1"/>
                </a:solidFill>
                <a:latin typeface="72 Condensed" panose="020B0506030000000003" pitchFamily="34" charset="0"/>
                <a:cs typeface="72 Condensed" panose="020B0506030000000003" pitchFamily="34" charset="0"/>
              </a:rPr>
              <a:t>octubre de 2022</a:t>
            </a:r>
          </a:p>
        </p:txBody>
      </p:sp>
    </p:spTree>
    <p:extLst>
      <p:ext uri="{BB962C8B-B14F-4D97-AF65-F5344CB8AC3E}">
        <p14:creationId xmlns:p14="http://schemas.microsoft.com/office/powerpoint/2010/main" val="3701729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C678DA-AC77-4847-9B2D-DF0A956D40D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18095"/>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3 Marcador de número de diapositiva">
            <a:extLst>
              <a:ext uri="{FF2B5EF4-FFF2-40B4-BE49-F238E27FC236}">
                <a16:creationId xmlns:a16="http://schemas.microsoft.com/office/drawing/2014/main" id="{A734A565-7FA5-4FDA-8427-946BC2E252C9}"/>
              </a:ext>
            </a:extLst>
          </p:cNvPr>
          <p:cNvSpPr txBox="1">
            <a:spLocks/>
          </p:cNvSpPr>
          <p:nvPr/>
        </p:nvSpPr>
        <p:spPr>
          <a:xfrm>
            <a:off x="11529807" y="6421453"/>
            <a:ext cx="662193" cy="365125"/>
          </a:xfrm>
          <a:prstGeom prst="rect">
            <a:avLst/>
          </a:prstGeom>
        </p:spPr>
        <p:txBody>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337AE03-CB84-49B7-AB4A-95D29EE90A59}" type="slidenum">
              <a:rPr lang="es-ES" sz="2000" smtClean="0"/>
              <a:pPr algn="ctr">
                <a:defRPr/>
              </a:pPr>
              <a:t>27</a:t>
            </a:fld>
            <a:endParaRPr lang="es-ES" sz="2000" dirty="0"/>
          </a:p>
        </p:txBody>
      </p:sp>
      <p:sp>
        <p:nvSpPr>
          <p:cNvPr id="4" name="Título 3">
            <a:extLst>
              <a:ext uri="{FF2B5EF4-FFF2-40B4-BE49-F238E27FC236}">
                <a16:creationId xmlns:a16="http://schemas.microsoft.com/office/drawing/2014/main" id="{452AEA37-0C27-45B3-8D0D-B4A0BF0C6BB4}"/>
              </a:ext>
            </a:extLst>
          </p:cNvPr>
          <p:cNvSpPr>
            <a:spLocks noGrp="1"/>
          </p:cNvSpPr>
          <p:nvPr>
            <p:ph type="title"/>
          </p:nvPr>
        </p:nvSpPr>
        <p:spPr/>
        <p:txBody>
          <a:bodyPr>
            <a:normAutofit fontScale="90000"/>
          </a:bodyPr>
          <a:lstStyle/>
          <a:p>
            <a:r>
              <a:rPr lang="es-MX" dirty="0"/>
              <a:t>Interconexión </a:t>
            </a:r>
            <a:br>
              <a:rPr lang="es-MX" dirty="0"/>
            </a:br>
            <a:r>
              <a:rPr lang="es-MX" dirty="0"/>
              <a:t>Perú - Chile</a:t>
            </a:r>
            <a:br>
              <a:rPr lang="es-MX" dirty="0"/>
            </a:br>
            <a:r>
              <a:rPr lang="es-MX" dirty="0"/>
              <a:t>[Proyecto en viabilización]</a:t>
            </a:r>
            <a:endParaRPr lang="es-CO" dirty="0"/>
          </a:p>
        </p:txBody>
      </p:sp>
      <p:sp>
        <p:nvSpPr>
          <p:cNvPr id="7" name="Marcador de contenido 6">
            <a:extLst>
              <a:ext uri="{FF2B5EF4-FFF2-40B4-BE49-F238E27FC236}">
                <a16:creationId xmlns:a16="http://schemas.microsoft.com/office/drawing/2014/main" id="{5C62308E-F6DC-4EA4-8747-342EFBD17822}"/>
              </a:ext>
            </a:extLst>
          </p:cNvPr>
          <p:cNvSpPr>
            <a:spLocks noGrp="1"/>
          </p:cNvSpPr>
          <p:nvPr>
            <p:ph type="body" sz="quarter" idx="10"/>
          </p:nvPr>
        </p:nvSpPr>
        <p:spPr/>
        <p:txBody>
          <a:bodyPr vert="horz" lIns="91440" tIns="45720" rIns="91440" bIns="45720" rtlCol="0">
            <a:normAutofit/>
          </a:bodyPr>
          <a:lstStyle/>
          <a:p>
            <a:pPr marL="0" indent="0">
              <a:buNone/>
            </a:pPr>
            <a:r>
              <a:rPr lang="es-MX" sz="2000" dirty="0"/>
              <a:t>“Estudio de factibilidad técnica y económica de la interconexión eléctrica Chile-Perú”</a:t>
            </a:r>
          </a:p>
          <a:p>
            <a:pPr marL="0" indent="0">
              <a:buNone/>
            </a:pPr>
            <a:r>
              <a:rPr lang="es-MX" sz="2000" dirty="0" err="1"/>
              <a:t>AF</a:t>
            </a:r>
            <a:r>
              <a:rPr lang="es-MX" sz="2000" dirty="0"/>
              <a:t>-Mercados EMI, octubre 2019</a:t>
            </a:r>
          </a:p>
          <a:p>
            <a:pPr marL="0" indent="0">
              <a:buNone/>
            </a:pPr>
            <a:endParaRPr lang="es-CO" sz="2000" dirty="0"/>
          </a:p>
        </p:txBody>
      </p:sp>
      <p:graphicFrame>
        <p:nvGraphicFramePr>
          <p:cNvPr id="10" name="Tabla 9">
            <a:extLst>
              <a:ext uri="{FF2B5EF4-FFF2-40B4-BE49-F238E27FC236}">
                <a16:creationId xmlns:a16="http://schemas.microsoft.com/office/drawing/2014/main" id="{697D1535-F4A5-4769-AE1E-70F8B134DDDF}"/>
              </a:ext>
            </a:extLst>
          </p:cNvPr>
          <p:cNvGraphicFramePr>
            <a:graphicFrameLocks noGrp="1"/>
          </p:cNvGraphicFramePr>
          <p:nvPr/>
        </p:nvGraphicFramePr>
        <p:xfrm>
          <a:off x="334963" y="3439613"/>
          <a:ext cx="4657425" cy="2752090"/>
        </p:xfrm>
        <a:graphic>
          <a:graphicData uri="http://schemas.openxmlformats.org/drawingml/2006/table">
            <a:tbl>
              <a:tblPr>
                <a:tableStyleId>{5C22544A-7EE6-4342-B048-85BDC9FD1C3A}</a:tableStyleId>
              </a:tblPr>
              <a:tblGrid>
                <a:gridCol w="2333580">
                  <a:extLst>
                    <a:ext uri="{9D8B030D-6E8A-4147-A177-3AD203B41FA5}">
                      <a16:colId xmlns:a16="http://schemas.microsoft.com/office/drawing/2014/main" val="2337133438"/>
                    </a:ext>
                  </a:extLst>
                </a:gridCol>
                <a:gridCol w="2323845">
                  <a:extLst>
                    <a:ext uri="{9D8B030D-6E8A-4147-A177-3AD203B41FA5}">
                      <a16:colId xmlns:a16="http://schemas.microsoft.com/office/drawing/2014/main" val="2190138264"/>
                    </a:ext>
                  </a:extLst>
                </a:gridCol>
              </a:tblGrid>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Tensión</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220 kV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200528"/>
                  </a:ext>
                </a:extLst>
              </a:tr>
              <a:tr h="184150">
                <a:tc>
                  <a:txBody>
                    <a:bodyPr/>
                    <a:lstStyle/>
                    <a:p>
                      <a:pPr marL="0" algn="l" defTabSz="914400" rtl="0" eaLnBrk="1" fontAlgn="t" latinLnBrk="0" hangingPunct="1"/>
                      <a:r>
                        <a:rPr lang="es-CO" sz="1600" b="0" u="none" strike="noStrike" kern="1200"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Capacidad</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200 MW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119393"/>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Longitud</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Chile – 25 km</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189526"/>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 </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Perú – 37 km</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787123"/>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Circuitos</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1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698848"/>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Tecnología</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AC / Back-</a:t>
                      </a:r>
                      <a:r>
                        <a:rPr lang="es-CO" sz="1600" u="none" strike="noStrike" kern="12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to</a:t>
                      </a:r>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-Back / AC</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120625"/>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Subestación</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Chile – Parinacota</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9241139"/>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 </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MX"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Perú - Los Héroes</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1679936"/>
                  </a:ext>
                </a:extLst>
              </a:tr>
              <a:tr h="18415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Fecha</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2026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981723"/>
                  </a:ext>
                </a:extLst>
              </a:tr>
              <a:tr h="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Inversión Chile</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57 USD MM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525374"/>
                  </a:ext>
                </a:extLst>
              </a:tr>
              <a:tr h="190500">
                <a:tc>
                  <a:txBody>
                    <a:bodyPr/>
                    <a:lstStyle/>
                    <a:p>
                      <a:pPr algn="l" fontAlgn="t"/>
                      <a:r>
                        <a:rPr lang="es-CO" sz="1600" b="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rPr>
                        <a:t>Inversión Perú</a:t>
                      </a:r>
                      <a:endParaRPr lang="es-CO" sz="1600" b="0" i="0" u="none" strike="noStrike" dirty="0">
                        <a:solidFill>
                          <a:schemeClr val="bg1">
                            <a:lumMod val="7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t" latinLnBrk="0" hangingPunct="1"/>
                      <a:r>
                        <a:rPr lang="es-CO" sz="1600" u="none" strike="noStrike"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63 USD MM </a:t>
                      </a: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666090"/>
                  </a:ext>
                </a:extLst>
              </a:tr>
            </a:tbl>
          </a:graphicData>
        </a:graphic>
      </p:graphicFrame>
    </p:spTree>
    <p:extLst>
      <p:ext uri="{BB962C8B-B14F-4D97-AF65-F5344CB8AC3E}">
        <p14:creationId xmlns:p14="http://schemas.microsoft.com/office/powerpoint/2010/main" val="349990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114CE8-821D-47B0-953F-111B9862D8C9}"/>
              </a:ext>
            </a:extLst>
          </p:cNvPr>
          <p:cNvSpPr>
            <a:spLocks noGrp="1"/>
          </p:cNvSpPr>
          <p:nvPr>
            <p:ph type="ctrTitle"/>
          </p:nvPr>
        </p:nvSpPr>
        <p:spPr/>
        <p:txBody>
          <a:bodyPr/>
          <a:lstStyle/>
          <a:p>
            <a:r>
              <a:rPr lang="es-CO" dirty="0"/>
              <a:t>Parte 4</a:t>
            </a:r>
          </a:p>
        </p:txBody>
      </p:sp>
      <p:sp>
        <p:nvSpPr>
          <p:cNvPr id="5" name="Subtítulo 4">
            <a:extLst>
              <a:ext uri="{FF2B5EF4-FFF2-40B4-BE49-F238E27FC236}">
                <a16:creationId xmlns:a16="http://schemas.microsoft.com/office/drawing/2014/main" id="{A6B00FBC-5A88-4D5F-BC4D-D2C655106D4A}"/>
              </a:ext>
            </a:extLst>
          </p:cNvPr>
          <p:cNvSpPr>
            <a:spLocks noGrp="1"/>
          </p:cNvSpPr>
          <p:nvPr>
            <p:ph type="subTitle" idx="1"/>
          </p:nvPr>
        </p:nvSpPr>
        <p:spPr/>
        <p:txBody>
          <a:bodyPr/>
          <a:lstStyle/>
          <a:p>
            <a:r>
              <a:rPr lang="es-CO" dirty="0"/>
              <a:t>Interconexión Eléctrica </a:t>
            </a:r>
            <a:br>
              <a:rPr lang="es-CO" dirty="0"/>
            </a:br>
            <a:r>
              <a:rPr lang="es-CO" dirty="0"/>
              <a:t>Colombia Panamá (</a:t>
            </a:r>
            <a:r>
              <a:rPr lang="es-CO" dirty="0" err="1"/>
              <a:t>ICP</a:t>
            </a:r>
            <a:r>
              <a:rPr lang="es-CO" dirty="0"/>
              <a:t>)</a:t>
            </a:r>
          </a:p>
        </p:txBody>
      </p:sp>
    </p:spTree>
    <p:extLst>
      <p:ext uri="{BB962C8B-B14F-4D97-AF65-F5344CB8AC3E}">
        <p14:creationId xmlns:p14="http://schemas.microsoft.com/office/powerpoint/2010/main" val="198151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9" name="Rectángulo 916488">
            <a:extLst>
              <a:ext uri="{FF2B5EF4-FFF2-40B4-BE49-F238E27FC236}">
                <a16:creationId xmlns:a16="http://schemas.microsoft.com/office/drawing/2014/main" id="{F75610FF-8A27-AA46-7C9E-0BFB959B1DC3}"/>
              </a:ext>
            </a:extLst>
          </p:cNvPr>
          <p:cNvSpPr/>
          <p:nvPr/>
        </p:nvSpPr>
        <p:spPr>
          <a:xfrm>
            <a:off x="0" y="0"/>
            <a:ext cx="3371849" cy="1412251"/>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Forma libre: forma 53">
            <a:extLst>
              <a:ext uri="{FF2B5EF4-FFF2-40B4-BE49-F238E27FC236}">
                <a16:creationId xmlns:a16="http://schemas.microsoft.com/office/drawing/2014/main" id="{835894F4-2589-6352-99DA-EE5C927FCF6F}"/>
              </a:ext>
            </a:extLst>
          </p:cNvPr>
          <p:cNvSpPr/>
          <p:nvPr/>
        </p:nvSpPr>
        <p:spPr>
          <a:xfrm>
            <a:off x="3371850" y="4450081"/>
            <a:ext cx="8820516" cy="1023201"/>
          </a:xfrm>
          <a:custGeom>
            <a:avLst/>
            <a:gdLst>
              <a:gd name="connsiteX0" fmla="*/ 11089758 w 11089758"/>
              <a:gd name="connsiteY0" fmla="*/ 10632 h 1031358"/>
              <a:gd name="connsiteX1" fmla="*/ 11089758 w 11089758"/>
              <a:gd name="connsiteY1" fmla="*/ 925032 h 1031358"/>
              <a:gd name="connsiteX2" fmla="*/ 7921256 w 11089758"/>
              <a:gd name="connsiteY2" fmla="*/ 914400 h 1031358"/>
              <a:gd name="connsiteX3" fmla="*/ 7836195 w 11089758"/>
              <a:gd name="connsiteY3" fmla="*/ 1031358 h 1031358"/>
              <a:gd name="connsiteX4" fmla="*/ 4901609 w 11089758"/>
              <a:gd name="connsiteY4" fmla="*/ 1031358 h 1031358"/>
              <a:gd name="connsiteX5" fmla="*/ 4816549 w 11089758"/>
              <a:gd name="connsiteY5" fmla="*/ 914400 h 1031358"/>
              <a:gd name="connsiteX6" fmla="*/ 0 w 11089758"/>
              <a:gd name="connsiteY6" fmla="*/ 925032 h 1031358"/>
              <a:gd name="connsiteX7" fmla="*/ 0 w 11089758"/>
              <a:gd name="connsiteY7" fmla="*/ 0 h 1031358"/>
              <a:gd name="connsiteX8" fmla="*/ 11089758 w 11089758"/>
              <a:gd name="connsiteY8" fmla="*/ 10632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9758" h="1031358">
                <a:moveTo>
                  <a:pt x="11089758" y="10632"/>
                </a:moveTo>
                <a:lnTo>
                  <a:pt x="11089758" y="925032"/>
                </a:lnTo>
                <a:lnTo>
                  <a:pt x="7921256" y="914400"/>
                </a:lnTo>
                <a:lnTo>
                  <a:pt x="7836195" y="1031358"/>
                </a:lnTo>
                <a:lnTo>
                  <a:pt x="4901609" y="1031358"/>
                </a:lnTo>
                <a:lnTo>
                  <a:pt x="4816549" y="914400"/>
                </a:lnTo>
                <a:lnTo>
                  <a:pt x="0" y="925032"/>
                </a:lnTo>
                <a:lnTo>
                  <a:pt x="0" y="0"/>
                </a:lnTo>
                <a:lnTo>
                  <a:pt x="11089758" y="10632"/>
                </a:lnTo>
                <a:close/>
              </a:path>
            </a:pathLst>
          </a:custGeom>
          <a:solidFill>
            <a:srgbClr val="98D8F4"/>
          </a:solidFill>
          <a:ln w="25400">
            <a:solidFill>
              <a:srgbClr val="98D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 name="Grupo 7">
            <a:extLst>
              <a:ext uri="{FF2B5EF4-FFF2-40B4-BE49-F238E27FC236}">
                <a16:creationId xmlns:a16="http://schemas.microsoft.com/office/drawing/2014/main" id="{10AD1171-8FBF-6DAE-4C8C-A8AC50629849}"/>
              </a:ext>
            </a:extLst>
          </p:cNvPr>
          <p:cNvGrpSpPr/>
          <p:nvPr/>
        </p:nvGrpSpPr>
        <p:grpSpPr>
          <a:xfrm>
            <a:off x="3362622" y="-2995"/>
            <a:ext cx="8829377" cy="4453076"/>
            <a:chOff x="2050732" y="1411276"/>
            <a:chExt cx="10141268" cy="5114725"/>
          </a:xfrm>
        </p:grpSpPr>
        <p:pic>
          <p:nvPicPr>
            <p:cNvPr id="12" name="Imagen 11" descr="Mapa&#10;&#10;Descripción generada automáticamente">
              <a:extLst>
                <a:ext uri="{FF2B5EF4-FFF2-40B4-BE49-F238E27FC236}">
                  <a16:creationId xmlns:a16="http://schemas.microsoft.com/office/drawing/2014/main" id="{946D4FEE-B289-9DA2-AA2B-198C75222D28}"/>
                </a:ext>
              </a:extLst>
            </p:cNvPr>
            <p:cNvPicPr>
              <a:picLocks noChangeAspect="1"/>
            </p:cNvPicPr>
            <p:nvPr/>
          </p:nvPicPr>
          <p:blipFill rotWithShape="1">
            <a:blip r:embed="rId4"/>
            <a:srcRect l="6767" t="1167" r="2837" b="22284"/>
            <a:stretch/>
          </p:blipFill>
          <p:spPr>
            <a:xfrm>
              <a:off x="2050732" y="1411276"/>
              <a:ext cx="10141268" cy="5114725"/>
            </a:xfrm>
            <a:prstGeom prst="rect">
              <a:avLst/>
            </a:prstGeom>
          </p:spPr>
        </p:pic>
        <p:sp>
          <p:nvSpPr>
            <p:cNvPr id="2" name="Rectángulo 1">
              <a:extLst>
                <a:ext uri="{FF2B5EF4-FFF2-40B4-BE49-F238E27FC236}">
                  <a16:creationId xmlns:a16="http://schemas.microsoft.com/office/drawing/2014/main" id="{E58FA6D3-6DEB-1329-98F7-44F94FC03FCA}"/>
                </a:ext>
              </a:extLst>
            </p:cNvPr>
            <p:cNvSpPr/>
            <p:nvPr/>
          </p:nvSpPr>
          <p:spPr>
            <a:xfrm>
              <a:off x="2938272" y="3692525"/>
              <a:ext cx="975360" cy="45885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CO" dirty="0">
                  <a:solidFill>
                    <a:schemeClr val="tx1"/>
                  </a:solidFill>
                  <a:latin typeface="Aptos ExtraBold" panose="020B0004020202020204" pitchFamily="34" charset="0"/>
                </a:rPr>
                <a:t>232 km</a:t>
              </a:r>
            </a:p>
          </p:txBody>
        </p:sp>
        <p:sp>
          <p:nvSpPr>
            <p:cNvPr id="6" name="Rectángulo 5">
              <a:extLst>
                <a:ext uri="{FF2B5EF4-FFF2-40B4-BE49-F238E27FC236}">
                  <a16:creationId xmlns:a16="http://schemas.microsoft.com/office/drawing/2014/main" id="{C030543D-0BD0-9E32-8891-0F99C7A853CD}"/>
                </a:ext>
              </a:extLst>
            </p:cNvPr>
            <p:cNvSpPr/>
            <p:nvPr/>
          </p:nvSpPr>
          <p:spPr>
            <a:xfrm>
              <a:off x="7948422" y="3724344"/>
              <a:ext cx="975360" cy="42538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CO" sz="1600" dirty="0">
                  <a:solidFill>
                    <a:schemeClr val="tx1"/>
                  </a:solidFill>
                  <a:latin typeface="Aptos ExtraBold" panose="020B0004020202020204" pitchFamily="34" charset="0"/>
                </a:rPr>
                <a:t>133</a:t>
              </a:r>
              <a:r>
                <a:rPr lang="es-CO" dirty="0">
                  <a:solidFill>
                    <a:schemeClr val="tx1"/>
                  </a:solidFill>
                  <a:latin typeface="Aptos ExtraBold" panose="020B0004020202020204" pitchFamily="34" charset="0"/>
                </a:rPr>
                <a:t> km</a:t>
              </a:r>
            </a:p>
          </p:txBody>
        </p:sp>
        <p:sp>
          <p:nvSpPr>
            <p:cNvPr id="7" name="Rectángulo 6">
              <a:extLst>
                <a:ext uri="{FF2B5EF4-FFF2-40B4-BE49-F238E27FC236}">
                  <a16:creationId xmlns:a16="http://schemas.microsoft.com/office/drawing/2014/main" id="{F43011F3-EFEF-E9DB-AEB9-05B589E5C5A0}"/>
                </a:ext>
              </a:extLst>
            </p:cNvPr>
            <p:cNvSpPr/>
            <p:nvPr/>
          </p:nvSpPr>
          <p:spPr>
            <a:xfrm>
              <a:off x="10842895" y="4791144"/>
              <a:ext cx="975360" cy="42538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CO" dirty="0">
                  <a:solidFill>
                    <a:schemeClr val="tx1"/>
                  </a:solidFill>
                  <a:latin typeface="Aptos ExtraBold" panose="020B0004020202020204" pitchFamily="34" charset="0"/>
                </a:rPr>
                <a:t>155 km</a:t>
              </a:r>
            </a:p>
          </p:txBody>
        </p:sp>
      </p:grpSp>
      <p:sp>
        <p:nvSpPr>
          <p:cNvPr id="14" name="Título 13">
            <a:extLst>
              <a:ext uri="{FF2B5EF4-FFF2-40B4-BE49-F238E27FC236}">
                <a16:creationId xmlns:a16="http://schemas.microsoft.com/office/drawing/2014/main" id="{1E0C81CE-2A07-CA8D-6D9D-061C79B440CF}"/>
              </a:ext>
            </a:extLst>
          </p:cNvPr>
          <p:cNvSpPr>
            <a:spLocks noGrp="1"/>
          </p:cNvSpPr>
          <p:nvPr>
            <p:ph type="title"/>
          </p:nvPr>
        </p:nvSpPr>
        <p:spPr>
          <a:xfrm>
            <a:off x="257908" y="163967"/>
            <a:ext cx="3102197" cy="1083342"/>
          </a:xfrm>
        </p:spPr>
        <p:txBody>
          <a:bodyPr anchor="ctr">
            <a:normAutofit/>
          </a:bodyPr>
          <a:lstStyle/>
          <a:p>
            <a:r>
              <a:rPr lang="es-CO" sz="3000" dirty="0">
                <a:solidFill>
                  <a:schemeClr val="bg1"/>
                </a:solidFill>
              </a:rPr>
              <a:t>Información del Proyecto</a:t>
            </a:r>
          </a:p>
        </p:txBody>
      </p:sp>
      <p:sp>
        <p:nvSpPr>
          <p:cNvPr id="55" name="Forma libre: forma 54">
            <a:extLst>
              <a:ext uri="{FF2B5EF4-FFF2-40B4-BE49-F238E27FC236}">
                <a16:creationId xmlns:a16="http://schemas.microsoft.com/office/drawing/2014/main" id="{AB952C1C-36F3-6796-43FB-29FF4BEEB501}"/>
              </a:ext>
            </a:extLst>
          </p:cNvPr>
          <p:cNvSpPr/>
          <p:nvPr/>
        </p:nvSpPr>
        <p:spPr>
          <a:xfrm>
            <a:off x="7239439" y="5243668"/>
            <a:ext cx="2392242" cy="409354"/>
          </a:xfrm>
          <a:custGeom>
            <a:avLst/>
            <a:gdLst>
              <a:gd name="connsiteX0" fmla="*/ 2950535 w 2950535"/>
              <a:gd name="connsiteY0" fmla="*/ 15949 h 409354"/>
              <a:gd name="connsiteX1" fmla="*/ 2668773 w 2950535"/>
              <a:gd name="connsiteY1" fmla="*/ 409354 h 409354"/>
              <a:gd name="connsiteX2" fmla="*/ 297712 w 2950535"/>
              <a:gd name="connsiteY2" fmla="*/ 404038 h 409354"/>
              <a:gd name="connsiteX3" fmla="*/ 0 w 2950535"/>
              <a:gd name="connsiteY3" fmla="*/ 0 h 409354"/>
              <a:gd name="connsiteX4" fmla="*/ 2950535 w 2950535"/>
              <a:gd name="connsiteY4" fmla="*/ 15949 h 409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535" h="409354">
                <a:moveTo>
                  <a:pt x="2950535" y="15949"/>
                </a:moveTo>
                <a:lnTo>
                  <a:pt x="2668773" y="409354"/>
                </a:lnTo>
                <a:lnTo>
                  <a:pt x="297712" y="404038"/>
                </a:lnTo>
                <a:lnTo>
                  <a:pt x="0" y="0"/>
                </a:lnTo>
                <a:lnTo>
                  <a:pt x="2950535" y="15949"/>
                </a:lnTo>
                <a:close/>
              </a:path>
            </a:pathLst>
          </a:custGeom>
          <a:solidFill>
            <a:srgbClr val="039BE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Forma libre: forma 55">
            <a:extLst>
              <a:ext uri="{FF2B5EF4-FFF2-40B4-BE49-F238E27FC236}">
                <a16:creationId xmlns:a16="http://schemas.microsoft.com/office/drawing/2014/main" id="{2E13C330-FA11-5AF2-72E0-10826D3AFBB7}"/>
              </a:ext>
            </a:extLst>
          </p:cNvPr>
          <p:cNvSpPr/>
          <p:nvPr/>
        </p:nvSpPr>
        <p:spPr>
          <a:xfrm>
            <a:off x="3371849" y="5188015"/>
            <a:ext cx="8820515" cy="1666881"/>
          </a:xfrm>
          <a:custGeom>
            <a:avLst/>
            <a:gdLst>
              <a:gd name="connsiteX0" fmla="*/ 11091672 w 11091672"/>
              <a:gd name="connsiteY0" fmla="*/ 9144 h 2093976"/>
              <a:gd name="connsiteX1" fmla="*/ 11082528 w 11091672"/>
              <a:gd name="connsiteY1" fmla="*/ 2093976 h 2093976"/>
              <a:gd name="connsiteX2" fmla="*/ 0 w 11091672"/>
              <a:gd name="connsiteY2" fmla="*/ 2093976 h 2093976"/>
              <a:gd name="connsiteX3" fmla="*/ 0 w 11091672"/>
              <a:gd name="connsiteY3" fmla="*/ 0 h 2093976"/>
              <a:gd name="connsiteX4" fmla="*/ 4828032 w 11091672"/>
              <a:gd name="connsiteY4" fmla="*/ 0 h 2093976"/>
              <a:gd name="connsiteX5" fmla="*/ 5184648 w 11091672"/>
              <a:gd name="connsiteY5" fmla="*/ 502920 h 2093976"/>
              <a:gd name="connsiteX6" fmla="*/ 7562088 w 11091672"/>
              <a:gd name="connsiteY6" fmla="*/ 512064 h 2093976"/>
              <a:gd name="connsiteX7" fmla="*/ 7927848 w 11091672"/>
              <a:gd name="connsiteY7" fmla="*/ 0 h 2093976"/>
              <a:gd name="connsiteX8" fmla="*/ 11091672 w 11091672"/>
              <a:gd name="connsiteY8" fmla="*/ 9144 h 209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1672" h="2093976">
                <a:moveTo>
                  <a:pt x="11091672" y="9144"/>
                </a:moveTo>
                <a:lnTo>
                  <a:pt x="11082528" y="2093976"/>
                </a:lnTo>
                <a:lnTo>
                  <a:pt x="0" y="2093976"/>
                </a:lnTo>
                <a:lnTo>
                  <a:pt x="0" y="0"/>
                </a:lnTo>
                <a:lnTo>
                  <a:pt x="4828032" y="0"/>
                </a:lnTo>
                <a:lnTo>
                  <a:pt x="5184648" y="502920"/>
                </a:lnTo>
                <a:lnTo>
                  <a:pt x="7562088" y="512064"/>
                </a:lnTo>
                <a:lnTo>
                  <a:pt x="7927848" y="0"/>
                </a:lnTo>
                <a:lnTo>
                  <a:pt x="11091672" y="9144"/>
                </a:lnTo>
                <a:close/>
              </a:path>
            </a:pathLst>
          </a:custGeom>
          <a:solidFill>
            <a:srgbClr val="BCC9D1"/>
          </a:solidFill>
          <a:ln w="25400">
            <a:solidFill>
              <a:srgbClr val="BCC9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5" name="Grupo 14">
            <a:extLst>
              <a:ext uri="{FF2B5EF4-FFF2-40B4-BE49-F238E27FC236}">
                <a16:creationId xmlns:a16="http://schemas.microsoft.com/office/drawing/2014/main" id="{3697ADA7-A7C7-4C0F-769D-24D99161BA30}"/>
              </a:ext>
            </a:extLst>
          </p:cNvPr>
          <p:cNvGrpSpPr/>
          <p:nvPr/>
        </p:nvGrpSpPr>
        <p:grpSpPr>
          <a:xfrm>
            <a:off x="3362989" y="4857551"/>
            <a:ext cx="8829377" cy="691000"/>
            <a:chOff x="548652" y="3880671"/>
            <a:chExt cx="11082882" cy="867363"/>
          </a:xfrm>
        </p:grpSpPr>
        <p:grpSp>
          <p:nvGrpSpPr>
            <p:cNvPr id="16" name="Grupo 15">
              <a:extLst>
                <a:ext uri="{FF2B5EF4-FFF2-40B4-BE49-F238E27FC236}">
                  <a16:creationId xmlns:a16="http://schemas.microsoft.com/office/drawing/2014/main" id="{1D2BEB49-00B6-F9FA-ECEE-71D80A45023C}"/>
                </a:ext>
              </a:extLst>
            </p:cNvPr>
            <p:cNvGrpSpPr/>
            <p:nvPr/>
          </p:nvGrpSpPr>
          <p:grpSpPr>
            <a:xfrm>
              <a:off x="548652" y="3880671"/>
              <a:ext cx="11082882" cy="412425"/>
              <a:chOff x="548652" y="3880671"/>
              <a:chExt cx="11082882" cy="412425"/>
            </a:xfrm>
          </p:grpSpPr>
          <p:pic>
            <p:nvPicPr>
              <p:cNvPr id="18" name="Imagen 17">
                <a:extLst>
                  <a:ext uri="{FF2B5EF4-FFF2-40B4-BE49-F238E27FC236}">
                    <a16:creationId xmlns:a16="http://schemas.microsoft.com/office/drawing/2014/main" id="{20FE21A6-65FE-CC1C-83F1-297837893D48}"/>
                  </a:ext>
                </a:extLst>
              </p:cNvPr>
              <p:cNvPicPr>
                <a:picLocks noChangeAspect="1"/>
              </p:cNvPicPr>
              <p:nvPr/>
            </p:nvPicPr>
            <p:blipFill rotWithShape="1">
              <a:blip r:embed="rId7"/>
              <a:srcRect l="41741" b="28232"/>
              <a:stretch/>
            </p:blipFill>
            <p:spPr>
              <a:xfrm>
                <a:off x="11365160" y="3927164"/>
                <a:ext cx="266374" cy="360040"/>
              </a:xfrm>
              <a:prstGeom prst="rect">
                <a:avLst/>
              </a:prstGeom>
            </p:spPr>
          </p:pic>
          <p:sp>
            <p:nvSpPr>
              <p:cNvPr id="19" name="Rectángulo 18">
                <a:extLst>
                  <a:ext uri="{FF2B5EF4-FFF2-40B4-BE49-F238E27FC236}">
                    <a16:creationId xmlns:a16="http://schemas.microsoft.com/office/drawing/2014/main" id="{AF1DD6BF-B482-743F-68F9-45BE9D1B052E}"/>
                  </a:ext>
                </a:extLst>
              </p:cNvPr>
              <p:cNvSpPr/>
              <p:nvPr/>
            </p:nvSpPr>
            <p:spPr>
              <a:xfrm>
                <a:off x="10722632" y="4004568"/>
                <a:ext cx="288032" cy="288032"/>
              </a:xfrm>
              <a:prstGeom prst="rect">
                <a:avLst/>
              </a:prstGeom>
              <a:solidFill>
                <a:srgbClr val="A4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E2F3C73D-083D-4D4C-B3DC-01FFD64EAA3A}"/>
                  </a:ext>
                </a:extLst>
              </p:cNvPr>
              <p:cNvSpPr/>
              <p:nvPr/>
            </p:nvSpPr>
            <p:spPr>
              <a:xfrm>
                <a:off x="11149012" y="4075641"/>
                <a:ext cx="217621" cy="216024"/>
              </a:xfrm>
              <a:prstGeom prst="rect">
                <a:avLst/>
              </a:prstGeom>
              <a:solidFill>
                <a:srgbClr val="83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1" name="Conector recto 20">
                <a:extLst>
                  <a:ext uri="{FF2B5EF4-FFF2-40B4-BE49-F238E27FC236}">
                    <a16:creationId xmlns:a16="http://schemas.microsoft.com/office/drawing/2014/main" id="{6721321E-F589-2C15-C304-FC5C0ABFBA4B}"/>
                  </a:ext>
                </a:extLst>
              </p:cNvPr>
              <p:cNvCxnSpPr/>
              <p:nvPr/>
            </p:nvCxnSpPr>
            <p:spPr>
              <a:xfrm>
                <a:off x="11184751" y="4116910"/>
                <a:ext cx="144016" cy="0"/>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4EA9B5E6-11B7-2DED-482B-F0B3B6FF9682}"/>
                  </a:ext>
                </a:extLst>
              </p:cNvPr>
              <p:cNvCxnSpPr>
                <a:cxnSpLocks/>
              </p:cNvCxnSpPr>
              <p:nvPr/>
            </p:nvCxnSpPr>
            <p:spPr>
              <a:xfrm>
                <a:off x="11227972" y="4119183"/>
                <a:ext cx="0" cy="173913"/>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181E192E-A59D-BF15-6EB2-966A7D658575}"/>
                  </a:ext>
                </a:extLst>
              </p:cNvPr>
              <p:cNvCxnSpPr>
                <a:cxnSpLocks/>
              </p:cNvCxnSpPr>
              <p:nvPr/>
            </p:nvCxnSpPr>
            <p:spPr>
              <a:xfrm>
                <a:off x="11284838" y="4117046"/>
                <a:ext cx="0" cy="173913"/>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4" name="Forma libre: forma 23">
                <a:extLst>
                  <a:ext uri="{FF2B5EF4-FFF2-40B4-BE49-F238E27FC236}">
                    <a16:creationId xmlns:a16="http://schemas.microsoft.com/office/drawing/2014/main" id="{A21BBF3D-87DD-1520-1A5F-E6BC04CEFA0F}"/>
                  </a:ext>
                </a:extLst>
              </p:cNvPr>
              <p:cNvSpPr/>
              <p:nvPr/>
            </p:nvSpPr>
            <p:spPr>
              <a:xfrm>
                <a:off x="11077731" y="4069830"/>
                <a:ext cx="74951" cy="67455"/>
              </a:xfrm>
              <a:custGeom>
                <a:avLst/>
                <a:gdLst>
                  <a:gd name="connsiteX0" fmla="*/ 74951 w 74951"/>
                  <a:gd name="connsiteY0" fmla="*/ 67455 h 67455"/>
                  <a:gd name="connsiteX1" fmla="*/ 14990 w 74951"/>
                  <a:gd name="connsiteY1" fmla="*/ 52465 h 67455"/>
                  <a:gd name="connsiteX2" fmla="*/ 0 w 74951"/>
                  <a:gd name="connsiteY2" fmla="*/ 0 h 67455"/>
                </a:gdLst>
                <a:ahLst/>
                <a:cxnLst>
                  <a:cxn ang="0">
                    <a:pos x="connsiteX0" y="connsiteY0"/>
                  </a:cxn>
                  <a:cxn ang="0">
                    <a:pos x="connsiteX1" y="connsiteY1"/>
                  </a:cxn>
                  <a:cxn ang="0">
                    <a:pos x="connsiteX2" y="connsiteY2"/>
                  </a:cxn>
                </a:cxnLst>
                <a:rect l="l" t="t" r="r" b="b"/>
                <a:pathLst>
                  <a:path w="74951" h="67455">
                    <a:moveTo>
                      <a:pt x="74951" y="67455"/>
                    </a:moveTo>
                    <a:lnTo>
                      <a:pt x="14990" y="52465"/>
                    </a:lnTo>
                    <a:lnTo>
                      <a:pt x="0" y="0"/>
                    </a:lnTo>
                  </a:path>
                </a:pathLst>
              </a:custGeom>
              <a:noFill/>
              <a:ln w="19050">
                <a:solidFill>
                  <a:srgbClr val="859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5" name="Imagen 24">
                <a:extLst>
                  <a:ext uri="{FF2B5EF4-FFF2-40B4-BE49-F238E27FC236}">
                    <a16:creationId xmlns:a16="http://schemas.microsoft.com/office/drawing/2014/main" id="{5345D0E5-2FE6-9D33-6CDE-1DCE7C64EB9C}"/>
                  </a:ext>
                </a:extLst>
              </p:cNvPr>
              <p:cNvPicPr>
                <a:picLocks noChangeAspect="1"/>
              </p:cNvPicPr>
              <p:nvPr/>
            </p:nvPicPr>
            <p:blipFill rotWithShape="1">
              <a:blip r:embed="rId7"/>
              <a:srcRect l="41741" b="28232"/>
              <a:stretch/>
            </p:blipFill>
            <p:spPr>
              <a:xfrm>
                <a:off x="10454462" y="3933056"/>
                <a:ext cx="266374" cy="351331"/>
              </a:xfrm>
              <a:prstGeom prst="rect">
                <a:avLst/>
              </a:prstGeom>
            </p:spPr>
          </p:pic>
          <p:pic>
            <p:nvPicPr>
              <p:cNvPr id="26" name="Imagen 25">
                <a:extLst>
                  <a:ext uri="{FF2B5EF4-FFF2-40B4-BE49-F238E27FC236}">
                    <a16:creationId xmlns:a16="http://schemas.microsoft.com/office/drawing/2014/main" id="{4139BA75-A361-A31D-AB14-382FC5662E63}"/>
                  </a:ext>
                </a:extLst>
              </p:cNvPr>
              <p:cNvPicPr>
                <a:picLocks noChangeAspect="1"/>
              </p:cNvPicPr>
              <p:nvPr/>
            </p:nvPicPr>
            <p:blipFill rotWithShape="1">
              <a:blip r:embed="rId8"/>
              <a:srcRect r="6755" b="17732"/>
              <a:stretch/>
            </p:blipFill>
            <p:spPr>
              <a:xfrm>
                <a:off x="9509191" y="3880671"/>
                <a:ext cx="716479" cy="398527"/>
              </a:xfrm>
              <a:prstGeom prst="rect">
                <a:avLst/>
              </a:prstGeom>
            </p:spPr>
          </p:pic>
          <p:sp>
            <p:nvSpPr>
              <p:cNvPr id="27" name="Rectángulo 26">
                <a:extLst>
                  <a:ext uri="{FF2B5EF4-FFF2-40B4-BE49-F238E27FC236}">
                    <a16:creationId xmlns:a16="http://schemas.microsoft.com/office/drawing/2014/main" id="{929D8730-FB19-43F5-EB81-6148A7AAC2AD}"/>
                  </a:ext>
                </a:extLst>
              </p:cNvPr>
              <p:cNvSpPr/>
              <p:nvPr/>
            </p:nvSpPr>
            <p:spPr>
              <a:xfrm>
                <a:off x="8531778" y="4062246"/>
                <a:ext cx="217621" cy="216024"/>
              </a:xfrm>
              <a:prstGeom prst="rect">
                <a:avLst/>
              </a:prstGeom>
              <a:solidFill>
                <a:srgbClr val="83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8" name="Conector recto 27">
                <a:extLst>
                  <a:ext uri="{FF2B5EF4-FFF2-40B4-BE49-F238E27FC236}">
                    <a16:creationId xmlns:a16="http://schemas.microsoft.com/office/drawing/2014/main" id="{BF974E6F-AD79-AC10-D20F-C01354B31D33}"/>
                  </a:ext>
                </a:extLst>
              </p:cNvPr>
              <p:cNvCxnSpPr/>
              <p:nvPr/>
            </p:nvCxnSpPr>
            <p:spPr>
              <a:xfrm>
                <a:off x="8567517" y="4103515"/>
                <a:ext cx="144016" cy="0"/>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F7FB8FF5-B410-3535-8AF3-3E1F99650142}"/>
                  </a:ext>
                </a:extLst>
              </p:cNvPr>
              <p:cNvCxnSpPr>
                <a:cxnSpLocks/>
              </p:cNvCxnSpPr>
              <p:nvPr/>
            </p:nvCxnSpPr>
            <p:spPr>
              <a:xfrm>
                <a:off x="8610738" y="4105788"/>
                <a:ext cx="0" cy="173913"/>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88F6C81-9D3F-666C-C800-9E06128D3A04}"/>
                  </a:ext>
                </a:extLst>
              </p:cNvPr>
              <p:cNvCxnSpPr>
                <a:cxnSpLocks/>
              </p:cNvCxnSpPr>
              <p:nvPr/>
            </p:nvCxnSpPr>
            <p:spPr>
              <a:xfrm>
                <a:off x="8667604" y="4103651"/>
                <a:ext cx="0" cy="173913"/>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99727D1B-DEBD-3BB6-26FD-93EFE099E5EE}"/>
                  </a:ext>
                </a:extLst>
              </p:cNvPr>
              <p:cNvCxnSpPr>
                <a:cxnSpLocks/>
              </p:cNvCxnSpPr>
              <p:nvPr/>
            </p:nvCxnSpPr>
            <p:spPr>
              <a:xfrm flipH="1">
                <a:off x="11007986" y="4037631"/>
                <a:ext cx="72008" cy="72008"/>
              </a:xfrm>
              <a:prstGeom prst="line">
                <a:avLst/>
              </a:prstGeom>
              <a:ln w="9525">
                <a:solidFill>
                  <a:schemeClr val="tx1">
                    <a:lumMod val="50000"/>
                  </a:schemeClr>
                </a:solidFill>
                <a:headEnd type="oval"/>
              </a:ln>
            </p:spPr>
            <p:style>
              <a:lnRef idx="1">
                <a:schemeClr val="accent1"/>
              </a:lnRef>
              <a:fillRef idx="0">
                <a:schemeClr val="accent1"/>
              </a:fillRef>
              <a:effectRef idx="0">
                <a:schemeClr val="accent1"/>
              </a:effectRef>
              <a:fontRef idx="minor">
                <a:schemeClr val="tx1"/>
              </a:fontRef>
            </p:style>
          </p:cxnSp>
          <p:pic>
            <p:nvPicPr>
              <p:cNvPr id="32" name="Imagen 31">
                <a:extLst>
                  <a:ext uri="{FF2B5EF4-FFF2-40B4-BE49-F238E27FC236}">
                    <a16:creationId xmlns:a16="http://schemas.microsoft.com/office/drawing/2014/main" id="{485A36D9-0F7E-EA0A-B938-C48D6A0A82A0}"/>
                  </a:ext>
                </a:extLst>
              </p:cNvPr>
              <p:cNvPicPr>
                <a:picLocks noChangeAspect="1"/>
              </p:cNvPicPr>
              <p:nvPr/>
            </p:nvPicPr>
            <p:blipFill rotWithShape="1">
              <a:blip r:embed="rId8"/>
              <a:srcRect r="6755" b="17732"/>
              <a:stretch/>
            </p:blipFill>
            <p:spPr>
              <a:xfrm flipH="1">
                <a:off x="8949098" y="3886901"/>
                <a:ext cx="565851" cy="391823"/>
              </a:xfrm>
              <a:prstGeom prst="rect">
                <a:avLst/>
              </a:prstGeom>
            </p:spPr>
          </p:pic>
          <p:pic>
            <p:nvPicPr>
              <p:cNvPr id="33" name="Imagen 32">
                <a:extLst>
                  <a:ext uri="{FF2B5EF4-FFF2-40B4-BE49-F238E27FC236}">
                    <a16:creationId xmlns:a16="http://schemas.microsoft.com/office/drawing/2014/main" id="{EAF3C3EE-7DDC-D7EF-FBD6-2A196E0CB0C6}"/>
                  </a:ext>
                </a:extLst>
              </p:cNvPr>
              <p:cNvPicPr>
                <a:picLocks noChangeAspect="1"/>
              </p:cNvPicPr>
              <p:nvPr/>
            </p:nvPicPr>
            <p:blipFill rotWithShape="1">
              <a:blip r:embed="rId7"/>
              <a:srcRect l="41741" b="28232"/>
              <a:stretch/>
            </p:blipFill>
            <p:spPr>
              <a:xfrm flipH="1">
                <a:off x="8749788" y="3980614"/>
                <a:ext cx="211539" cy="294744"/>
              </a:xfrm>
              <a:prstGeom prst="rect">
                <a:avLst/>
              </a:prstGeom>
            </p:spPr>
          </p:pic>
          <p:pic>
            <p:nvPicPr>
              <p:cNvPr id="34" name="Imagen 33">
                <a:extLst>
                  <a:ext uri="{FF2B5EF4-FFF2-40B4-BE49-F238E27FC236}">
                    <a16:creationId xmlns:a16="http://schemas.microsoft.com/office/drawing/2014/main" id="{28CA229E-40A3-305C-970C-F99EE9F14DF2}"/>
                  </a:ext>
                </a:extLst>
              </p:cNvPr>
              <p:cNvPicPr>
                <a:picLocks noChangeAspect="1"/>
              </p:cNvPicPr>
              <p:nvPr/>
            </p:nvPicPr>
            <p:blipFill rotWithShape="1">
              <a:blip r:embed="rId7"/>
              <a:srcRect l="41741" b="28232"/>
              <a:stretch/>
            </p:blipFill>
            <p:spPr>
              <a:xfrm flipH="1">
                <a:off x="548652" y="3942218"/>
                <a:ext cx="260207" cy="342055"/>
              </a:xfrm>
              <a:prstGeom prst="rect">
                <a:avLst/>
              </a:prstGeom>
            </p:spPr>
          </p:pic>
          <p:sp>
            <p:nvSpPr>
              <p:cNvPr id="35" name="Rectángulo 34">
                <a:extLst>
                  <a:ext uri="{FF2B5EF4-FFF2-40B4-BE49-F238E27FC236}">
                    <a16:creationId xmlns:a16="http://schemas.microsoft.com/office/drawing/2014/main" id="{08E12467-CEDA-2AD4-E11F-EEB2A50FE85D}"/>
                  </a:ext>
                </a:extLst>
              </p:cNvPr>
              <p:cNvSpPr/>
              <p:nvPr/>
            </p:nvSpPr>
            <p:spPr>
              <a:xfrm flipH="1">
                <a:off x="1155148" y="4015755"/>
                <a:ext cx="281364" cy="273644"/>
              </a:xfrm>
              <a:prstGeom prst="rect">
                <a:avLst/>
              </a:prstGeom>
              <a:solidFill>
                <a:srgbClr val="A4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17B16146-CC9A-3AFD-DE3A-1DEE1422FEF9}"/>
                  </a:ext>
                </a:extLst>
              </p:cNvPr>
              <p:cNvSpPr/>
              <p:nvPr/>
            </p:nvSpPr>
            <p:spPr>
              <a:xfrm flipH="1">
                <a:off x="807420" y="4083278"/>
                <a:ext cx="212583" cy="205233"/>
              </a:xfrm>
              <a:prstGeom prst="rect">
                <a:avLst/>
              </a:prstGeom>
              <a:solidFill>
                <a:srgbClr val="83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7" name="Conector recto 36">
                <a:extLst>
                  <a:ext uri="{FF2B5EF4-FFF2-40B4-BE49-F238E27FC236}">
                    <a16:creationId xmlns:a16="http://schemas.microsoft.com/office/drawing/2014/main" id="{76C4843C-773F-2318-29D2-BF719E35BBBA}"/>
                  </a:ext>
                </a:extLst>
              </p:cNvPr>
              <p:cNvCxnSpPr>
                <a:cxnSpLocks/>
              </p:cNvCxnSpPr>
              <p:nvPr/>
            </p:nvCxnSpPr>
            <p:spPr>
              <a:xfrm flipH="1">
                <a:off x="844410" y="4122485"/>
                <a:ext cx="140682" cy="0"/>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71E1DD5B-3515-7605-52C6-B6B3886A476A}"/>
                  </a:ext>
                </a:extLst>
              </p:cNvPr>
              <p:cNvCxnSpPr>
                <a:cxnSpLocks/>
              </p:cNvCxnSpPr>
              <p:nvPr/>
            </p:nvCxnSpPr>
            <p:spPr>
              <a:xfrm flipH="1">
                <a:off x="942871" y="4124645"/>
                <a:ext cx="0" cy="165225"/>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75B15BD0-5538-A32A-3AC4-F7E8A1A674CB}"/>
                  </a:ext>
                </a:extLst>
              </p:cNvPr>
              <p:cNvCxnSpPr>
                <a:cxnSpLocks/>
              </p:cNvCxnSpPr>
              <p:nvPr/>
            </p:nvCxnSpPr>
            <p:spPr>
              <a:xfrm flipH="1">
                <a:off x="887322" y="4122614"/>
                <a:ext cx="0" cy="165225"/>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Forma libre: forma 39">
                <a:extLst>
                  <a:ext uri="{FF2B5EF4-FFF2-40B4-BE49-F238E27FC236}">
                    <a16:creationId xmlns:a16="http://schemas.microsoft.com/office/drawing/2014/main" id="{C9453835-7ADB-C274-6B08-7D4DBCD80935}"/>
                  </a:ext>
                </a:extLst>
              </p:cNvPr>
              <p:cNvSpPr/>
              <p:nvPr/>
            </p:nvSpPr>
            <p:spPr>
              <a:xfrm flipH="1">
                <a:off x="1016418" y="4077757"/>
                <a:ext cx="73216" cy="64085"/>
              </a:xfrm>
              <a:custGeom>
                <a:avLst/>
                <a:gdLst>
                  <a:gd name="connsiteX0" fmla="*/ 74951 w 74951"/>
                  <a:gd name="connsiteY0" fmla="*/ 67455 h 67455"/>
                  <a:gd name="connsiteX1" fmla="*/ 14990 w 74951"/>
                  <a:gd name="connsiteY1" fmla="*/ 52465 h 67455"/>
                  <a:gd name="connsiteX2" fmla="*/ 0 w 74951"/>
                  <a:gd name="connsiteY2" fmla="*/ 0 h 67455"/>
                </a:gdLst>
                <a:ahLst/>
                <a:cxnLst>
                  <a:cxn ang="0">
                    <a:pos x="connsiteX0" y="connsiteY0"/>
                  </a:cxn>
                  <a:cxn ang="0">
                    <a:pos x="connsiteX1" y="connsiteY1"/>
                  </a:cxn>
                  <a:cxn ang="0">
                    <a:pos x="connsiteX2" y="connsiteY2"/>
                  </a:cxn>
                </a:cxnLst>
                <a:rect l="l" t="t" r="r" b="b"/>
                <a:pathLst>
                  <a:path w="74951" h="67455">
                    <a:moveTo>
                      <a:pt x="74951" y="67455"/>
                    </a:moveTo>
                    <a:lnTo>
                      <a:pt x="14990" y="52465"/>
                    </a:lnTo>
                    <a:lnTo>
                      <a:pt x="0" y="0"/>
                    </a:lnTo>
                  </a:path>
                </a:pathLst>
              </a:custGeom>
              <a:noFill/>
              <a:ln w="19050">
                <a:solidFill>
                  <a:srgbClr val="859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1" name="Imagen 40">
                <a:extLst>
                  <a:ext uri="{FF2B5EF4-FFF2-40B4-BE49-F238E27FC236}">
                    <a16:creationId xmlns:a16="http://schemas.microsoft.com/office/drawing/2014/main" id="{36115716-26C1-22A3-AADA-EEC1D5108A24}"/>
                  </a:ext>
                </a:extLst>
              </p:cNvPr>
              <p:cNvPicPr>
                <a:picLocks noChangeAspect="1"/>
              </p:cNvPicPr>
              <p:nvPr/>
            </p:nvPicPr>
            <p:blipFill rotWithShape="1">
              <a:blip r:embed="rId8"/>
              <a:srcRect t="10814" r="13408" b="17732"/>
              <a:stretch/>
            </p:blipFill>
            <p:spPr>
              <a:xfrm flipH="1">
                <a:off x="3714564" y="3947815"/>
                <a:ext cx="649949" cy="328851"/>
              </a:xfrm>
              <a:prstGeom prst="rect">
                <a:avLst/>
              </a:prstGeom>
            </p:spPr>
          </p:pic>
          <p:sp>
            <p:nvSpPr>
              <p:cNvPr id="42" name="Rectángulo 41">
                <a:extLst>
                  <a:ext uri="{FF2B5EF4-FFF2-40B4-BE49-F238E27FC236}">
                    <a16:creationId xmlns:a16="http://schemas.microsoft.com/office/drawing/2014/main" id="{5FFEFAC8-9257-A71E-78D8-AF85FDE9F703}"/>
                  </a:ext>
                </a:extLst>
              </p:cNvPr>
              <p:cNvSpPr/>
              <p:nvPr/>
            </p:nvSpPr>
            <p:spPr>
              <a:xfrm flipH="1">
                <a:off x="5106716" y="4070552"/>
                <a:ext cx="212583" cy="205233"/>
              </a:xfrm>
              <a:prstGeom prst="rect">
                <a:avLst/>
              </a:prstGeom>
              <a:solidFill>
                <a:srgbClr val="83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3" name="Conector recto 42">
                <a:extLst>
                  <a:ext uri="{FF2B5EF4-FFF2-40B4-BE49-F238E27FC236}">
                    <a16:creationId xmlns:a16="http://schemas.microsoft.com/office/drawing/2014/main" id="{C700D8B9-2370-8D89-9476-7D7BF7B7EAD8}"/>
                  </a:ext>
                </a:extLst>
              </p:cNvPr>
              <p:cNvCxnSpPr>
                <a:cxnSpLocks/>
              </p:cNvCxnSpPr>
              <p:nvPr/>
            </p:nvCxnSpPr>
            <p:spPr>
              <a:xfrm flipH="1">
                <a:off x="5143705" y="4109759"/>
                <a:ext cx="140682" cy="0"/>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9B0EC107-37EB-6104-6B07-11E179C1463E}"/>
                  </a:ext>
                </a:extLst>
              </p:cNvPr>
              <p:cNvCxnSpPr>
                <a:cxnSpLocks/>
              </p:cNvCxnSpPr>
              <p:nvPr/>
            </p:nvCxnSpPr>
            <p:spPr>
              <a:xfrm flipH="1">
                <a:off x="5242167" y="4107943"/>
                <a:ext cx="0" cy="165225"/>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32439ABC-D2DC-3C9E-7BD0-5F224336F5DC}"/>
                  </a:ext>
                </a:extLst>
              </p:cNvPr>
              <p:cNvCxnSpPr>
                <a:cxnSpLocks/>
              </p:cNvCxnSpPr>
              <p:nvPr/>
            </p:nvCxnSpPr>
            <p:spPr>
              <a:xfrm>
                <a:off x="1087424" y="4047166"/>
                <a:ext cx="70341" cy="68411"/>
              </a:xfrm>
              <a:prstGeom prst="line">
                <a:avLst/>
              </a:prstGeom>
              <a:ln w="9525">
                <a:solidFill>
                  <a:schemeClr val="tx1">
                    <a:lumMod val="50000"/>
                  </a:schemeClr>
                </a:solidFill>
                <a:headEnd type="oval"/>
              </a:ln>
            </p:spPr>
            <p:style>
              <a:lnRef idx="1">
                <a:schemeClr val="accent1"/>
              </a:lnRef>
              <a:fillRef idx="0">
                <a:schemeClr val="accent1"/>
              </a:fillRef>
              <a:effectRef idx="0">
                <a:schemeClr val="accent1"/>
              </a:effectRef>
              <a:fontRef idx="minor">
                <a:schemeClr val="tx1"/>
              </a:fontRef>
            </p:style>
          </p:cxnSp>
          <p:pic>
            <p:nvPicPr>
              <p:cNvPr id="46" name="Imagen 45">
                <a:extLst>
                  <a:ext uri="{FF2B5EF4-FFF2-40B4-BE49-F238E27FC236}">
                    <a16:creationId xmlns:a16="http://schemas.microsoft.com/office/drawing/2014/main" id="{2793CA37-EB9A-0A9B-2CE9-F54D34F40201}"/>
                  </a:ext>
                </a:extLst>
              </p:cNvPr>
              <p:cNvPicPr>
                <a:picLocks noChangeAspect="1"/>
              </p:cNvPicPr>
              <p:nvPr/>
            </p:nvPicPr>
            <p:blipFill rotWithShape="1">
              <a:blip r:embed="rId8"/>
              <a:srcRect r="6755" b="17732"/>
              <a:stretch/>
            </p:blipFill>
            <p:spPr>
              <a:xfrm>
                <a:off x="4358889" y="3903966"/>
                <a:ext cx="552751" cy="372250"/>
              </a:xfrm>
              <a:prstGeom prst="rect">
                <a:avLst/>
              </a:prstGeom>
            </p:spPr>
          </p:pic>
          <p:pic>
            <p:nvPicPr>
              <p:cNvPr id="47" name="Imagen 46">
                <a:extLst>
                  <a:ext uri="{FF2B5EF4-FFF2-40B4-BE49-F238E27FC236}">
                    <a16:creationId xmlns:a16="http://schemas.microsoft.com/office/drawing/2014/main" id="{B8CFE85C-5586-DFD9-BF4F-6B8E905C8186}"/>
                  </a:ext>
                </a:extLst>
              </p:cNvPr>
              <p:cNvPicPr>
                <a:picLocks noChangeAspect="1"/>
              </p:cNvPicPr>
              <p:nvPr/>
            </p:nvPicPr>
            <p:blipFill rotWithShape="1">
              <a:blip r:embed="rId7"/>
              <a:srcRect l="41741" b="28232"/>
              <a:stretch/>
            </p:blipFill>
            <p:spPr>
              <a:xfrm>
                <a:off x="4899694" y="3992998"/>
                <a:ext cx="206642" cy="280021"/>
              </a:xfrm>
              <a:prstGeom prst="rect">
                <a:avLst/>
              </a:prstGeom>
            </p:spPr>
          </p:pic>
          <p:cxnSp>
            <p:nvCxnSpPr>
              <p:cNvPr id="48" name="Conector recto 47">
                <a:extLst>
                  <a:ext uri="{FF2B5EF4-FFF2-40B4-BE49-F238E27FC236}">
                    <a16:creationId xmlns:a16="http://schemas.microsoft.com/office/drawing/2014/main" id="{C736D265-E561-6E64-C55E-72EE1A8147E9}"/>
                  </a:ext>
                </a:extLst>
              </p:cNvPr>
              <p:cNvCxnSpPr>
                <a:cxnSpLocks/>
              </p:cNvCxnSpPr>
              <p:nvPr/>
            </p:nvCxnSpPr>
            <p:spPr>
              <a:xfrm flipH="1">
                <a:off x="5183752" y="4104904"/>
                <a:ext cx="0" cy="165225"/>
              </a:xfrm>
              <a:prstGeom prst="line">
                <a:avLst/>
              </a:prstGeom>
              <a:ln w="15875">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pic>
            <p:nvPicPr>
              <p:cNvPr id="49" name="Imagen 48">
                <a:extLst>
                  <a:ext uri="{FF2B5EF4-FFF2-40B4-BE49-F238E27FC236}">
                    <a16:creationId xmlns:a16="http://schemas.microsoft.com/office/drawing/2014/main" id="{5047A744-3469-F4CE-1092-193848EBD460}"/>
                  </a:ext>
                </a:extLst>
              </p:cNvPr>
              <p:cNvPicPr>
                <a:picLocks noChangeAspect="1"/>
              </p:cNvPicPr>
              <p:nvPr/>
            </p:nvPicPr>
            <p:blipFill rotWithShape="1">
              <a:blip r:embed="rId8"/>
              <a:srcRect l="1" t="17654" r="24252" b="17732"/>
              <a:stretch/>
            </p:blipFill>
            <p:spPr>
              <a:xfrm>
                <a:off x="3308566" y="3992998"/>
                <a:ext cx="506593" cy="284988"/>
              </a:xfrm>
              <a:prstGeom prst="rect">
                <a:avLst/>
              </a:prstGeom>
            </p:spPr>
          </p:pic>
          <p:pic>
            <p:nvPicPr>
              <p:cNvPr id="50" name="Imagen 49">
                <a:extLst>
                  <a:ext uri="{FF2B5EF4-FFF2-40B4-BE49-F238E27FC236}">
                    <a16:creationId xmlns:a16="http://schemas.microsoft.com/office/drawing/2014/main" id="{F6A7CD2A-6F9A-69D6-2F60-39046125FB11}"/>
                  </a:ext>
                </a:extLst>
              </p:cNvPr>
              <p:cNvPicPr>
                <a:picLocks noChangeAspect="1"/>
              </p:cNvPicPr>
              <p:nvPr/>
            </p:nvPicPr>
            <p:blipFill rotWithShape="1">
              <a:blip r:embed="rId7"/>
              <a:srcRect l="41741" b="28232"/>
              <a:stretch/>
            </p:blipFill>
            <p:spPr>
              <a:xfrm>
                <a:off x="10208408" y="3933056"/>
                <a:ext cx="266374" cy="360040"/>
              </a:xfrm>
              <a:prstGeom prst="rect">
                <a:avLst/>
              </a:prstGeom>
            </p:spPr>
          </p:pic>
          <p:pic>
            <p:nvPicPr>
              <p:cNvPr id="51" name="Imagen 50">
                <a:extLst>
                  <a:ext uri="{FF2B5EF4-FFF2-40B4-BE49-F238E27FC236}">
                    <a16:creationId xmlns:a16="http://schemas.microsoft.com/office/drawing/2014/main" id="{720F1F67-27B9-1381-931B-334BF8A670B4}"/>
                  </a:ext>
                </a:extLst>
              </p:cNvPr>
              <p:cNvPicPr>
                <a:picLocks noChangeAspect="1"/>
              </p:cNvPicPr>
              <p:nvPr/>
            </p:nvPicPr>
            <p:blipFill rotWithShape="1">
              <a:blip r:embed="rId8"/>
              <a:srcRect t="10814" r="13408" b="17732"/>
              <a:stretch/>
            </p:blipFill>
            <p:spPr>
              <a:xfrm flipH="1">
                <a:off x="2686461" y="3943046"/>
                <a:ext cx="649949" cy="328851"/>
              </a:xfrm>
              <a:prstGeom prst="rect">
                <a:avLst/>
              </a:prstGeom>
            </p:spPr>
          </p:pic>
          <p:pic>
            <p:nvPicPr>
              <p:cNvPr id="52" name="Imagen 51">
                <a:extLst>
                  <a:ext uri="{FF2B5EF4-FFF2-40B4-BE49-F238E27FC236}">
                    <a16:creationId xmlns:a16="http://schemas.microsoft.com/office/drawing/2014/main" id="{CDBF4E3C-A20D-9F67-A5F0-3725F5CFB1F1}"/>
                  </a:ext>
                </a:extLst>
              </p:cNvPr>
              <p:cNvPicPr>
                <a:picLocks noChangeAspect="1"/>
              </p:cNvPicPr>
              <p:nvPr/>
            </p:nvPicPr>
            <p:blipFill rotWithShape="1">
              <a:blip r:embed="rId8"/>
              <a:srcRect r="6755" b="17732"/>
              <a:stretch/>
            </p:blipFill>
            <p:spPr>
              <a:xfrm>
                <a:off x="1441102" y="3902549"/>
                <a:ext cx="675447" cy="378619"/>
              </a:xfrm>
              <a:prstGeom prst="rect">
                <a:avLst/>
              </a:prstGeom>
            </p:spPr>
          </p:pic>
          <p:pic>
            <p:nvPicPr>
              <p:cNvPr id="53" name="Imagen 52">
                <a:extLst>
                  <a:ext uri="{FF2B5EF4-FFF2-40B4-BE49-F238E27FC236}">
                    <a16:creationId xmlns:a16="http://schemas.microsoft.com/office/drawing/2014/main" id="{644C81B3-4EE4-27D7-6A8C-10E4CD716025}"/>
                  </a:ext>
                </a:extLst>
              </p:cNvPr>
              <p:cNvPicPr>
                <a:picLocks noChangeAspect="1"/>
              </p:cNvPicPr>
              <p:nvPr/>
            </p:nvPicPr>
            <p:blipFill rotWithShape="1">
              <a:blip r:embed="rId8"/>
              <a:srcRect l="1" t="17654" r="24252" b="17732"/>
              <a:stretch/>
            </p:blipFill>
            <p:spPr>
              <a:xfrm>
                <a:off x="2272511" y="3975845"/>
                <a:ext cx="506593" cy="297371"/>
              </a:xfrm>
              <a:prstGeom prst="rect">
                <a:avLst/>
              </a:prstGeom>
            </p:spPr>
          </p:pic>
        </p:grpSp>
        <p:sp>
          <p:nvSpPr>
            <p:cNvPr id="17" name="Forma libre: forma 16">
              <a:extLst>
                <a:ext uri="{FF2B5EF4-FFF2-40B4-BE49-F238E27FC236}">
                  <a16:creationId xmlns:a16="http://schemas.microsoft.com/office/drawing/2014/main" id="{082A6A52-25B3-D01A-58F2-911894BF0BE3}"/>
                </a:ext>
              </a:extLst>
            </p:cNvPr>
            <p:cNvSpPr/>
            <p:nvPr/>
          </p:nvSpPr>
          <p:spPr>
            <a:xfrm>
              <a:off x="5237018" y="4273720"/>
              <a:ext cx="3364210" cy="474314"/>
            </a:xfrm>
            <a:custGeom>
              <a:avLst/>
              <a:gdLst>
                <a:gd name="connsiteX0" fmla="*/ 0 w 3364210"/>
                <a:gd name="connsiteY0" fmla="*/ 0 h 474314"/>
                <a:gd name="connsiteX1" fmla="*/ 141806 w 3364210"/>
                <a:gd name="connsiteY1" fmla="*/ 151585 h 474314"/>
                <a:gd name="connsiteX2" fmla="*/ 293391 w 3364210"/>
                <a:gd name="connsiteY2" fmla="*/ 156475 h 474314"/>
                <a:gd name="connsiteX3" fmla="*/ 542772 w 3364210"/>
                <a:gd name="connsiteY3" fmla="*/ 469424 h 474314"/>
                <a:gd name="connsiteX4" fmla="*/ 2850777 w 3364210"/>
                <a:gd name="connsiteY4" fmla="*/ 474314 h 474314"/>
                <a:gd name="connsiteX5" fmla="*/ 3085489 w 3364210"/>
                <a:gd name="connsiteY5" fmla="*/ 156475 h 474314"/>
                <a:gd name="connsiteX6" fmla="*/ 3246854 w 3364210"/>
                <a:gd name="connsiteY6" fmla="*/ 151585 h 474314"/>
                <a:gd name="connsiteX7" fmla="*/ 3364210 w 3364210"/>
                <a:gd name="connsiteY7" fmla="*/ 0 h 47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4210" h="474314">
                  <a:moveTo>
                    <a:pt x="0" y="0"/>
                  </a:moveTo>
                  <a:lnTo>
                    <a:pt x="141806" y="151585"/>
                  </a:lnTo>
                  <a:lnTo>
                    <a:pt x="293391" y="156475"/>
                  </a:lnTo>
                  <a:lnTo>
                    <a:pt x="542772" y="469424"/>
                  </a:lnTo>
                  <a:lnTo>
                    <a:pt x="2850777" y="474314"/>
                  </a:lnTo>
                  <a:lnTo>
                    <a:pt x="3085489" y="156475"/>
                  </a:lnTo>
                  <a:lnTo>
                    <a:pt x="3246854" y="151585"/>
                  </a:lnTo>
                  <a:lnTo>
                    <a:pt x="3364210" y="0"/>
                  </a:lnTo>
                </a:path>
              </a:pathLst>
            </a:custGeom>
            <a:noFill/>
            <a:ln w="34925">
              <a:solidFill>
                <a:schemeClr val="accent4">
                  <a:lumMod val="7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57" name="CuadroTexto 56">
            <a:extLst>
              <a:ext uri="{FF2B5EF4-FFF2-40B4-BE49-F238E27FC236}">
                <a16:creationId xmlns:a16="http://schemas.microsoft.com/office/drawing/2014/main" id="{04B47235-85A0-6066-8202-E211D34016E1}"/>
              </a:ext>
            </a:extLst>
          </p:cNvPr>
          <p:cNvSpPr txBox="1"/>
          <p:nvPr/>
        </p:nvSpPr>
        <p:spPr>
          <a:xfrm>
            <a:off x="10778157" y="5193706"/>
            <a:ext cx="1425812" cy="646331"/>
          </a:xfrm>
          <a:prstGeom prst="rect">
            <a:avLst/>
          </a:prstGeom>
          <a:noFill/>
        </p:spPr>
        <p:txBody>
          <a:bodyPr wrap="square">
            <a:spAutoFit/>
          </a:bodyPr>
          <a:lstStyle/>
          <a:p>
            <a:pPr algn="r"/>
            <a:r>
              <a:rPr lang="es-ES" sz="1200" dirty="0">
                <a:solidFill>
                  <a:srgbClr val="A44948"/>
                </a:solidFill>
              </a:rPr>
              <a:t>Estación Convertidora</a:t>
            </a:r>
          </a:p>
          <a:p>
            <a:pPr algn="r"/>
            <a:r>
              <a:rPr lang="es-CO" sz="1200" dirty="0" err="1"/>
              <a:t>VSC</a:t>
            </a:r>
            <a:r>
              <a:rPr lang="es-CO" sz="1200" dirty="0"/>
              <a:t> - Bipolar</a:t>
            </a:r>
            <a:endParaRPr lang="es-ES" sz="1200" dirty="0"/>
          </a:p>
        </p:txBody>
      </p:sp>
      <p:sp>
        <p:nvSpPr>
          <p:cNvPr id="58" name="CuadroTexto 57">
            <a:extLst>
              <a:ext uri="{FF2B5EF4-FFF2-40B4-BE49-F238E27FC236}">
                <a16:creationId xmlns:a16="http://schemas.microsoft.com/office/drawing/2014/main" id="{0E01CAE5-DE37-8F1E-EAC4-EC92ED300DB5}"/>
              </a:ext>
            </a:extLst>
          </p:cNvPr>
          <p:cNvSpPr txBox="1"/>
          <p:nvPr/>
        </p:nvSpPr>
        <p:spPr>
          <a:xfrm>
            <a:off x="3363059" y="5193706"/>
            <a:ext cx="1425812" cy="646331"/>
          </a:xfrm>
          <a:prstGeom prst="rect">
            <a:avLst/>
          </a:prstGeom>
          <a:noFill/>
        </p:spPr>
        <p:txBody>
          <a:bodyPr wrap="square">
            <a:spAutoFit/>
          </a:bodyPr>
          <a:lstStyle/>
          <a:p>
            <a:r>
              <a:rPr lang="es-ES" sz="1200" dirty="0">
                <a:solidFill>
                  <a:srgbClr val="A44948"/>
                </a:solidFill>
              </a:rPr>
              <a:t>Estación Convertidora</a:t>
            </a:r>
          </a:p>
          <a:p>
            <a:r>
              <a:rPr lang="es-CO" sz="1200" dirty="0" err="1"/>
              <a:t>VSC</a:t>
            </a:r>
            <a:r>
              <a:rPr lang="es-CO" sz="1200" dirty="0"/>
              <a:t> - Bipolar</a:t>
            </a:r>
            <a:endParaRPr lang="es-ES" sz="1200" dirty="0"/>
          </a:p>
        </p:txBody>
      </p:sp>
      <p:sp>
        <p:nvSpPr>
          <p:cNvPr id="59" name="CuadroTexto 58">
            <a:extLst>
              <a:ext uri="{FF2B5EF4-FFF2-40B4-BE49-F238E27FC236}">
                <a16:creationId xmlns:a16="http://schemas.microsoft.com/office/drawing/2014/main" id="{AB31E412-200A-8EAE-58BA-8DD2CD93F429}"/>
              </a:ext>
            </a:extLst>
          </p:cNvPr>
          <p:cNvSpPr txBox="1"/>
          <p:nvPr/>
        </p:nvSpPr>
        <p:spPr>
          <a:xfrm>
            <a:off x="7012660" y="5672991"/>
            <a:ext cx="2232472" cy="646331"/>
          </a:xfrm>
          <a:prstGeom prst="rect">
            <a:avLst/>
          </a:prstGeom>
          <a:noFill/>
        </p:spPr>
        <p:txBody>
          <a:bodyPr wrap="square">
            <a:spAutoFit/>
          </a:bodyPr>
          <a:lstStyle/>
          <a:p>
            <a:r>
              <a:rPr lang="es-ES" sz="1200" dirty="0">
                <a:solidFill>
                  <a:srgbClr val="D49200"/>
                </a:solidFill>
              </a:rPr>
              <a:t>Cable Submarino</a:t>
            </a:r>
          </a:p>
          <a:p>
            <a:r>
              <a:rPr lang="es-ES" sz="1200" dirty="0" err="1"/>
              <a:t>XLPE</a:t>
            </a:r>
            <a:endParaRPr lang="es-ES" sz="1200" dirty="0"/>
          </a:p>
          <a:p>
            <a:r>
              <a:rPr lang="es-ES" sz="1200" dirty="0">
                <a:solidFill>
                  <a:schemeClr val="tx1">
                    <a:lumMod val="50000"/>
                  </a:schemeClr>
                </a:solidFill>
              </a:rPr>
              <a:t>133 km</a:t>
            </a:r>
            <a:r>
              <a:rPr lang="es-ES" sz="1200" dirty="0">
                <a:solidFill>
                  <a:srgbClr val="D49200"/>
                </a:solidFill>
              </a:rPr>
              <a:t> </a:t>
            </a:r>
          </a:p>
        </p:txBody>
      </p:sp>
      <p:sp>
        <p:nvSpPr>
          <p:cNvPr id="60" name="CuadroTexto 59">
            <a:extLst>
              <a:ext uri="{FF2B5EF4-FFF2-40B4-BE49-F238E27FC236}">
                <a16:creationId xmlns:a16="http://schemas.microsoft.com/office/drawing/2014/main" id="{27C1CE4F-C388-2024-11BF-287E75E8FB3F}"/>
              </a:ext>
            </a:extLst>
          </p:cNvPr>
          <p:cNvSpPr txBox="1"/>
          <p:nvPr/>
        </p:nvSpPr>
        <p:spPr>
          <a:xfrm>
            <a:off x="4848524" y="5193565"/>
            <a:ext cx="1425812" cy="646331"/>
          </a:xfrm>
          <a:prstGeom prst="rect">
            <a:avLst/>
          </a:prstGeom>
          <a:noFill/>
        </p:spPr>
        <p:txBody>
          <a:bodyPr wrap="square">
            <a:spAutoFit/>
          </a:bodyPr>
          <a:lstStyle/>
          <a:p>
            <a:r>
              <a:rPr lang="es-ES" sz="1200" dirty="0">
                <a:solidFill>
                  <a:srgbClr val="8397A2"/>
                </a:solidFill>
              </a:rPr>
              <a:t>Línea de Transmisión Aérea</a:t>
            </a:r>
          </a:p>
          <a:p>
            <a:r>
              <a:rPr lang="es-ES" sz="1200" dirty="0">
                <a:solidFill>
                  <a:schemeClr val="tx1">
                    <a:lumMod val="50000"/>
                  </a:schemeClr>
                </a:solidFill>
              </a:rPr>
              <a:t>232 km</a:t>
            </a:r>
            <a:endParaRPr lang="es-CO" sz="1200" dirty="0">
              <a:solidFill>
                <a:schemeClr val="tx1">
                  <a:lumMod val="50000"/>
                </a:schemeClr>
              </a:solidFill>
            </a:endParaRPr>
          </a:p>
        </p:txBody>
      </p:sp>
      <p:sp>
        <p:nvSpPr>
          <p:cNvPr id="61" name="CuadroTexto 60">
            <a:extLst>
              <a:ext uri="{FF2B5EF4-FFF2-40B4-BE49-F238E27FC236}">
                <a16:creationId xmlns:a16="http://schemas.microsoft.com/office/drawing/2014/main" id="{00168D6A-0157-F108-5EB4-21A3C7E53540}"/>
              </a:ext>
            </a:extLst>
          </p:cNvPr>
          <p:cNvSpPr txBox="1"/>
          <p:nvPr/>
        </p:nvSpPr>
        <p:spPr>
          <a:xfrm>
            <a:off x="9761052" y="5183073"/>
            <a:ext cx="1425812" cy="646331"/>
          </a:xfrm>
          <a:prstGeom prst="rect">
            <a:avLst/>
          </a:prstGeom>
          <a:noFill/>
        </p:spPr>
        <p:txBody>
          <a:bodyPr wrap="square">
            <a:spAutoFit/>
          </a:bodyPr>
          <a:lstStyle/>
          <a:p>
            <a:r>
              <a:rPr lang="es-ES" sz="1200" dirty="0">
                <a:solidFill>
                  <a:srgbClr val="8397A2"/>
                </a:solidFill>
              </a:rPr>
              <a:t>Línea de Transmisión Aérea</a:t>
            </a:r>
          </a:p>
          <a:p>
            <a:r>
              <a:rPr lang="es-ES" sz="1200" dirty="0">
                <a:solidFill>
                  <a:schemeClr val="tx1">
                    <a:lumMod val="50000"/>
                  </a:schemeClr>
                </a:solidFill>
              </a:rPr>
              <a:t>155 km</a:t>
            </a:r>
            <a:endParaRPr lang="es-CO" sz="1200" dirty="0">
              <a:solidFill>
                <a:schemeClr val="tx1">
                  <a:lumMod val="50000"/>
                </a:schemeClr>
              </a:solidFill>
            </a:endParaRPr>
          </a:p>
        </p:txBody>
      </p:sp>
      <p:sp>
        <p:nvSpPr>
          <p:cNvPr id="62" name="Elipse 61">
            <a:extLst>
              <a:ext uri="{FF2B5EF4-FFF2-40B4-BE49-F238E27FC236}">
                <a16:creationId xmlns:a16="http://schemas.microsoft.com/office/drawing/2014/main" id="{392B931E-49D8-D3A8-6568-BBEE2C1CB1F9}"/>
              </a:ext>
            </a:extLst>
          </p:cNvPr>
          <p:cNvSpPr/>
          <p:nvPr/>
        </p:nvSpPr>
        <p:spPr>
          <a:xfrm>
            <a:off x="8906153" y="5717245"/>
            <a:ext cx="180000" cy="180000"/>
          </a:xfrm>
          <a:prstGeom prst="ellipse">
            <a:avLst/>
          </a:prstGeom>
          <a:solidFill>
            <a:srgbClr val="D4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Elipse 62">
            <a:extLst>
              <a:ext uri="{FF2B5EF4-FFF2-40B4-BE49-F238E27FC236}">
                <a16:creationId xmlns:a16="http://schemas.microsoft.com/office/drawing/2014/main" id="{CDDA65CA-8CCA-2DD6-DEE9-201D2A87B73C}"/>
              </a:ext>
            </a:extLst>
          </p:cNvPr>
          <p:cNvSpPr/>
          <p:nvPr/>
        </p:nvSpPr>
        <p:spPr>
          <a:xfrm>
            <a:off x="8910472" y="5933997"/>
            <a:ext cx="144000" cy="144000"/>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6480" name="Elipse 916479">
            <a:extLst>
              <a:ext uri="{FF2B5EF4-FFF2-40B4-BE49-F238E27FC236}">
                <a16:creationId xmlns:a16="http://schemas.microsoft.com/office/drawing/2014/main" id="{9B4D7A8B-98F0-AC8B-02EE-E6F7D91C3D97}"/>
              </a:ext>
            </a:extLst>
          </p:cNvPr>
          <p:cNvSpPr/>
          <p:nvPr/>
        </p:nvSpPr>
        <p:spPr>
          <a:xfrm>
            <a:off x="9051942" y="596123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6481" name="CuadroTexto 916480">
            <a:extLst>
              <a:ext uri="{FF2B5EF4-FFF2-40B4-BE49-F238E27FC236}">
                <a16:creationId xmlns:a16="http://schemas.microsoft.com/office/drawing/2014/main" id="{2C4A123F-B471-F842-23F4-6AA3FF8EC176}"/>
              </a:ext>
            </a:extLst>
          </p:cNvPr>
          <p:cNvSpPr txBox="1"/>
          <p:nvPr/>
        </p:nvSpPr>
        <p:spPr>
          <a:xfrm>
            <a:off x="9108035" y="5702917"/>
            <a:ext cx="860909" cy="595923"/>
          </a:xfrm>
          <a:prstGeom prst="rect">
            <a:avLst/>
          </a:prstGeom>
          <a:noFill/>
        </p:spPr>
        <p:txBody>
          <a:bodyPr wrap="square" lIns="36000" tIns="36000" rIns="36000" bIns="36000" anchor="ctr">
            <a:spAutoFit/>
          </a:bodyPr>
          <a:lstStyle/>
          <a:p>
            <a:pPr>
              <a:spcAft>
                <a:spcPts val="600"/>
              </a:spcAft>
            </a:pPr>
            <a:r>
              <a:rPr lang="es-ES" sz="800" dirty="0"/>
              <a:t>Polo 1</a:t>
            </a:r>
          </a:p>
          <a:p>
            <a:pPr>
              <a:spcAft>
                <a:spcPts val="600"/>
              </a:spcAft>
            </a:pPr>
            <a:r>
              <a:rPr lang="es-ES" sz="800" dirty="0"/>
              <a:t>Retorno + Fibra</a:t>
            </a:r>
          </a:p>
          <a:p>
            <a:pPr>
              <a:spcAft>
                <a:spcPts val="600"/>
              </a:spcAft>
            </a:pPr>
            <a:r>
              <a:rPr lang="es-ES" sz="800" dirty="0"/>
              <a:t>Polo 2</a:t>
            </a:r>
            <a:endParaRPr lang="es-CO" sz="800" dirty="0"/>
          </a:p>
        </p:txBody>
      </p:sp>
      <p:sp>
        <p:nvSpPr>
          <p:cNvPr id="916484" name="Elipse 916483">
            <a:extLst>
              <a:ext uri="{FF2B5EF4-FFF2-40B4-BE49-F238E27FC236}">
                <a16:creationId xmlns:a16="http://schemas.microsoft.com/office/drawing/2014/main" id="{6597C528-51A7-92F7-E60E-52A78AE5A77C}"/>
              </a:ext>
            </a:extLst>
          </p:cNvPr>
          <p:cNvSpPr/>
          <p:nvPr/>
        </p:nvSpPr>
        <p:spPr>
          <a:xfrm>
            <a:off x="8906153" y="6117460"/>
            <a:ext cx="180000" cy="180000"/>
          </a:xfrm>
          <a:prstGeom prst="ellipse">
            <a:avLst/>
          </a:prstGeom>
          <a:solidFill>
            <a:srgbClr val="D4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6485" name="CuadroTexto 916484">
            <a:extLst>
              <a:ext uri="{FF2B5EF4-FFF2-40B4-BE49-F238E27FC236}">
                <a16:creationId xmlns:a16="http://schemas.microsoft.com/office/drawing/2014/main" id="{531AD887-E168-A43B-D0EC-065168AAB215}"/>
              </a:ext>
            </a:extLst>
          </p:cNvPr>
          <p:cNvSpPr txBox="1"/>
          <p:nvPr/>
        </p:nvSpPr>
        <p:spPr>
          <a:xfrm>
            <a:off x="3360104" y="6375274"/>
            <a:ext cx="1239786" cy="493331"/>
          </a:xfrm>
          <a:prstGeom prst="rect">
            <a:avLst/>
          </a:prstGeom>
          <a:noFill/>
        </p:spPr>
        <p:txBody>
          <a:bodyPr wrap="square" lIns="144000" tIns="36000" rIns="72000" bIns="36000" anchor="b">
            <a:spAutoFit/>
          </a:bodyPr>
          <a:lstStyle/>
          <a:p>
            <a:pPr>
              <a:spcAft>
                <a:spcPts val="400"/>
              </a:spcAft>
            </a:pPr>
            <a:r>
              <a:rPr lang="es-ES" sz="1200" dirty="0" err="1">
                <a:solidFill>
                  <a:schemeClr val="accent2">
                    <a:lumMod val="50000"/>
                  </a:schemeClr>
                </a:solidFill>
              </a:rPr>
              <a:t>HVAC</a:t>
            </a:r>
            <a:endParaRPr lang="es-ES" sz="1200" dirty="0">
              <a:solidFill>
                <a:schemeClr val="accent2">
                  <a:lumMod val="50000"/>
                </a:schemeClr>
              </a:solidFill>
            </a:endParaRPr>
          </a:p>
          <a:p>
            <a:pPr>
              <a:spcAft>
                <a:spcPts val="400"/>
              </a:spcAft>
            </a:pPr>
            <a:r>
              <a:rPr lang="es-ES" sz="1200" dirty="0">
                <a:solidFill>
                  <a:schemeClr val="accent2">
                    <a:lumMod val="50000"/>
                  </a:schemeClr>
                </a:solidFill>
              </a:rPr>
              <a:t>230 kV | 60 Hz</a:t>
            </a:r>
            <a:endParaRPr lang="es-CO" sz="1200" dirty="0"/>
          </a:p>
        </p:txBody>
      </p:sp>
      <p:sp>
        <p:nvSpPr>
          <p:cNvPr id="916486" name="CuadroTexto 916485">
            <a:extLst>
              <a:ext uri="{FF2B5EF4-FFF2-40B4-BE49-F238E27FC236}">
                <a16:creationId xmlns:a16="http://schemas.microsoft.com/office/drawing/2014/main" id="{15FA9088-DD99-84B4-6823-8E1EAAEE0FBB}"/>
              </a:ext>
            </a:extLst>
          </p:cNvPr>
          <p:cNvSpPr txBox="1"/>
          <p:nvPr/>
        </p:nvSpPr>
        <p:spPr>
          <a:xfrm>
            <a:off x="10979646" y="6361565"/>
            <a:ext cx="1227819" cy="493331"/>
          </a:xfrm>
          <a:prstGeom prst="rect">
            <a:avLst/>
          </a:prstGeom>
          <a:noFill/>
        </p:spPr>
        <p:txBody>
          <a:bodyPr wrap="square" lIns="72000" tIns="36000" rIns="144000" bIns="36000" anchor="b">
            <a:spAutoFit/>
          </a:bodyPr>
          <a:lstStyle/>
          <a:p>
            <a:pPr algn="r">
              <a:spcAft>
                <a:spcPts val="400"/>
              </a:spcAft>
            </a:pPr>
            <a:r>
              <a:rPr lang="es-ES" sz="1200" dirty="0" err="1">
                <a:solidFill>
                  <a:schemeClr val="accent2">
                    <a:lumMod val="50000"/>
                  </a:schemeClr>
                </a:solidFill>
              </a:rPr>
              <a:t>HVAC</a:t>
            </a:r>
            <a:endParaRPr lang="es-ES" sz="1200" dirty="0">
              <a:solidFill>
                <a:schemeClr val="accent2">
                  <a:lumMod val="50000"/>
                </a:schemeClr>
              </a:solidFill>
            </a:endParaRPr>
          </a:p>
          <a:p>
            <a:pPr algn="r">
              <a:spcAft>
                <a:spcPts val="400"/>
              </a:spcAft>
            </a:pPr>
            <a:r>
              <a:rPr lang="es-ES" sz="1200" dirty="0">
                <a:solidFill>
                  <a:schemeClr val="accent2">
                    <a:lumMod val="50000"/>
                  </a:schemeClr>
                </a:solidFill>
              </a:rPr>
              <a:t>500 kV | 60 Hz</a:t>
            </a:r>
            <a:endParaRPr lang="es-CO" sz="1200" dirty="0"/>
          </a:p>
        </p:txBody>
      </p:sp>
      <p:sp>
        <p:nvSpPr>
          <p:cNvPr id="916487" name="CuadroTexto 916486">
            <a:extLst>
              <a:ext uri="{FF2B5EF4-FFF2-40B4-BE49-F238E27FC236}">
                <a16:creationId xmlns:a16="http://schemas.microsoft.com/office/drawing/2014/main" id="{B87E9507-445D-84F4-7FF5-7BBC8D9EE8B8}"/>
              </a:ext>
            </a:extLst>
          </p:cNvPr>
          <p:cNvSpPr txBox="1"/>
          <p:nvPr/>
        </p:nvSpPr>
        <p:spPr>
          <a:xfrm>
            <a:off x="7655985" y="6368891"/>
            <a:ext cx="1725656" cy="493331"/>
          </a:xfrm>
          <a:prstGeom prst="rect">
            <a:avLst/>
          </a:prstGeom>
          <a:noFill/>
        </p:spPr>
        <p:txBody>
          <a:bodyPr wrap="square" lIns="144000" tIns="36000" rIns="72000" bIns="36000" anchor="b">
            <a:spAutoFit/>
          </a:bodyPr>
          <a:lstStyle/>
          <a:p>
            <a:pPr algn="ctr">
              <a:spcAft>
                <a:spcPts val="400"/>
              </a:spcAft>
            </a:pPr>
            <a:r>
              <a:rPr lang="es-ES" sz="1200" dirty="0" err="1">
                <a:solidFill>
                  <a:schemeClr val="accent2">
                    <a:lumMod val="50000"/>
                  </a:schemeClr>
                </a:solidFill>
              </a:rPr>
              <a:t>HVDC</a:t>
            </a:r>
            <a:endParaRPr lang="es-ES" sz="1200" dirty="0">
              <a:solidFill>
                <a:schemeClr val="accent2">
                  <a:lumMod val="50000"/>
                </a:schemeClr>
              </a:solidFill>
            </a:endParaRPr>
          </a:p>
          <a:p>
            <a:pPr algn="ctr">
              <a:spcAft>
                <a:spcPts val="400"/>
              </a:spcAft>
            </a:pPr>
            <a:r>
              <a:rPr lang="es-ES" sz="1200" dirty="0">
                <a:solidFill>
                  <a:schemeClr val="accent2">
                    <a:lumMod val="50000"/>
                  </a:schemeClr>
                </a:solidFill>
              </a:rPr>
              <a:t>300 kV | 400 MW</a:t>
            </a:r>
            <a:endParaRPr lang="es-CO" sz="1200" dirty="0"/>
          </a:p>
        </p:txBody>
      </p:sp>
      <p:sp>
        <p:nvSpPr>
          <p:cNvPr id="916488" name="Rectangle 7">
            <a:extLst>
              <a:ext uri="{FF2B5EF4-FFF2-40B4-BE49-F238E27FC236}">
                <a16:creationId xmlns:a16="http://schemas.microsoft.com/office/drawing/2014/main" id="{23E95E18-95E4-81B7-4A5C-888BBF543762}"/>
              </a:ext>
            </a:extLst>
          </p:cNvPr>
          <p:cNvSpPr txBox="1">
            <a:spLocks noChangeArrowheads="1"/>
          </p:cNvSpPr>
          <p:nvPr/>
        </p:nvSpPr>
        <p:spPr>
          <a:xfrm>
            <a:off x="164208" y="1520825"/>
            <a:ext cx="2882205" cy="5349875"/>
          </a:xfrm>
          <a:prstGeom prst="rect">
            <a:avLst/>
          </a:prstGeom>
        </p:spPr>
        <p:txBody>
          <a:bodyPr vert="horz" lIns="72000" tIns="72000" rIns="36000" bIns="7200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s-PA" dirty="0">
                <a:solidFill>
                  <a:schemeClr val="bg1">
                    <a:lumMod val="50000"/>
                  </a:schemeClr>
                </a:solidFill>
              </a:rPr>
              <a:t>La interconexión será desarrollada en tecnología </a:t>
            </a:r>
            <a:r>
              <a:rPr lang="es-PA" dirty="0" err="1">
                <a:solidFill>
                  <a:schemeClr val="bg1">
                    <a:lumMod val="50000"/>
                  </a:schemeClr>
                </a:solidFill>
              </a:rPr>
              <a:t>HVDC</a:t>
            </a:r>
            <a:r>
              <a:rPr lang="es-PA" dirty="0">
                <a:solidFill>
                  <a:schemeClr val="bg1">
                    <a:lumMod val="50000"/>
                  </a:schemeClr>
                </a:solidFill>
              </a:rPr>
              <a:t> (transmisión de energía en corriente directa a alta tensión), la cual representa grandes beneficios técnicos, económicos y ambientales</a:t>
            </a:r>
          </a:p>
          <a:p>
            <a:pPr marL="0" indent="0">
              <a:lnSpc>
                <a:spcPct val="100000"/>
              </a:lnSpc>
              <a:spcBef>
                <a:spcPts val="0"/>
              </a:spcBef>
              <a:spcAft>
                <a:spcPts val="600"/>
              </a:spcAft>
              <a:buFont typeface="Arial" panose="020B0604020202020204" pitchFamily="34" charset="0"/>
              <a:buNone/>
            </a:pPr>
            <a:endParaRPr lang="es-PA" u="sng" dirty="0">
              <a:solidFill>
                <a:schemeClr val="bg1">
                  <a:lumMod val="50000"/>
                </a:schemeClr>
              </a:solidFill>
            </a:endParaRPr>
          </a:p>
          <a:p>
            <a:pPr marL="0" indent="0">
              <a:lnSpc>
                <a:spcPct val="100000"/>
              </a:lnSpc>
              <a:spcBef>
                <a:spcPts val="0"/>
              </a:spcBef>
              <a:spcAft>
                <a:spcPts val="600"/>
              </a:spcAft>
              <a:buFont typeface="Arial" panose="020B0604020202020204" pitchFamily="34" charset="0"/>
              <a:buNone/>
            </a:pPr>
            <a:r>
              <a:rPr lang="es-PA" u="sng" dirty="0">
                <a:solidFill>
                  <a:schemeClr val="bg1">
                    <a:lumMod val="50000"/>
                  </a:schemeClr>
                </a:solidFill>
              </a:rPr>
              <a:t>Características técnicas</a:t>
            </a:r>
            <a:r>
              <a:rPr lang="es-PA" dirty="0">
                <a:solidFill>
                  <a:schemeClr val="bg1">
                    <a:lumMod val="50000"/>
                  </a:schemeClr>
                </a:solidFill>
              </a:rPr>
              <a:t>:</a:t>
            </a:r>
          </a:p>
          <a:p>
            <a:pPr marL="330200" lvl="1" indent="-285750">
              <a:lnSpc>
                <a:spcPct val="100000"/>
              </a:lnSpc>
              <a:spcBef>
                <a:spcPts val="0"/>
              </a:spcBef>
              <a:spcAft>
                <a:spcPts val="600"/>
              </a:spcAft>
              <a:buClr>
                <a:schemeClr val="bg1"/>
              </a:buClr>
              <a:buFont typeface="Courier New" panose="02070309020205020404" pitchFamily="49" charset="0"/>
              <a:buChar char="o"/>
              <a:tabLst>
                <a:tab pos="3502025" algn="l"/>
              </a:tabLst>
            </a:pPr>
            <a:r>
              <a:rPr lang="es-CO" dirty="0">
                <a:solidFill>
                  <a:schemeClr val="bg1">
                    <a:lumMod val="50000"/>
                  </a:schemeClr>
                </a:solidFill>
              </a:rPr>
              <a:t>Configuración bipolar con retorno metálico </a:t>
            </a:r>
          </a:p>
          <a:p>
            <a:pPr marL="330200" lvl="1" indent="-285750">
              <a:lnSpc>
                <a:spcPct val="100000"/>
              </a:lnSpc>
              <a:spcBef>
                <a:spcPts val="0"/>
              </a:spcBef>
              <a:spcAft>
                <a:spcPts val="600"/>
              </a:spcAft>
              <a:buClr>
                <a:schemeClr val="bg1"/>
              </a:buClr>
              <a:buFont typeface="Courier New" panose="02070309020205020404" pitchFamily="49" charset="0"/>
              <a:buChar char="o"/>
              <a:tabLst>
                <a:tab pos="3502025" algn="l"/>
              </a:tabLst>
            </a:pPr>
            <a:r>
              <a:rPr lang="es-CO" dirty="0">
                <a:solidFill>
                  <a:schemeClr val="bg1">
                    <a:lumMod val="50000"/>
                  </a:schemeClr>
                </a:solidFill>
              </a:rPr>
              <a:t>Capacidad (potencia): 2x200 MW </a:t>
            </a:r>
          </a:p>
          <a:p>
            <a:pPr marL="330200" lvl="1" indent="-285750">
              <a:lnSpc>
                <a:spcPct val="100000"/>
              </a:lnSpc>
              <a:spcBef>
                <a:spcPts val="0"/>
              </a:spcBef>
              <a:spcAft>
                <a:spcPts val="600"/>
              </a:spcAft>
              <a:buClr>
                <a:schemeClr val="bg1"/>
              </a:buClr>
              <a:buFont typeface="Courier New" panose="02070309020205020404" pitchFamily="49" charset="0"/>
              <a:buChar char="o"/>
              <a:tabLst>
                <a:tab pos="3502025" algn="l"/>
              </a:tabLst>
            </a:pPr>
            <a:r>
              <a:rPr lang="es-CO" dirty="0">
                <a:solidFill>
                  <a:schemeClr val="bg1">
                    <a:lumMod val="50000"/>
                  </a:schemeClr>
                </a:solidFill>
              </a:rPr>
              <a:t>Tensión (voltaje DC): </a:t>
            </a:r>
            <a:br>
              <a:rPr lang="es-CO" dirty="0">
                <a:solidFill>
                  <a:schemeClr val="bg1">
                    <a:lumMod val="50000"/>
                  </a:schemeClr>
                </a:solidFill>
              </a:rPr>
            </a:br>
            <a:r>
              <a:rPr lang="es-CO" dirty="0">
                <a:solidFill>
                  <a:schemeClr val="bg1">
                    <a:lumMod val="50000"/>
                  </a:schemeClr>
                </a:solidFill>
              </a:rPr>
              <a:t>± 300 kV</a:t>
            </a:r>
          </a:p>
        </p:txBody>
      </p:sp>
      <p:sp>
        <p:nvSpPr>
          <p:cNvPr id="3" name="Elipse 2">
            <a:extLst>
              <a:ext uri="{FF2B5EF4-FFF2-40B4-BE49-F238E27FC236}">
                <a16:creationId xmlns:a16="http://schemas.microsoft.com/office/drawing/2014/main" id="{1FC681A6-B893-BC9E-78E6-E27D5C88A463}"/>
              </a:ext>
            </a:extLst>
          </p:cNvPr>
          <p:cNvSpPr/>
          <p:nvPr/>
        </p:nvSpPr>
        <p:spPr>
          <a:xfrm>
            <a:off x="9544200" y="1975291"/>
            <a:ext cx="180000" cy="180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AD5178B2-B754-766E-2998-4F92819F02C5}"/>
              </a:ext>
            </a:extLst>
          </p:cNvPr>
          <p:cNvSpPr txBox="1"/>
          <p:nvPr/>
        </p:nvSpPr>
        <p:spPr>
          <a:xfrm>
            <a:off x="10065097" y="1796360"/>
            <a:ext cx="2126901" cy="523220"/>
          </a:xfrm>
          <a:prstGeom prst="accentCallout1">
            <a:avLst>
              <a:gd name="adj1" fmla="val 50709"/>
              <a:gd name="adj2" fmla="val -2088"/>
              <a:gd name="adj3" fmla="val 51494"/>
              <a:gd name="adj4" fmla="val -14561"/>
            </a:avLst>
          </a:prstGeom>
          <a:noFill/>
          <a:ln>
            <a:solidFill>
              <a:schemeClr val="tx1">
                <a:lumMod val="50000"/>
              </a:schemeClr>
            </a:solidFill>
          </a:ln>
        </p:spPr>
        <p:txBody>
          <a:bodyPr wrap="square" lIns="36000" tIns="36000" rIns="36000" bIns="36000" rtlCol="0">
            <a:noAutofit/>
          </a:bodyPr>
          <a:lstStyle/>
          <a:p>
            <a:r>
              <a:rPr lang="es-MX" sz="1400" dirty="0">
                <a:solidFill>
                  <a:schemeClr val="bg1">
                    <a:lumMod val="50000"/>
                  </a:schemeClr>
                </a:solidFill>
              </a:rPr>
              <a:t>Oportunidad Gas2Power </a:t>
            </a:r>
            <a:br>
              <a:rPr lang="es-MX" sz="1400" dirty="0">
                <a:solidFill>
                  <a:schemeClr val="bg1">
                    <a:lumMod val="50000"/>
                  </a:schemeClr>
                </a:solidFill>
              </a:rPr>
            </a:br>
            <a:r>
              <a:rPr lang="es-MX" sz="1400" dirty="0">
                <a:solidFill>
                  <a:schemeClr val="bg1">
                    <a:lumMod val="50000"/>
                  </a:schemeClr>
                </a:solidFill>
              </a:rPr>
              <a:t>con Ecopetrol</a:t>
            </a:r>
          </a:p>
        </p:txBody>
      </p:sp>
    </p:spTree>
    <p:extLst>
      <p:ext uri="{BB962C8B-B14F-4D97-AF65-F5344CB8AC3E}">
        <p14:creationId xmlns:p14="http://schemas.microsoft.com/office/powerpoint/2010/main" val="170675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114CE8-821D-47B0-953F-111B9862D8C9}"/>
              </a:ext>
            </a:extLst>
          </p:cNvPr>
          <p:cNvSpPr>
            <a:spLocks noGrp="1"/>
          </p:cNvSpPr>
          <p:nvPr>
            <p:ph type="ctrTitle"/>
          </p:nvPr>
        </p:nvSpPr>
        <p:spPr/>
        <p:txBody>
          <a:bodyPr/>
          <a:lstStyle/>
          <a:p>
            <a:r>
              <a:rPr lang="es-CO" dirty="0"/>
              <a:t>Parte 1</a:t>
            </a:r>
          </a:p>
        </p:txBody>
      </p:sp>
      <p:sp>
        <p:nvSpPr>
          <p:cNvPr id="5" name="Subtítulo 4">
            <a:extLst>
              <a:ext uri="{FF2B5EF4-FFF2-40B4-BE49-F238E27FC236}">
                <a16:creationId xmlns:a16="http://schemas.microsoft.com/office/drawing/2014/main" id="{A6B00FBC-5A88-4D5F-BC4D-D2C655106D4A}"/>
              </a:ext>
            </a:extLst>
          </p:cNvPr>
          <p:cNvSpPr>
            <a:spLocks noGrp="1"/>
          </p:cNvSpPr>
          <p:nvPr>
            <p:ph type="subTitle" idx="1"/>
          </p:nvPr>
        </p:nvSpPr>
        <p:spPr/>
        <p:txBody>
          <a:bodyPr/>
          <a:lstStyle/>
          <a:p>
            <a:r>
              <a:rPr lang="es-CO" dirty="0"/>
              <a:t>Visión de integración </a:t>
            </a:r>
            <a:br>
              <a:rPr lang="es-CO" dirty="0"/>
            </a:br>
            <a:r>
              <a:rPr lang="es-CO" dirty="0"/>
              <a:t>y conceptos generales</a:t>
            </a:r>
          </a:p>
        </p:txBody>
      </p:sp>
    </p:spTree>
    <p:extLst>
      <p:ext uri="{BB962C8B-B14F-4D97-AF65-F5344CB8AC3E}">
        <p14:creationId xmlns:p14="http://schemas.microsoft.com/office/powerpoint/2010/main" val="4130274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CDE6FD3F-6018-4A30-9300-62A86080C924}"/>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esquinas redondeadas 12">
            <a:extLst>
              <a:ext uri="{FF2B5EF4-FFF2-40B4-BE49-F238E27FC236}">
                <a16:creationId xmlns:a16="http://schemas.microsoft.com/office/drawing/2014/main" id="{072A4DF7-9522-4E7B-AE50-4647ED93487F}"/>
              </a:ext>
            </a:extLst>
          </p:cNvPr>
          <p:cNvSpPr/>
          <p:nvPr/>
        </p:nvSpPr>
        <p:spPr>
          <a:xfrm>
            <a:off x="550589" y="2775582"/>
            <a:ext cx="9594376" cy="3503103"/>
          </a:xfrm>
          <a:prstGeom prst="roundRect">
            <a:avLst>
              <a:gd name="adj" fmla="val 38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6" name="Tabla 9">
            <a:extLst>
              <a:ext uri="{FF2B5EF4-FFF2-40B4-BE49-F238E27FC236}">
                <a16:creationId xmlns:a16="http://schemas.microsoft.com/office/drawing/2014/main" id="{71F46208-4337-4DED-A34F-8CC5FC711F86}"/>
              </a:ext>
            </a:extLst>
          </p:cNvPr>
          <p:cNvGraphicFramePr>
            <a:graphicFrameLocks noGrp="1"/>
          </p:cNvGraphicFramePr>
          <p:nvPr>
            <p:ph idx="1"/>
          </p:nvPr>
        </p:nvGraphicFramePr>
        <p:xfrm>
          <a:off x="678541" y="2904574"/>
          <a:ext cx="9291087" cy="2489200"/>
        </p:xfrm>
        <a:graphic>
          <a:graphicData uri="http://schemas.openxmlformats.org/drawingml/2006/table">
            <a:tbl>
              <a:tblPr firstRow="1" bandRow="1">
                <a:tableStyleId>{5C22544A-7EE6-4342-B048-85BDC9FD1C3A}</a:tableStyleId>
              </a:tblPr>
              <a:tblGrid>
                <a:gridCol w="3097029">
                  <a:extLst>
                    <a:ext uri="{9D8B030D-6E8A-4147-A177-3AD203B41FA5}">
                      <a16:colId xmlns:a16="http://schemas.microsoft.com/office/drawing/2014/main" val="4061747144"/>
                    </a:ext>
                  </a:extLst>
                </a:gridCol>
                <a:gridCol w="3097029">
                  <a:extLst>
                    <a:ext uri="{9D8B030D-6E8A-4147-A177-3AD203B41FA5}">
                      <a16:colId xmlns:a16="http://schemas.microsoft.com/office/drawing/2014/main" val="1103226909"/>
                    </a:ext>
                  </a:extLst>
                </a:gridCol>
                <a:gridCol w="3097029">
                  <a:extLst>
                    <a:ext uri="{9D8B030D-6E8A-4147-A177-3AD203B41FA5}">
                      <a16:colId xmlns:a16="http://schemas.microsoft.com/office/drawing/2014/main" val="542532781"/>
                    </a:ext>
                  </a:extLst>
                </a:gridCol>
              </a:tblGrid>
              <a:tr h="370840">
                <a:tc>
                  <a:txBody>
                    <a:bodyPr/>
                    <a:lstStyle/>
                    <a:p>
                      <a:pPr>
                        <a:spcAft>
                          <a:spcPts val="600"/>
                        </a:spcAft>
                      </a:pPr>
                      <a:r>
                        <a:rPr lang="es-MX" sz="1400" dirty="0"/>
                        <a:t>Estudios previos de ingeniería (prediseño)</a:t>
                      </a:r>
                    </a:p>
                    <a:p>
                      <a:pPr>
                        <a:spcAft>
                          <a:spcPts val="600"/>
                        </a:spcAft>
                      </a:pPr>
                      <a:endParaRPr lang="es-CO" sz="1400" dirty="0"/>
                    </a:p>
                  </a:txBody>
                  <a:tcPr anchor="ctr"/>
                </a:tc>
                <a:tc>
                  <a:txBody>
                    <a:bodyPr/>
                    <a:lstStyle/>
                    <a:p>
                      <a:pPr>
                        <a:spcAft>
                          <a:spcPts val="600"/>
                        </a:spcAft>
                      </a:pPr>
                      <a:r>
                        <a:rPr lang="es-MX" sz="1400" dirty="0">
                          <a:solidFill>
                            <a:schemeClr val="tx1"/>
                          </a:solidFill>
                        </a:rPr>
                        <a:t>Estudios detallados de diseño (terrestre y marino)</a:t>
                      </a:r>
                    </a:p>
                  </a:txBody>
                  <a:tcPr>
                    <a:solidFill>
                      <a:schemeClr val="accent6">
                        <a:lumMod val="60000"/>
                        <a:lumOff val="40000"/>
                      </a:schemeClr>
                    </a:solidFill>
                  </a:tcPr>
                </a:tc>
                <a:tc>
                  <a:txBody>
                    <a:bodyPr/>
                    <a:lstStyle/>
                    <a:p>
                      <a:pPr>
                        <a:spcAft>
                          <a:spcPts val="600"/>
                        </a:spcAft>
                      </a:pPr>
                      <a:r>
                        <a:rPr lang="es-CO" sz="1400" dirty="0"/>
                        <a:t>Construcción y Montaje</a:t>
                      </a:r>
                    </a:p>
                  </a:txBody>
                  <a:tcPr>
                    <a:solidFill>
                      <a:schemeClr val="bg2">
                        <a:lumMod val="50000"/>
                      </a:schemeClr>
                    </a:solidFill>
                  </a:tcPr>
                </a:tc>
                <a:extLst>
                  <a:ext uri="{0D108BD9-81ED-4DB2-BD59-A6C34878D82A}">
                    <a16:rowId xmlns:a16="http://schemas.microsoft.com/office/drawing/2014/main" val="1233545969"/>
                  </a:ext>
                </a:extLst>
              </a:tr>
              <a:tr h="370840">
                <a:tc>
                  <a:txBody>
                    <a:bodyPr/>
                    <a:lstStyle/>
                    <a:p>
                      <a:pPr algn="ctr">
                        <a:spcAft>
                          <a:spcPts val="600"/>
                        </a:spcAft>
                      </a:pPr>
                      <a:r>
                        <a:rPr lang="es-MX" sz="1400" b="1" dirty="0">
                          <a:solidFill>
                            <a:schemeClr val="accent5"/>
                          </a:solidFill>
                        </a:rPr>
                        <a:t>Cumplido</a:t>
                      </a:r>
                      <a:endParaRPr lang="es-CO" sz="1400" b="1" dirty="0">
                        <a:solidFill>
                          <a:schemeClr val="accent5"/>
                        </a:solidFill>
                      </a:endParaRPr>
                    </a:p>
                  </a:txBody>
                  <a:tcPr anchor="ctr">
                    <a:solidFill>
                      <a:schemeClr val="accent2">
                        <a:lumMod val="20000"/>
                        <a:lumOff val="80000"/>
                      </a:schemeClr>
                    </a:solidFill>
                  </a:tcPr>
                </a:tc>
                <a:tc>
                  <a:txBody>
                    <a:bodyPr/>
                    <a:lstStyle/>
                    <a:p>
                      <a:pPr algn="ctr">
                        <a:spcAft>
                          <a:spcPts val="600"/>
                        </a:spcAft>
                      </a:pPr>
                      <a:r>
                        <a:rPr lang="es-MX" sz="1400" b="1"/>
                        <a:t>Por finalizar</a:t>
                      </a:r>
                      <a:endParaRPr lang="es-MX" sz="1400" b="1" dirty="0"/>
                    </a:p>
                  </a:txBody>
                  <a:tcPr anchor="ctr">
                    <a:solidFill>
                      <a:schemeClr val="accent2">
                        <a:lumMod val="20000"/>
                        <a:lumOff val="80000"/>
                      </a:schemeClr>
                    </a:solidFill>
                  </a:tcPr>
                </a:tc>
                <a:tc>
                  <a:txBody>
                    <a:bodyPr/>
                    <a:lstStyle/>
                    <a:p>
                      <a:pPr algn="ctr">
                        <a:spcAft>
                          <a:spcPts val="600"/>
                        </a:spcAft>
                      </a:pPr>
                      <a:r>
                        <a:rPr lang="es-CO" sz="1400" b="1" dirty="0"/>
                        <a:t>Esperado (2024-2026)</a:t>
                      </a:r>
                    </a:p>
                  </a:txBody>
                  <a:tcPr anchor="ctr">
                    <a:solidFill>
                      <a:schemeClr val="accent2">
                        <a:lumMod val="20000"/>
                        <a:lumOff val="80000"/>
                      </a:schemeClr>
                    </a:solidFill>
                  </a:tcPr>
                </a:tc>
                <a:extLst>
                  <a:ext uri="{0D108BD9-81ED-4DB2-BD59-A6C34878D82A}">
                    <a16:rowId xmlns:a16="http://schemas.microsoft.com/office/drawing/2014/main" val="4210226951"/>
                  </a:ext>
                </a:extLst>
              </a:tr>
              <a:tr h="370840">
                <a:tc>
                  <a:txBody>
                    <a:bodyPr/>
                    <a:lstStyle/>
                    <a:p>
                      <a:pPr marL="285750" indent="-285750">
                        <a:spcAft>
                          <a:spcPts val="600"/>
                        </a:spcAft>
                        <a:buFont typeface="Arial" panose="020B0604020202020204" pitchFamily="34" charset="0"/>
                        <a:buChar char="•"/>
                      </a:pPr>
                      <a:r>
                        <a:rPr lang="es-MX" sz="1400" dirty="0"/>
                        <a:t>Definición corredor ambiental</a:t>
                      </a:r>
                    </a:p>
                    <a:p>
                      <a:pPr marL="285750" indent="-285750">
                        <a:spcAft>
                          <a:spcPts val="600"/>
                        </a:spcAft>
                        <a:buFont typeface="Arial" panose="020B0604020202020204" pitchFamily="34" charset="0"/>
                        <a:buChar char="•"/>
                      </a:pPr>
                      <a:r>
                        <a:rPr lang="es-MX" sz="1400" dirty="0"/>
                        <a:t>Diseño básico línea</a:t>
                      </a:r>
                    </a:p>
                    <a:p>
                      <a:pPr marL="285750" indent="-285750">
                        <a:spcAft>
                          <a:spcPts val="600"/>
                        </a:spcAft>
                        <a:buFont typeface="Arial" panose="020B0604020202020204" pitchFamily="34" charset="0"/>
                        <a:buChar char="•"/>
                      </a:pPr>
                      <a:r>
                        <a:rPr lang="es-MX" sz="1400" dirty="0"/>
                        <a:t>Diseño estación </a:t>
                      </a:r>
                      <a:r>
                        <a:rPr lang="es-MX" sz="1400" dirty="0" err="1"/>
                        <a:t>HVDC</a:t>
                      </a:r>
                      <a:endParaRPr lang="es-MX" sz="1400" dirty="0"/>
                    </a:p>
                    <a:p>
                      <a:pPr marL="285750" indent="-285750">
                        <a:spcAft>
                          <a:spcPts val="600"/>
                        </a:spcAft>
                        <a:buFont typeface="Arial" panose="020B0604020202020204" pitchFamily="34" charset="0"/>
                        <a:buChar char="•"/>
                      </a:pPr>
                      <a:r>
                        <a:rPr lang="es-MX" sz="1400" dirty="0"/>
                        <a:t>Especificación cable marino</a:t>
                      </a:r>
                    </a:p>
                  </a:txBody>
                  <a:tcPr/>
                </a:tc>
                <a:tc>
                  <a:txBody>
                    <a:bodyPr/>
                    <a:lstStyle/>
                    <a:p>
                      <a:pPr marL="285750" indent="-285750">
                        <a:spcAft>
                          <a:spcPts val="600"/>
                        </a:spcAft>
                        <a:buFont typeface="Arial" panose="020B0604020202020204" pitchFamily="34" charset="0"/>
                        <a:buChar char="•"/>
                      </a:pPr>
                      <a:r>
                        <a:rPr lang="es-MX" sz="1400" dirty="0"/>
                        <a:t>Estudio Impacto Ambiental</a:t>
                      </a:r>
                    </a:p>
                    <a:p>
                      <a:pPr marL="285750" indent="-285750">
                        <a:spcAft>
                          <a:spcPts val="600"/>
                        </a:spcAft>
                        <a:buFont typeface="Arial" panose="020B0604020202020204" pitchFamily="34" charset="0"/>
                        <a:buChar char="•"/>
                      </a:pPr>
                      <a:r>
                        <a:rPr lang="es-MX" sz="1400" dirty="0"/>
                        <a:t>Diseño de campo (línea) – Tramos 1 y 3 (terrestres)</a:t>
                      </a:r>
                    </a:p>
                    <a:p>
                      <a:pPr marL="285750" indent="-285750">
                        <a:spcAft>
                          <a:spcPts val="600"/>
                        </a:spcAft>
                        <a:buFont typeface="Arial" panose="020B0604020202020204" pitchFamily="34" charset="0"/>
                        <a:buChar char="•"/>
                      </a:pPr>
                      <a:r>
                        <a:rPr lang="es-MX" sz="1400" dirty="0"/>
                        <a:t>Inspección marina (cable)</a:t>
                      </a:r>
                      <a:br>
                        <a:rPr lang="es-MX" sz="1400" dirty="0"/>
                      </a:br>
                      <a:r>
                        <a:rPr lang="es-MX" sz="1400" dirty="0"/>
                        <a:t>Tramo 2 (marino)</a:t>
                      </a:r>
                    </a:p>
                  </a:txBody>
                  <a:tcP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MX" sz="1400" dirty="0"/>
                        <a:t>Adquisición bienes y servicios</a:t>
                      </a:r>
                    </a:p>
                  </a:txBody>
                  <a:tcPr/>
                </a:tc>
                <a:extLst>
                  <a:ext uri="{0D108BD9-81ED-4DB2-BD59-A6C34878D82A}">
                    <a16:rowId xmlns:a16="http://schemas.microsoft.com/office/drawing/2014/main" val="2274151460"/>
                  </a:ext>
                </a:extLst>
              </a:tr>
            </a:tbl>
          </a:graphicData>
        </a:graphic>
      </p:graphicFrame>
      <p:pic>
        <p:nvPicPr>
          <p:cNvPr id="22" name="Picture 6" descr="Check List Hook - Free image on Pixabay">
            <a:extLst>
              <a:ext uri="{FF2B5EF4-FFF2-40B4-BE49-F238E27FC236}">
                <a16:creationId xmlns:a16="http://schemas.microsoft.com/office/drawing/2014/main" id="{0BAED09E-7E00-46FE-9D4D-975FF1C94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57" y="4036948"/>
            <a:ext cx="284989" cy="30809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esquinas redondeadas 8">
            <a:extLst>
              <a:ext uri="{FF2B5EF4-FFF2-40B4-BE49-F238E27FC236}">
                <a16:creationId xmlns:a16="http://schemas.microsoft.com/office/drawing/2014/main" id="{B07D79BE-EA28-4B8C-BEA7-311E07C0E051}"/>
              </a:ext>
            </a:extLst>
          </p:cNvPr>
          <p:cNvSpPr/>
          <p:nvPr/>
        </p:nvSpPr>
        <p:spPr>
          <a:xfrm>
            <a:off x="685215" y="2051401"/>
            <a:ext cx="5993219" cy="47692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0463">
              <a:tabLst>
                <a:tab pos="627063" algn="l"/>
              </a:tabLst>
            </a:pPr>
            <a:r>
              <a:rPr lang="es-ES" dirty="0"/>
              <a:t>Revisión esquema de desarrollo proyecto</a:t>
            </a:r>
            <a:endParaRPr lang="es-CO" dirty="0"/>
          </a:p>
        </p:txBody>
      </p:sp>
      <p:sp>
        <p:nvSpPr>
          <p:cNvPr id="25" name="Rectángulo: esquinas redondeadas 24">
            <a:extLst>
              <a:ext uri="{FF2B5EF4-FFF2-40B4-BE49-F238E27FC236}">
                <a16:creationId xmlns:a16="http://schemas.microsoft.com/office/drawing/2014/main" id="{605BDCBA-3560-4A72-BE57-1EB9389217FA}"/>
              </a:ext>
            </a:extLst>
          </p:cNvPr>
          <p:cNvSpPr/>
          <p:nvPr/>
        </p:nvSpPr>
        <p:spPr>
          <a:xfrm>
            <a:off x="6920517" y="2062492"/>
            <a:ext cx="3033345" cy="476926"/>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Regulación armonizada</a:t>
            </a:r>
            <a:endParaRPr lang="es-CO" dirty="0">
              <a:solidFill>
                <a:schemeClr val="accent1">
                  <a:lumMod val="75000"/>
                </a:schemeClr>
              </a:solidFill>
            </a:endParaRPr>
          </a:p>
        </p:txBody>
      </p:sp>
      <p:sp>
        <p:nvSpPr>
          <p:cNvPr id="28" name="Rectángulo: esquinas redondeadas 27">
            <a:extLst>
              <a:ext uri="{FF2B5EF4-FFF2-40B4-BE49-F238E27FC236}">
                <a16:creationId xmlns:a16="http://schemas.microsoft.com/office/drawing/2014/main" id="{E0CD45D0-3888-40B9-A79D-94D67598432E}"/>
              </a:ext>
            </a:extLst>
          </p:cNvPr>
          <p:cNvSpPr/>
          <p:nvPr/>
        </p:nvSpPr>
        <p:spPr>
          <a:xfrm>
            <a:off x="678541" y="5693752"/>
            <a:ext cx="9291086" cy="47692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dirty="0"/>
              <a:t>Aspectos técnicos del proyecto</a:t>
            </a:r>
            <a:endParaRPr lang="es-CO" dirty="0"/>
          </a:p>
        </p:txBody>
      </p:sp>
      <p:sp>
        <p:nvSpPr>
          <p:cNvPr id="12" name="Elipse 11">
            <a:extLst>
              <a:ext uri="{FF2B5EF4-FFF2-40B4-BE49-F238E27FC236}">
                <a16:creationId xmlns:a16="http://schemas.microsoft.com/office/drawing/2014/main" id="{8CE96C24-40AE-410C-9623-EBE2742488D6}"/>
              </a:ext>
            </a:extLst>
          </p:cNvPr>
          <p:cNvSpPr/>
          <p:nvPr/>
        </p:nvSpPr>
        <p:spPr>
          <a:xfrm>
            <a:off x="918419" y="5483101"/>
            <a:ext cx="873448" cy="89822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dirty="0"/>
              <a:t>2</a:t>
            </a:r>
            <a:endParaRPr lang="es-CO" sz="4400" dirty="0"/>
          </a:p>
        </p:txBody>
      </p:sp>
      <p:sp>
        <p:nvSpPr>
          <p:cNvPr id="29" name="Elipse 28">
            <a:extLst>
              <a:ext uri="{FF2B5EF4-FFF2-40B4-BE49-F238E27FC236}">
                <a16:creationId xmlns:a16="http://schemas.microsoft.com/office/drawing/2014/main" id="{CE720170-45F7-436E-9BC0-B398ECD05846}"/>
              </a:ext>
            </a:extLst>
          </p:cNvPr>
          <p:cNvSpPr/>
          <p:nvPr/>
        </p:nvSpPr>
        <p:spPr>
          <a:xfrm>
            <a:off x="954646" y="1841987"/>
            <a:ext cx="873448" cy="89822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dirty="0"/>
              <a:t>1</a:t>
            </a:r>
            <a:endParaRPr lang="es-CO" sz="4400" dirty="0"/>
          </a:p>
        </p:txBody>
      </p:sp>
      <p:pic>
        <p:nvPicPr>
          <p:cNvPr id="8" name="Imagen 7">
            <a:extLst>
              <a:ext uri="{FF2B5EF4-FFF2-40B4-BE49-F238E27FC236}">
                <a16:creationId xmlns:a16="http://schemas.microsoft.com/office/drawing/2014/main" id="{39A92D91-5C2C-45A6-99E4-0494BDF37DB5}"/>
              </a:ext>
            </a:extLst>
          </p:cNvPr>
          <p:cNvPicPr>
            <a:picLocks noChangeAspect="1"/>
          </p:cNvPicPr>
          <p:nvPr/>
        </p:nvPicPr>
        <p:blipFill>
          <a:blip r:embed="rId5"/>
          <a:stretch>
            <a:fillRect/>
          </a:stretch>
        </p:blipFill>
        <p:spPr>
          <a:xfrm rot="5400000">
            <a:off x="6511466" y="1989012"/>
            <a:ext cx="699228" cy="699228"/>
          </a:xfrm>
          <a:prstGeom prst="rect">
            <a:avLst/>
          </a:prstGeom>
        </p:spPr>
      </p:pic>
      <p:cxnSp>
        <p:nvCxnSpPr>
          <p:cNvPr id="15" name="Conector recto 14">
            <a:extLst>
              <a:ext uri="{FF2B5EF4-FFF2-40B4-BE49-F238E27FC236}">
                <a16:creationId xmlns:a16="http://schemas.microsoft.com/office/drawing/2014/main" id="{416ECBA1-94FC-4483-9EF4-94CDF3345417}"/>
              </a:ext>
            </a:extLst>
          </p:cNvPr>
          <p:cNvCxnSpPr>
            <a:cxnSpLocks/>
            <a:stCxn id="8" idx="3"/>
          </p:cNvCxnSpPr>
          <p:nvPr/>
        </p:nvCxnSpPr>
        <p:spPr>
          <a:xfrm>
            <a:off x="6861080" y="2688240"/>
            <a:ext cx="0" cy="3005512"/>
          </a:xfrm>
          <a:prstGeom prst="line">
            <a:avLst/>
          </a:prstGeom>
          <a:ln w="412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A75B3CBF-1B4E-440E-8629-EC35E7160BC5}"/>
              </a:ext>
            </a:extLst>
          </p:cNvPr>
          <p:cNvSpPr/>
          <p:nvPr/>
        </p:nvSpPr>
        <p:spPr>
          <a:xfrm>
            <a:off x="6920517" y="4457159"/>
            <a:ext cx="3811302" cy="93930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schemeClr val="bg1"/>
                </a:solidFill>
              </a:rPr>
              <a:t>USD 770 millones</a:t>
            </a:r>
          </a:p>
          <a:p>
            <a:r>
              <a:rPr lang="es-MX" sz="1600" dirty="0">
                <a:solidFill>
                  <a:schemeClr val="bg1"/>
                </a:solidFill>
              </a:rPr>
              <a:t>(Presupuesto en revisión)</a:t>
            </a:r>
            <a:endParaRPr lang="es-CO" sz="1600" dirty="0">
              <a:solidFill>
                <a:schemeClr val="bg1"/>
              </a:solidFill>
            </a:endParaRPr>
          </a:p>
        </p:txBody>
      </p:sp>
      <p:sp>
        <p:nvSpPr>
          <p:cNvPr id="27" name="Elipse 26">
            <a:extLst>
              <a:ext uri="{FF2B5EF4-FFF2-40B4-BE49-F238E27FC236}">
                <a16:creationId xmlns:a16="http://schemas.microsoft.com/office/drawing/2014/main" id="{8154FC54-1998-402C-A0B1-44A7AF3F68C5}"/>
              </a:ext>
            </a:extLst>
          </p:cNvPr>
          <p:cNvSpPr/>
          <p:nvPr/>
        </p:nvSpPr>
        <p:spPr>
          <a:xfrm>
            <a:off x="9368634" y="4048707"/>
            <a:ext cx="1728000" cy="1728000"/>
          </a:xfrm>
          <a:prstGeom prst="ellipse">
            <a:avLst/>
          </a:prstGeom>
          <a:solidFill>
            <a:schemeClr val="accent1">
              <a:lumMod val="50000"/>
            </a:schemeClr>
          </a:solid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bg1"/>
                </a:solidFill>
              </a:rPr>
              <a:t>202</a:t>
            </a:r>
            <a:r>
              <a:rPr lang="es-MX" sz="3200" b="1" dirty="0">
                <a:solidFill>
                  <a:schemeClr val="bg2">
                    <a:lumMod val="65000"/>
                  </a:schemeClr>
                </a:solidFill>
              </a:rPr>
              <a:t>6</a:t>
            </a:r>
          </a:p>
          <a:p>
            <a:pPr algn="ctr"/>
            <a:r>
              <a:rPr lang="es-MX" dirty="0">
                <a:solidFill>
                  <a:schemeClr val="bg1"/>
                </a:solidFill>
              </a:rPr>
              <a:t>Inicio de</a:t>
            </a:r>
            <a:br>
              <a:rPr lang="es-MX" dirty="0">
                <a:solidFill>
                  <a:schemeClr val="bg1"/>
                </a:solidFill>
              </a:rPr>
            </a:br>
            <a:r>
              <a:rPr lang="es-MX" dirty="0">
                <a:solidFill>
                  <a:schemeClr val="bg1"/>
                </a:solidFill>
              </a:rPr>
              <a:t>operación</a:t>
            </a:r>
            <a:endParaRPr lang="es-CO" dirty="0">
              <a:solidFill>
                <a:schemeClr val="bg1"/>
              </a:solidFill>
            </a:endParaRPr>
          </a:p>
        </p:txBody>
      </p:sp>
      <p:sp>
        <p:nvSpPr>
          <p:cNvPr id="3" name="Título 2">
            <a:extLst>
              <a:ext uri="{FF2B5EF4-FFF2-40B4-BE49-F238E27FC236}">
                <a16:creationId xmlns:a16="http://schemas.microsoft.com/office/drawing/2014/main" id="{769940E3-F43C-483B-8E87-D690A3765A20}"/>
              </a:ext>
            </a:extLst>
          </p:cNvPr>
          <p:cNvSpPr>
            <a:spLocks noGrp="1"/>
          </p:cNvSpPr>
          <p:nvPr>
            <p:ph type="title"/>
          </p:nvPr>
        </p:nvSpPr>
        <p:spPr/>
        <p:txBody>
          <a:bodyPr/>
          <a:lstStyle/>
          <a:p>
            <a:r>
              <a:rPr lang="es-CO" dirty="0">
                <a:solidFill>
                  <a:schemeClr val="bg1"/>
                </a:solidFill>
              </a:rPr>
              <a:t>Estrategia de viabilización del proyecto</a:t>
            </a:r>
            <a:br>
              <a:rPr lang="es-CO" dirty="0">
                <a:solidFill>
                  <a:schemeClr val="bg1"/>
                </a:solidFill>
              </a:rPr>
            </a:br>
            <a:endParaRPr lang="es-CO" dirty="0">
              <a:solidFill>
                <a:schemeClr val="bg1"/>
              </a:solidFill>
            </a:endParaRPr>
          </a:p>
        </p:txBody>
      </p:sp>
      <p:sp>
        <p:nvSpPr>
          <p:cNvPr id="18" name="2 Rectángulo">
            <a:extLst>
              <a:ext uri="{FF2B5EF4-FFF2-40B4-BE49-F238E27FC236}">
                <a16:creationId xmlns:a16="http://schemas.microsoft.com/office/drawing/2014/main" id="{92B43D12-BA36-4329-93B0-BB91CBAB82FA}"/>
              </a:ext>
            </a:extLst>
          </p:cNvPr>
          <p:cNvSpPr/>
          <p:nvPr/>
        </p:nvSpPr>
        <p:spPr>
          <a:xfrm>
            <a:off x="571026" y="1246664"/>
            <a:ext cx="11213606" cy="369332"/>
          </a:xfrm>
          <a:prstGeom prst="rect">
            <a:avLst/>
          </a:prstGeom>
        </p:spPr>
        <p:txBody>
          <a:bodyPr wrap="square" lIns="36000" rIns="36000">
            <a:spAutoFit/>
          </a:bodyPr>
          <a:lstStyle/>
          <a:p>
            <a:pPr marL="711200" indent="-711200"/>
            <a:r>
              <a:rPr lang="es-CO" dirty="0">
                <a:solidFill>
                  <a:schemeClr val="bg1"/>
                </a:solidFill>
              </a:rPr>
              <a:t>Alcanzar beneficios económicos | a través de una inversión optimizada | con un precio de energía competitivo</a:t>
            </a:r>
          </a:p>
        </p:txBody>
      </p:sp>
      <p:sp>
        <p:nvSpPr>
          <p:cNvPr id="2" name="Rectángulo 1">
            <a:extLst>
              <a:ext uri="{FF2B5EF4-FFF2-40B4-BE49-F238E27FC236}">
                <a16:creationId xmlns:a16="http://schemas.microsoft.com/office/drawing/2014/main" id="{D3120519-C07C-4E21-AD61-DEC239A5979D}"/>
              </a:ext>
            </a:extLst>
          </p:cNvPr>
          <p:cNvSpPr/>
          <p:nvPr/>
        </p:nvSpPr>
        <p:spPr>
          <a:xfrm>
            <a:off x="11641138" y="0"/>
            <a:ext cx="5676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 name="Imagen 19" descr="Imagen que contiene Logotipo&#10;&#10;Descripción generada automáticamente">
            <a:extLst>
              <a:ext uri="{FF2B5EF4-FFF2-40B4-BE49-F238E27FC236}">
                <a16:creationId xmlns:a16="http://schemas.microsoft.com/office/drawing/2014/main" id="{FB6D5338-41B9-46B7-9234-52BBD6067443}"/>
              </a:ext>
            </a:extLst>
          </p:cNvPr>
          <p:cNvPicPr>
            <a:picLocks noChangeAspect="1"/>
          </p:cNvPicPr>
          <p:nvPr/>
        </p:nvPicPr>
        <p:blipFill>
          <a:blip r:embed="rId6"/>
          <a:stretch>
            <a:fillRect/>
          </a:stretch>
        </p:blipFill>
        <p:spPr>
          <a:xfrm rot="16200000">
            <a:off x="10850074" y="5018961"/>
            <a:ext cx="2181707" cy="392026"/>
          </a:xfrm>
          <a:prstGeom prst="rect">
            <a:avLst/>
          </a:prstGeom>
        </p:spPr>
      </p:pic>
      <p:pic>
        <p:nvPicPr>
          <p:cNvPr id="21" name="Imagen 20">
            <a:extLst>
              <a:ext uri="{FF2B5EF4-FFF2-40B4-BE49-F238E27FC236}">
                <a16:creationId xmlns:a16="http://schemas.microsoft.com/office/drawing/2014/main" id="{74A24B50-327C-4E13-9451-D4376205D303}"/>
              </a:ext>
            </a:extLst>
          </p:cNvPr>
          <p:cNvPicPr>
            <a:picLocks noChangeAspect="1"/>
          </p:cNvPicPr>
          <p:nvPr/>
        </p:nvPicPr>
        <p:blipFill>
          <a:blip r:embed="rId7"/>
          <a:stretch>
            <a:fillRect/>
          </a:stretch>
        </p:blipFill>
        <p:spPr>
          <a:xfrm rot="16200000">
            <a:off x="11335755" y="3181577"/>
            <a:ext cx="1185960" cy="445921"/>
          </a:xfrm>
          <a:prstGeom prst="rect">
            <a:avLst/>
          </a:prstGeom>
        </p:spPr>
      </p:pic>
      <p:pic>
        <p:nvPicPr>
          <p:cNvPr id="26" name="Picture 6" descr="Check List Hook - Free image on Pixabay">
            <a:extLst>
              <a:ext uri="{FF2B5EF4-FFF2-40B4-BE49-F238E27FC236}">
                <a16:creationId xmlns:a16="http://schemas.microsoft.com/office/drawing/2014/main" id="{91197DD5-3E50-489C-8B99-4B16A095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6" y="4326605"/>
            <a:ext cx="284989" cy="3080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heck List Hook - Free image on Pixabay">
            <a:extLst>
              <a:ext uri="{FF2B5EF4-FFF2-40B4-BE49-F238E27FC236}">
                <a16:creationId xmlns:a16="http://schemas.microsoft.com/office/drawing/2014/main" id="{A505E99B-669A-40E4-B123-417D5F0F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1" y="4622217"/>
            <a:ext cx="284989" cy="3080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heck List Hook - Free image on Pixabay">
            <a:extLst>
              <a:ext uri="{FF2B5EF4-FFF2-40B4-BE49-F238E27FC236}">
                <a16:creationId xmlns:a16="http://schemas.microsoft.com/office/drawing/2014/main" id="{5279613A-0184-4F17-AA19-AEF440BD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57" y="4912833"/>
            <a:ext cx="284989" cy="3080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heck List Hook - Free image on Pixabay">
            <a:extLst>
              <a:ext uri="{FF2B5EF4-FFF2-40B4-BE49-F238E27FC236}">
                <a16:creationId xmlns:a16="http://schemas.microsoft.com/office/drawing/2014/main" id="{0B9D4790-5E24-41F9-9E45-6D76FD75A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045" y="4850920"/>
            <a:ext cx="284989" cy="308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heck List Hook - Free image on Pixabay">
            <a:extLst>
              <a:ext uri="{FF2B5EF4-FFF2-40B4-BE49-F238E27FC236}">
                <a16:creationId xmlns:a16="http://schemas.microsoft.com/office/drawing/2014/main" id="{15AD6F50-3F90-F688-7409-846466F45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49" y="4344952"/>
            <a:ext cx="284989" cy="30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22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17CCBF9-F4D8-4C87-A3DD-A333D1CC5FA8}"/>
              </a:ext>
            </a:extLst>
          </p:cNvPr>
          <p:cNvSpPr>
            <a:spLocks noGrp="1"/>
          </p:cNvSpPr>
          <p:nvPr>
            <p:ph sz="half" idx="1"/>
          </p:nvPr>
        </p:nvSpPr>
        <p:spPr>
          <a:xfrm>
            <a:off x="550863" y="1520825"/>
            <a:ext cx="5389443" cy="4537075"/>
          </a:xfrm>
        </p:spPr>
        <p:txBody>
          <a:bodyPr>
            <a:noAutofit/>
          </a:bodyPr>
          <a:lstStyle/>
          <a:p>
            <a:pPr marL="0" indent="0">
              <a:lnSpc>
                <a:spcPct val="100000"/>
              </a:lnSpc>
              <a:spcBef>
                <a:spcPts val="600"/>
              </a:spcBef>
              <a:spcAft>
                <a:spcPts val="600"/>
              </a:spcAft>
              <a:buNone/>
            </a:pPr>
            <a:r>
              <a:rPr lang="es-CO" dirty="0">
                <a:solidFill>
                  <a:schemeClr val="accent1"/>
                </a:solidFill>
              </a:rPr>
              <a:t>Acuerdo bilateral de complementación: </a:t>
            </a:r>
            <a:endParaRPr lang="es-ES" dirty="0">
              <a:solidFill>
                <a:schemeClr val="accent1"/>
              </a:solidFill>
            </a:endParaRPr>
          </a:p>
          <a:p>
            <a:pPr>
              <a:lnSpc>
                <a:spcPct val="100000"/>
              </a:lnSpc>
              <a:spcBef>
                <a:spcPts val="600"/>
              </a:spcBef>
              <a:spcAft>
                <a:spcPts val="600"/>
              </a:spcAft>
            </a:pPr>
            <a:r>
              <a:rPr lang="es-ES" dirty="0"/>
              <a:t>Establece las bases para el desarrollo de un esquema de armonización regulatoria en el marco del </a:t>
            </a:r>
            <a:r>
              <a:rPr lang="es-ES" u="sng" dirty="0"/>
              <a:t>Proyecto Mesoamérica</a:t>
            </a:r>
            <a:r>
              <a:rPr lang="es-ES" dirty="0"/>
              <a:t>, considerando como beneficio el abastecimiento eficiente de la demanda y estableciendo los mecanismos para el desarrollo y remuneración de la interconexión. </a:t>
            </a:r>
          </a:p>
          <a:p>
            <a:pPr>
              <a:lnSpc>
                <a:spcPct val="100000"/>
              </a:lnSpc>
              <a:spcBef>
                <a:spcPts val="600"/>
              </a:spcBef>
              <a:spcAft>
                <a:spcPts val="600"/>
              </a:spcAft>
            </a:pPr>
            <a:r>
              <a:rPr lang="es-ES" dirty="0"/>
              <a:t>Este esquema se desarrolla a través de: </a:t>
            </a:r>
          </a:p>
          <a:p>
            <a:pPr lvl="1">
              <a:lnSpc>
                <a:spcPct val="100000"/>
              </a:lnSpc>
              <a:spcBef>
                <a:spcPts val="600"/>
              </a:spcBef>
              <a:spcAft>
                <a:spcPts val="600"/>
              </a:spcAft>
              <a:buFont typeface="Courier New" panose="02070309020205020404" pitchFamily="49" charset="0"/>
              <a:buChar char="o"/>
            </a:pPr>
            <a:r>
              <a:rPr lang="es-ES" dirty="0">
                <a:solidFill>
                  <a:schemeClr val="accent1"/>
                </a:solidFill>
              </a:rPr>
              <a:t>Acuerdo de Ministerios:</a:t>
            </a:r>
            <a:r>
              <a:rPr lang="es-ES" dirty="0"/>
              <a:t> establece los principios y criterios básicos, y </a:t>
            </a:r>
          </a:p>
          <a:p>
            <a:pPr lvl="1">
              <a:lnSpc>
                <a:spcPct val="100000"/>
              </a:lnSpc>
              <a:spcBef>
                <a:spcPts val="600"/>
              </a:spcBef>
              <a:spcAft>
                <a:spcPts val="600"/>
              </a:spcAft>
              <a:buFont typeface="Courier New" panose="02070309020205020404" pitchFamily="49" charset="0"/>
              <a:buChar char="o"/>
            </a:pPr>
            <a:r>
              <a:rPr lang="es-ES" dirty="0">
                <a:solidFill>
                  <a:schemeClr val="accent1"/>
                </a:solidFill>
              </a:rPr>
              <a:t>Acuerdo de Reguladores: </a:t>
            </a:r>
            <a:r>
              <a:rPr lang="es-ES" dirty="0"/>
              <a:t>contiene el tratamiento regulatorio y las directrices para la definición de los acuerdos operativos y comerciales.</a:t>
            </a:r>
          </a:p>
        </p:txBody>
      </p:sp>
      <p:sp>
        <p:nvSpPr>
          <p:cNvPr id="3" name="Título 2">
            <a:extLst>
              <a:ext uri="{FF2B5EF4-FFF2-40B4-BE49-F238E27FC236}">
                <a16:creationId xmlns:a16="http://schemas.microsoft.com/office/drawing/2014/main" id="{BE970633-7C5F-46DC-A343-B936A7F6FA23}"/>
              </a:ext>
            </a:extLst>
          </p:cNvPr>
          <p:cNvSpPr>
            <a:spLocks noGrp="1"/>
          </p:cNvSpPr>
          <p:nvPr>
            <p:ph type="title"/>
          </p:nvPr>
        </p:nvSpPr>
        <p:spPr/>
        <p:txBody>
          <a:bodyPr>
            <a:normAutofit/>
          </a:bodyPr>
          <a:lstStyle/>
          <a:p>
            <a:r>
              <a:rPr lang="es-CO" dirty="0"/>
              <a:t>Revisión esquema de desarrollo</a:t>
            </a:r>
            <a:br>
              <a:rPr lang="es-CO" dirty="0"/>
            </a:br>
            <a:r>
              <a:rPr lang="es-CO" dirty="0"/>
              <a:t>y regulación armonizada</a:t>
            </a:r>
          </a:p>
        </p:txBody>
      </p:sp>
      <p:pic>
        <p:nvPicPr>
          <p:cNvPr id="9" name="Marcador de contenido 8">
            <a:extLst>
              <a:ext uri="{FF2B5EF4-FFF2-40B4-BE49-F238E27FC236}">
                <a16:creationId xmlns:a16="http://schemas.microsoft.com/office/drawing/2014/main" id="{4AF85566-6FEF-46F9-929C-902B9833D926}"/>
              </a:ext>
            </a:extLst>
          </p:cNvPr>
          <p:cNvPicPr>
            <a:picLocks noGrp="1" noChangeAspect="1"/>
          </p:cNvPicPr>
          <p:nvPr>
            <p:ph sz="half" idx="2"/>
          </p:nvPr>
        </p:nvPicPr>
        <p:blipFill rotWithShape="1">
          <a:blip r:embed="rId3"/>
          <a:srcRect b="8398"/>
          <a:stretch/>
        </p:blipFill>
        <p:spPr>
          <a:xfrm>
            <a:off x="7699265" y="31044"/>
            <a:ext cx="4483667" cy="6763116"/>
          </a:xfrm>
        </p:spPr>
      </p:pic>
      <p:pic>
        <p:nvPicPr>
          <p:cNvPr id="7" name="Imagen 6">
            <a:extLst>
              <a:ext uri="{FF2B5EF4-FFF2-40B4-BE49-F238E27FC236}">
                <a16:creationId xmlns:a16="http://schemas.microsoft.com/office/drawing/2014/main" id="{0A386D81-B742-4385-8AA9-AD1033FD2D95}"/>
              </a:ext>
            </a:extLst>
          </p:cNvPr>
          <p:cNvPicPr>
            <a:picLocks noChangeAspect="1"/>
          </p:cNvPicPr>
          <p:nvPr/>
        </p:nvPicPr>
        <p:blipFill>
          <a:blip r:embed="rId4"/>
          <a:stretch>
            <a:fillRect/>
          </a:stretch>
        </p:blipFill>
        <p:spPr>
          <a:xfrm>
            <a:off x="6096000" y="2316636"/>
            <a:ext cx="1437052" cy="1112364"/>
          </a:xfrm>
          <a:prstGeom prst="rect">
            <a:avLst/>
          </a:prstGeom>
        </p:spPr>
      </p:pic>
      <p:pic>
        <p:nvPicPr>
          <p:cNvPr id="13" name="Imagen 12">
            <a:extLst>
              <a:ext uri="{FF2B5EF4-FFF2-40B4-BE49-F238E27FC236}">
                <a16:creationId xmlns:a16="http://schemas.microsoft.com/office/drawing/2014/main" id="{64915934-5662-4ADB-BBD7-9BF48565D9C3}"/>
              </a:ext>
            </a:extLst>
          </p:cNvPr>
          <p:cNvPicPr>
            <a:picLocks noChangeAspect="1"/>
          </p:cNvPicPr>
          <p:nvPr/>
        </p:nvPicPr>
        <p:blipFill rotWithShape="1">
          <a:blip r:embed="rId5"/>
          <a:srcRect b="54032"/>
          <a:stretch/>
        </p:blipFill>
        <p:spPr>
          <a:xfrm>
            <a:off x="7699265" y="3412602"/>
            <a:ext cx="4507992" cy="3412257"/>
          </a:xfrm>
          <a:prstGeom prst="rect">
            <a:avLst/>
          </a:prstGeom>
        </p:spPr>
      </p:pic>
      <p:cxnSp>
        <p:nvCxnSpPr>
          <p:cNvPr id="15" name="Conector recto 14">
            <a:extLst>
              <a:ext uri="{FF2B5EF4-FFF2-40B4-BE49-F238E27FC236}">
                <a16:creationId xmlns:a16="http://schemas.microsoft.com/office/drawing/2014/main" id="{93CA6936-B0F7-47EA-85FC-91238A9395D8}"/>
              </a:ext>
            </a:extLst>
          </p:cNvPr>
          <p:cNvCxnSpPr/>
          <p:nvPr/>
        </p:nvCxnSpPr>
        <p:spPr>
          <a:xfrm>
            <a:off x="8256240" y="3526789"/>
            <a:ext cx="374441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56" name="Picture 8" descr="Calendar Icon 2019 New Year 2019 : image vectorielle de stock (libre de  droits) 1195809670 | Shutterstock">
            <a:extLst>
              <a:ext uri="{FF2B5EF4-FFF2-40B4-BE49-F238E27FC236}">
                <a16:creationId xmlns:a16="http://schemas.microsoft.com/office/drawing/2014/main" id="{6063636A-8037-4E90-9F10-53DB7285FE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073" b="19286"/>
          <a:stretch/>
        </p:blipFill>
        <p:spPr bwMode="auto">
          <a:xfrm>
            <a:off x="5964691" y="1630553"/>
            <a:ext cx="853830" cy="6127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021 Año - Icono De Hoja Del Calendario Ilustración Del Vector Stock de  ilustración - Ilustración de hoja, texto: 163961074">
            <a:extLst>
              <a:ext uri="{FF2B5EF4-FFF2-40B4-BE49-F238E27FC236}">
                <a16:creationId xmlns:a16="http://schemas.microsoft.com/office/drawing/2014/main" id="{7655F618-B2B3-40A8-BEBB-6950DA20E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306" y="4069593"/>
            <a:ext cx="880359" cy="880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9213D42B-D402-4CBB-B1AC-D101F657E213}"/>
              </a:ext>
            </a:extLst>
          </p:cNvPr>
          <p:cNvSpPr/>
          <p:nvPr/>
        </p:nvSpPr>
        <p:spPr>
          <a:xfrm>
            <a:off x="5964691" y="5279136"/>
            <a:ext cx="853829" cy="475488"/>
          </a:xfrm>
          <a:prstGeom prst="roundRect">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200" dirty="0">
                <a:solidFill>
                  <a:schemeClr val="bg1"/>
                </a:solidFill>
              </a:rPr>
              <a:t>En desarrollo</a:t>
            </a:r>
          </a:p>
        </p:txBody>
      </p:sp>
    </p:spTree>
    <p:extLst>
      <p:ext uri="{BB962C8B-B14F-4D97-AF65-F5344CB8AC3E}">
        <p14:creationId xmlns:p14="http://schemas.microsoft.com/office/powerpoint/2010/main" val="1999243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9BC4037-E48C-9BB4-CA85-88182E95A6F6}"/>
              </a:ext>
            </a:extLst>
          </p:cNvPr>
          <p:cNvSpPr>
            <a:spLocks noGrp="1"/>
          </p:cNvSpPr>
          <p:nvPr>
            <p:ph sz="half" idx="1"/>
          </p:nvPr>
        </p:nvSpPr>
        <p:spPr/>
        <p:txBody>
          <a:bodyPr/>
          <a:lstStyle/>
          <a:p>
            <a:endParaRPr lang="es-CO"/>
          </a:p>
        </p:txBody>
      </p:sp>
      <p:graphicFrame>
        <p:nvGraphicFramePr>
          <p:cNvPr id="10" name="Marcador de contenido 9">
            <a:extLst>
              <a:ext uri="{FF2B5EF4-FFF2-40B4-BE49-F238E27FC236}">
                <a16:creationId xmlns:a16="http://schemas.microsoft.com/office/drawing/2014/main" id="{7593C6BB-4870-5E5B-16B3-23A64E431E68}"/>
              </a:ext>
            </a:extLst>
          </p:cNvPr>
          <p:cNvGraphicFramePr>
            <a:graphicFrameLocks noGrp="1"/>
          </p:cNvGraphicFramePr>
          <p:nvPr>
            <p:ph sz="half" idx="2"/>
          </p:nvPr>
        </p:nvGraphicFramePr>
        <p:xfrm>
          <a:off x="631377" y="1520825"/>
          <a:ext cx="10936736" cy="453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BE970633-7C5F-46DC-A343-B936A7F6FA23}"/>
              </a:ext>
            </a:extLst>
          </p:cNvPr>
          <p:cNvSpPr>
            <a:spLocks noGrp="1"/>
          </p:cNvSpPr>
          <p:nvPr>
            <p:ph type="title"/>
          </p:nvPr>
        </p:nvSpPr>
        <p:spPr/>
        <p:txBody>
          <a:bodyPr>
            <a:normAutofit/>
          </a:bodyPr>
          <a:lstStyle/>
          <a:p>
            <a:r>
              <a:rPr lang="es-CO" dirty="0"/>
              <a:t>Revisión esquema de desarrollo</a:t>
            </a:r>
            <a:br>
              <a:rPr lang="es-CO" dirty="0"/>
            </a:br>
            <a:r>
              <a:rPr lang="es-CO" dirty="0"/>
              <a:t>y regulación armonizada</a:t>
            </a:r>
          </a:p>
        </p:txBody>
      </p:sp>
      <p:cxnSp>
        <p:nvCxnSpPr>
          <p:cNvPr id="15" name="Conector recto 14">
            <a:extLst>
              <a:ext uri="{FF2B5EF4-FFF2-40B4-BE49-F238E27FC236}">
                <a16:creationId xmlns:a16="http://schemas.microsoft.com/office/drawing/2014/main" id="{93CA6936-B0F7-47EA-85FC-91238A9395D8}"/>
              </a:ext>
            </a:extLst>
          </p:cNvPr>
          <p:cNvCxnSpPr/>
          <p:nvPr/>
        </p:nvCxnSpPr>
        <p:spPr>
          <a:xfrm>
            <a:off x="8256240" y="3526789"/>
            <a:ext cx="374441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5AB6C73C-D615-A2CE-01D9-73DB554AB484}"/>
              </a:ext>
            </a:extLst>
          </p:cNvPr>
          <p:cNvSpPr txBox="1"/>
          <p:nvPr/>
        </p:nvSpPr>
        <p:spPr>
          <a:xfrm>
            <a:off x="2220019" y="1520825"/>
            <a:ext cx="9340604" cy="400110"/>
          </a:xfrm>
          <a:prstGeom prst="rect">
            <a:avLst/>
          </a:prstGeom>
          <a:solidFill>
            <a:schemeClr val="accent6">
              <a:lumMod val="60000"/>
              <a:lumOff val="40000"/>
            </a:schemeClr>
          </a:solidFill>
        </p:spPr>
        <p:txBody>
          <a:bodyPr wrap="square" lIns="72000" tIns="72000" rIns="72000" bIns="72000" anchor="ctr">
            <a:noAutofit/>
          </a:bodyPr>
          <a:lstStyle/>
          <a:p>
            <a:pPr algn="ctr"/>
            <a:r>
              <a:rPr lang="es-ES" sz="2000" dirty="0">
                <a:solidFill>
                  <a:schemeClr val="bg1"/>
                </a:solidFill>
              </a:rPr>
              <a:t>Bases del esquema de armonización</a:t>
            </a:r>
            <a:endParaRPr lang="es-CO" sz="2000" dirty="0">
              <a:solidFill>
                <a:schemeClr val="bg1"/>
              </a:solidFill>
            </a:endParaRPr>
          </a:p>
        </p:txBody>
      </p:sp>
      <p:sp>
        <p:nvSpPr>
          <p:cNvPr id="7" name="Globo: línea con barra de énfasis 6">
            <a:extLst>
              <a:ext uri="{FF2B5EF4-FFF2-40B4-BE49-F238E27FC236}">
                <a16:creationId xmlns:a16="http://schemas.microsoft.com/office/drawing/2014/main" id="{E200FA14-51C6-4061-9CD1-DB5C9A753215}"/>
              </a:ext>
            </a:extLst>
          </p:cNvPr>
          <p:cNvSpPr/>
          <p:nvPr/>
        </p:nvSpPr>
        <p:spPr>
          <a:xfrm rot="5400000">
            <a:off x="6629336" y="1296923"/>
            <a:ext cx="602481" cy="9421117"/>
          </a:xfrm>
          <a:prstGeom prst="accentCallout1">
            <a:avLst>
              <a:gd name="adj1" fmla="val 49290"/>
              <a:gd name="adj2" fmla="val -24418"/>
              <a:gd name="adj3" fmla="val 49247"/>
              <a:gd name="adj4" fmla="val -68836"/>
            </a:avLst>
          </a:prstGeom>
          <a:solidFill>
            <a:srgbClr val="B4CFFF">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285750" indent="-285750">
              <a:buFont typeface="Arial" panose="020B0604020202020204" pitchFamily="34" charset="0"/>
              <a:buChar char="•"/>
            </a:pPr>
            <a:r>
              <a:rPr lang="es-CO" sz="2000" dirty="0">
                <a:solidFill>
                  <a:schemeClr val="tx1"/>
                </a:solidFill>
              </a:rPr>
              <a:t>Plan de trabajo: en desarrollo desde 2021</a:t>
            </a:r>
          </a:p>
        </p:txBody>
      </p:sp>
    </p:spTree>
    <p:extLst>
      <p:ext uri="{BB962C8B-B14F-4D97-AF65-F5344CB8AC3E}">
        <p14:creationId xmlns:p14="http://schemas.microsoft.com/office/powerpoint/2010/main" val="887108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930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196288D-4257-4C32-B781-0F71122C9E60}"/>
              </a:ext>
            </a:extLst>
          </p:cNvPr>
          <p:cNvSpPr/>
          <p:nvPr/>
        </p:nvSpPr>
        <p:spPr>
          <a:xfrm>
            <a:off x="-18682" y="6308725"/>
            <a:ext cx="12210682" cy="549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Título 3">
            <a:extLst>
              <a:ext uri="{FF2B5EF4-FFF2-40B4-BE49-F238E27FC236}">
                <a16:creationId xmlns:a16="http://schemas.microsoft.com/office/drawing/2014/main" id="{2DEFCB2D-5277-449F-9C79-082B42451F6F}"/>
              </a:ext>
            </a:extLst>
          </p:cNvPr>
          <p:cNvSpPr>
            <a:spLocks noGrp="1"/>
          </p:cNvSpPr>
          <p:nvPr>
            <p:ph type="title"/>
          </p:nvPr>
        </p:nvSpPr>
        <p:spPr>
          <a:xfrm>
            <a:off x="1955800" y="164971"/>
            <a:ext cx="6548929" cy="1355853"/>
          </a:xfrm>
        </p:spPr>
        <p:txBody>
          <a:bodyPr>
            <a:normAutofit fontScale="90000"/>
          </a:bodyPr>
          <a:lstStyle/>
          <a:p>
            <a:pPr algn="r"/>
            <a:r>
              <a:rPr lang="es-MX" sz="3600" dirty="0"/>
              <a:t>La región posee </a:t>
            </a:r>
            <a:br>
              <a:rPr lang="es-MX" sz="3600" dirty="0"/>
            </a:br>
            <a:r>
              <a:rPr lang="es-MX" sz="3600" dirty="0"/>
              <a:t>un gran potencial energético renovable y complementario</a:t>
            </a:r>
            <a:endParaRPr lang="es-CO" sz="3600" dirty="0"/>
          </a:p>
        </p:txBody>
      </p:sp>
      <p:pic>
        <p:nvPicPr>
          <p:cNvPr id="28" name="Imagen 27">
            <a:extLst>
              <a:ext uri="{FF2B5EF4-FFF2-40B4-BE49-F238E27FC236}">
                <a16:creationId xmlns:a16="http://schemas.microsoft.com/office/drawing/2014/main" id="{9FE672A2-4792-4B1B-BACC-7478D4278EF1}"/>
              </a:ext>
            </a:extLst>
          </p:cNvPr>
          <p:cNvPicPr>
            <a:picLocks noChangeAspect="1"/>
          </p:cNvPicPr>
          <p:nvPr/>
        </p:nvPicPr>
        <p:blipFill>
          <a:blip r:embed="rId3"/>
          <a:stretch>
            <a:fillRect/>
          </a:stretch>
        </p:blipFill>
        <p:spPr>
          <a:xfrm>
            <a:off x="-1910" y="-70517"/>
            <a:ext cx="6000127" cy="6858000"/>
          </a:xfrm>
          <a:prstGeom prst="rect">
            <a:avLst/>
          </a:prstGeom>
        </p:spPr>
      </p:pic>
      <p:pic>
        <p:nvPicPr>
          <p:cNvPr id="29" name="Imagen 28">
            <a:extLst>
              <a:ext uri="{FF2B5EF4-FFF2-40B4-BE49-F238E27FC236}">
                <a16:creationId xmlns:a16="http://schemas.microsoft.com/office/drawing/2014/main" id="{EC516E21-0A78-44E1-9794-EAA32EE6F9BE}"/>
              </a:ext>
            </a:extLst>
          </p:cNvPr>
          <p:cNvPicPr>
            <a:picLocks noChangeAspect="1"/>
          </p:cNvPicPr>
          <p:nvPr/>
        </p:nvPicPr>
        <p:blipFill>
          <a:blip r:embed="rId4">
            <a:alphaModFix amt="90000"/>
          </a:blip>
          <a:srcRect/>
          <a:stretch/>
        </p:blipFill>
        <p:spPr>
          <a:xfrm>
            <a:off x="9877" y="-70517"/>
            <a:ext cx="6005114" cy="6857999"/>
          </a:xfrm>
          <a:prstGeom prst="rect">
            <a:avLst/>
          </a:prstGeom>
        </p:spPr>
      </p:pic>
      <p:pic>
        <p:nvPicPr>
          <p:cNvPr id="30" name="Imagen 29">
            <a:extLst>
              <a:ext uri="{FF2B5EF4-FFF2-40B4-BE49-F238E27FC236}">
                <a16:creationId xmlns:a16="http://schemas.microsoft.com/office/drawing/2014/main" id="{CE7950C3-011F-4F44-AA4E-B1BA15DBBD99}"/>
              </a:ext>
            </a:extLst>
          </p:cNvPr>
          <p:cNvPicPr>
            <a:picLocks noChangeAspect="1"/>
          </p:cNvPicPr>
          <p:nvPr/>
        </p:nvPicPr>
        <p:blipFill>
          <a:blip r:embed="rId5">
            <a:alphaModFix amt="70000"/>
          </a:blip>
          <a:stretch>
            <a:fillRect/>
          </a:stretch>
        </p:blipFill>
        <p:spPr>
          <a:xfrm>
            <a:off x="-1908" y="-70517"/>
            <a:ext cx="6000127" cy="6858000"/>
          </a:xfrm>
          <a:prstGeom prst="rect">
            <a:avLst/>
          </a:prstGeom>
        </p:spPr>
      </p:pic>
      <p:pic>
        <p:nvPicPr>
          <p:cNvPr id="31" name="Imagen 30">
            <a:extLst>
              <a:ext uri="{FF2B5EF4-FFF2-40B4-BE49-F238E27FC236}">
                <a16:creationId xmlns:a16="http://schemas.microsoft.com/office/drawing/2014/main" id="{66EBD21B-5F5C-444A-892B-C852A8ABF778}"/>
              </a:ext>
            </a:extLst>
          </p:cNvPr>
          <p:cNvPicPr>
            <a:picLocks noChangeAspect="1"/>
          </p:cNvPicPr>
          <p:nvPr/>
        </p:nvPicPr>
        <p:blipFill>
          <a:blip r:embed="rId6"/>
          <a:stretch>
            <a:fillRect/>
          </a:stretch>
        </p:blipFill>
        <p:spPr>
          <a:xfrm>
            <a:off x="1551" y="-13621"/>
            <a:ext cx="6005734" cy="6858000"/>
          </a:xfrm>
          <a:prstGeom prst="rect">
            <a:avLst/>
          </a:prstGeom>
        </p:spPr>
      </p:pic>
      <p:sp>
        <p:nvSpPr>
          <p:cNvPr id="32" name="Rectángulo: esquinas diagonales redondeadas 31">
            <a:extLst>
              <a:ext uri="{FF2B5EF4-FFF2-40B4-BE49-F238E27FC236}">
                <a16:creationId xmlns:a16="http://schemas.microsoft.com/office/drawing/2014/main" id="{4A7DC6BE-E8AD-479B-B16B-7FE2DF15DB8D}"/>
              </a:ext>
            </a:extLst>
          </p:cNvPr>
          <p:cNvSpPr/>
          <p:nvPr/>
        </p:nvSpPr>
        <p:spPr>
          <a:xfrm>
            <a:off x="4563536" y="5252216"/>
            <a:ext cx="1152000" cy="389083"/>
          </a:xfrm>
          <a:prstGeom prst="round2DiagRect">
            <a:avLst/>
          </a:prstGeom>
          <a:gradFill flip="none" rotWithShape="1">
            <a:gsLst>
              <a:gs pos="54000">
                <a:srgbClr val="002F87">
                  <a:lumMod val="60000"/>
                  <a:lumOff val="40000"/>
                </a:srgbClr>
              </a:gs>
              <a:gs pos="100000">
                <a:srgbClr val="0099FF">
                  <a:lumMod val="30000"/>
                  <a:lumOff val="70000"/>
                </a:srgbClr>
              </a:gs>
            </a:gsLst>
            <a:lin ang="0" scaled="1"/>
            <a:tileRect/>
          </a:gradFill>
          <a:ln w="12700" cap="flat" cmpd="sng" algn="ctr">
            <a:solidFill>
              <a:srgbClr val="3B3838"/>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rgbClr val="FFFFFF"/>
                </a:solidFill>
                <a:effectLst/>
                <a:uLnTx/>
                <a:uFillTx/>
                <a:ea typeface="+mn-ea"/>
                <a:cs typeface="+mn-cs"/>
              </a:rPr>
              <a:t>Agua</a:t>
            </a:r>
            <a:endParaRPr kumimoji="0" lang="es-CO" sz="1800" b="0" i="0" u="none" strike="noStrike" kern="0" cap="none" spc="0" normalizeH="0" baseline="0" noProof="0" dirty="0">
              <a:ln>
                <a:noFill/>
              </a:ln>
              <a:solidFill>
                <a:srgbClr val="FFFFFF"/>
              </a:solidFill>
              <a:effectLst/>
              <a:uLnTx/>
              <a:uFillTx/>
              <a:ea typeface="+mn-ea"/>
              <a:cs typeface="+mn-cs"/>
            </a:endParaRPr>
          </a:p>
        </p:txBody>
      </p:sp>
      <p:sp>
        <p:nvSpPr>
          <p:cNvPr id="33" name="Rectángulo: esquinas diagonales redondeadas 32">
            <a:extLst>
              <a:ext uri="{FF2B5EF4-FFF2-40B4-BE49-F238E27FC236}">
                <a16:creationId xmlns:a16="http://schemas.microsoft.com/office/drawing/2014/main" id="{EFC63D98-87C7-49FC-B676-4EE1544ED0DA}"/>
              </a:ext>
            </a:extLst>
          </p:cNvPr>
          <p:cNvSpPr/>
          <p:nvPr/>
        </p:nvSpPr>
        <p:spPr>
          <a:xfrm>
            <a:off x="4563536" y="6207543"/>
            <a:ext cx="1152000" cy="389083"/>
          </a:xfrm>
          <a:prstGeom prst="round2DiagRect">
            <a:avLst/>
          </a:prstGeom>
          <a:gradFill flip="none" rotWithShape="1">
            <a:gsLst>
              <a:gs pos="54000">
                <a:srgbClr val="23135F">
                  <a:lumMod val="60000"/>
                  <a:lumOff val="40000"/>
                </a:srgbClr>
              </a:gs>
              <a:gs pos="100000">
                <a:srgbClr val="23135F">
                  <a:lumMod val="20000"/>
                  <a:lumOff val="80000"/>
                </a:srgbClr>
              </a:gs>
            </a:gsLst>
            <a:lin ang="0" scaled="1"/>
            <a:tileRect/>
          </a:gradFill>
          <a:ln w="12700" cap="flat" cmpd="sng" algn="ctr">
            <a:solidFill>
              <a:srgbClr val="3B3838"/>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rgbClr val="FFFFFF"/>
                </a:solidFill>
                <a:effectLst/>
                <a:uLnTx/>
                <a:uFillTx/>
                <a:ea typeface="+mn-ea"/>
                <a:cs typeface="+mn-cs"/>
              </a:rPr>
              <a:t>Viento</a:t>
            </a:r>
            <a:endParaRPr kumimoji="0" lang="es-CO" sz="1800" b="0" i="0" u="none" strike="noStrike" kern="0" cap="none" spc="0" normalizeH="0" baseline="0" noProof="0" dirty="0">
              <a:ln>
                <a:noFill/>
              </a:ln>
              <a:solidFill>
                <a:srgbClr val="FFFFFF"/>
              </a:solidFill>
              <a:effectLst/>
              <a:uLnTx/>
              <a:uFillTx/>
              <a:ea typeface="+mn-ea"/>
              <a:cs typeface="+mn-cs"/>
            </a:endParaRPr>
          </a:p>
        </p:txBody>
      </p:sp>
      <p:sp>
        <p:nvSpPr>
          <p:cNvPr id="34" name="Rectángulo: esquinas diagonales redondeadas 33">
            <a:extLst>
              <a:ext uri="{FF2B5EF4-FFF2-40B4-BE49-F238E27FC236}">
                <a16:creationId xmlns:a16="http://schemas.microsoft.com/office/drawing/2014/main" id="{4C9026FF-E0B7-4E74-BF3D-68E2445F7469}"/>
              </a:ext>
            </a:extLst>
          </p:cNvPr>
          <p:cNvSpPr/>
          <p:nvPr/>
        </p:nvSpPr>
        <p:spPr>
          <a:xfrm>
            <a:off x="4563536" y="5732935"/>
            <a:ext cx="1152000" cy="389083"/>
          </a:xfrm>
          <a:prstGeom prst="round2DiagRect">
            <a:avLst/>
          </a:prstGeom>
          <a:gradFill flip="none" rotWithShape="1">
            <a:gsLst>
              <a:gs pos="54000">
                <a:srgbClr val="FE4F01">
                  <a:lumMod val="75000"/>
                </a:srgbClr>
              </a:gs>
              <a:gs pos="100000">
                <a:srgbClr val="FE4F01">
                  <a:lumMod val="20000"/>
                  <a:lumOff val="80000"/>
                </a:srgbClr>
              </a:gs>
            </a:gsLst>
            <a:lin ang="0" scaled="1"/>
            <a:tileRect/>
          </a:gradFill>
          <a:ln w="12700" cap="flat" cmpd="sng" algn="ctr">
            <a:solidFill>
              <a:srgbClr val="3B3838"/>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schemeClr val="bg1"/>
                </a:solidFill>
                <a:effectLst/>
                <a:uLnTx/>
                <a:uFillTx/>
                <a:ea typeface="+mn-ea"/>
                <a:cs typeface="+mn-cs"/>
              </a:rPr>
              <a:t>Sol</a:t>
            </a:r>
            <a:endParaRPr kumimoji="0" lang="es-CO" sz="1800" b="0" i="0" u="none" strike="noStrike" kern="0" cap="none" spc="0" normalizeH="0" baseline="0" noProof="0" dirty="0">
              <a:ln>
                <a:noFill/>
              </a:ln>
              <a:solidFill>
                <a:schemeClr val="bg1"/>
              </a:solidFill>
              <a:effectLst/>
              <a:uLnTx/>
              <a:uFillTx/>
              <a:ea typeface="+mn-ea"/>
              <a:cs typeface="+mn-cs"/>
            </a:endParaRPr>
          </a:p>
        </p:txBody>
      </p:sp>
      <p:grpSp>
        <p:nvGrpSpPr>
          <p:cNvPr id="7" name="Grupo 6">
            <a:extLst>
              <a:ext uri="{FF2B5EF4-FFF2-40B4-BE49-F238E27FC236}">
                <a16:creationId xmlns:a16="http://schemas.microsoft.com/office/drawing/2014/main" id="{26539212-08EF-49D6-9D76-007272651300}"/>
              </a:ext>
            </a:extLst>
          </p:cNvPr>
          <p:cNvGrpSpPr/>
          <p:nvPr/>
        </p:nvGrpSpPr>
        <p:grpSpPr>
          <a:xfrm>
            <a:off x="9877" y="1520826"/>
            <a:ext cx="11629034" cy="4803666"/>
            <a:chOff x="9877" y="1520826"/>
            <a:chExt cx="11629034" cy="4803666"/>
          </a:xfrm>
        </p:grpSpPr>
        <p:grpSp>
          <p:nvGrpSpPr>
            <p:cNvPr id="3" name="Grupo 2">
              <a:extLst>
                <a:ext uri="{FF2B5EF4-FFF2-40B4-BE49-F238E27FC236}">
                  <a16:creationId xmlns:a16="http://schemas.microsoft.com/office/drawing/2014/main" id="{C015736A-B051-4F49-A604-0FE8FCE888D9}"/>
                </a:ext>
              </a:extLst>
            </p:cNvPr>
            <p:cNvGrpSpPr/>
            <p:nvPr/>
          </p:nvGrpSpPr>
          <p:grpSpPr>
            <a:xfrm>
              <a:off x="9877" y="3244513"/>
              <a:ext cx="3167504" cy="2254588"/>
              <a:chOff x="6443977" y="2040443"/>
              <a:chExt cx="5624133" cy="4003185"/>
            </a:xfrm>
          </p:grpSpPr>
          <p:sp>
            <p:nvSpPr>
              <p:cNvPr id="5" name="Rectángulo 4">
                <a:extLst>
                  <a:ext uri="{FF2B5EF4-FFF2-40B4-BE49-F238E27FC236}">
                    <a16:creationId xmlns:a16="http://schemas.microsoft.com/office/drawing/2014/main" id="{9DB14B78-7FE9-4D19-8167-43720D09839D}"/>
                  </a:ext>
                </a:extLst>
              </p:cNvPr>
              <p:cNvSpPr/>
              <p:nvPr/>
            </p:nvSpPr>
            <p:spPr>
              <a:xfrm>
                <a:off x="7282537" y="5100087"/>
                <a:ext cx="1991463" cy="491832"/>
              </a:xfrm>
              <a:prstGeom prst="rect">
                <a:avLst/>
              </a:prstGeom>
            </p:spPr>
            <p:txBody>
              <a:bodyPr wrap="none">
                <a:spAutoFit/>
              </a:bodyPr>
              <a:lstStyle/>
              <a:p>
                <a:r>
                  <a:rPr lang="es-CO" sz="1200" i="1" dirty="0">
                    <a:solidFill>
                      <a:schemeClr val="tx1">
                        <a:lumMod val="60000"/>
                        <a:lumOff val="40000"/>
                      </a:schemeClr>
                    </a:solidFill>
                  </a:rPr>
                  <a:t>www.iadb.org</a:t>
                </a:r>
                <a:endParaRPr lang="es-CO" sz="1200" dirty="0">
                  <a:solidFill>
                    <a:schemeClr val="tx1">
                      <a:lumMod val="60000"/>
                      <a:lumOff val="40000"/>
                    </a:schemeClr>
                  </a:solidFill>
                </a:endParaRPr>
              </a:p>
            </p:txBody>
          </p:sp>
          <p:sp>
            <p:nvSpPr>
              <p:cNvPr id="2" name="CuadroTexto 1">
                <a:extLst>
                  <a:ext uri="{FF2B5EF4-FFF2-40B4-BE49-F238E27FC236}">
                    <a16:creationId xmlns:a16="http://schemas.microsoft.com/office/drawing/2014/main" id="{460485B5-114E-4E8E-A160-5B7E9C378B8D}"/>
                  </a:ext>
                </a:extLst>
              </p:cNvPr>
              <p:cNvSpPr txBox="1"/>
              <p:nvPr/>
            </p:nvSpPr>
            <p:spPr>
              <a:xfrm>
                <a:off x="7137395" y="2552200"/>
                <a:ext cx="4459389" cy="929015"/>
              </a:xfrm>
              <a:prstGeom prst="rect">
                <a:avLst/>
              </a:prstGeom>
              <a:noFill/>
            </p:spPr>
            <p:txBody>
              <a:bodyPr wrap="square" rtlCol="0">
                <a:spAutoFit/>
              </a:bodyPr>
              <a:lstStyle/>
              <a:p>
                <a:r>
                  <a:rPr lang="es-MX" sz="1400" b="1" dirty="0">
                    <a:solidFill>
                      <a:schemeClr val="accent1"/>
                    </a:solidFill>
                    <a:latin typeface="Arial Narrow" panose="020B0606020202030204" pitchFamily="34" charset="0"/>
                  </a:rPr>
                  <a:t>América Latina y el Caribe tienen</a:t>
                </a:r>
                <a:br>
                  <a:rPr lang="es-MX" sz="1400" b="1" dirty="0">
                    <a:solidFill>
                      <a:schemeClr val="accent1"/>
                    </a:solidFill>
                    <a:latin typeface="Arial Narrow" panose="020B0606020202030204" pitchFamily="34" charset="0"/>
                  </a:rPr>
                </a:br>
                <a:r>
                  <a:rPr lang="es-MX" sz="1400" b="1" dirty="0">
                    <a:solidFill>
                      <a:schemeClr val="accent1"/>
                    </a:solidFill>
                    <a:latin typeface="Arial Narrow" panose="020B0606020202030204" pitchFamily="34" charset="0"/>
                  </a:rPr>
                  <a:t>un potencial eléctrico renovable</a:t>
                </a:r>
                <a:endParaRPr lang="es-CO" sz="1400" b="1" dirty="0">
                  <a:solidFill>
                    <a:schemeClr val="accent1"/>
                  </a:solidFill>
                  <a:latin typeface="Arial Narrow" panose="020B0606020202030204" pitchFamily="34" charset="0"/>
                </a:endParaRPr>
              </a:p>
            </p:txBody>
          </p:sp>
          <p:sp>
            <p:nvSpPr>
              <p:cNvPr id="14" name="CuadroTexto 13">
                <a:extLst>
                  <a:ext uri="{FF2B5EF4-FFF2-40B4-BE49-F238E27FC236}">
                    <a16:creationId xmlns:a16="http://schemas.microsoft.com/office/drawing/2014/main" id="{932E9914-BA58-452A-A434-053009390897}"/>
                  </a:ext>
                </a:extLst>
              </p:cNvPr>
              <p:cNvSpPr txBox="1"/>
              <p:nvPr/>
            </p:nvSpPr>
            <p:spPr>
              <a:xfrm>
                <a:off x="7151912" y="2893766"/>
                <a:ext cx="4272839" cy="2568455"/>
              </a:xfrm>
              <a:prstGeom prst="rect">
                <a:avLst/>
              </a:prstGeom>
              <a:noFill/>
            </p:spPr>
            <p:txBody>
              <a:bodyPr wrap="square" rtlCol="0">
                <a:spAutoFit/>
              </a:bodyPr>
              <a:lstStyle/>
              <a:p>
                <a:r>
                  <a:rPr lang="es-MX" sz="8800" b="1" dirty="0">
                    <a:solidFill>
                      <a:schemeClr val="tx1">
                        <a:lumMod val="50000"/>
                      </a:schemeClr>
                    </a:solidFill>
                    <a:latin typeface="Arial Narrow" panose="020B0606020202030204" pitchFamily="34" charset="0"/>
                  </a:rPr>
                  <a:t>22</a:t>
                </a:r>
                <a:endParaRPr lang="es-CO" sz="8800" b="1" dirty="0">
                  <a:solidFill>
                    <a:schemeClr val="tx1">
                      <a:lumMod val="50000"/>
                    </a:schemeClr>
                  </a:solidFill>
                  <a:latin typeface="Arial Narrow" panose="020B0606020202030204" pitchFamily="34" charset="0"/>
                </a:endParaRPr>
              </a:p>
            </p:txBody>
          </p:sp>
          <p:sp>
            <p:nvSpPr>
              <p:cNvPr id="15" name="CuadroTexto 14">
                <a:extLst>
                  <a:ext uri="{FF2B5EF4-FFF2-40B4-BE49-F238E27FC236}">
                    <a16:creationId xmlns:a16="http://schemas.microsoft.com/office/drawing/2014/main" id="{7C02F263-3A33-48D0-9CCA-2C2F3987779A}"/>
                  </a:ext>
                </a:extLst>
              </p:cNvPr>
              <p:cNvSpPr txBox="1"/>
              <p:nvPr/>
            </p:nvSpPr>
            <p:spPr>
              <a:xfrm>
                <a:off x="9169541" y="3376537"/>
                <a:ext cx="2347774" cy="2240567"/>
              </a:xfrm>
              <a:prstGeom prst="rect">
                <a:avLst/>
              </a:prstGeom>
              <a:noFill/>
            </p:spPr>
            <p:txBody>
              <a:bodyPr wrap="square" rtlCol="0">
                <a:spAutoFit/>
              </a:bodyPr>
              <a:lstStyle/>
              <a:p>
                <a:r>
                  <a:rPr lang="es-MX" sz="2000" b="1" dirty="0">
                    <a:solidFill>
                      <a:schemeClr val="tx1">
                        <a:lumMod val="60000"/>
                        <a:lumOff val="40000"/>
                      </a:schemeClr>
                    </a:solidFill>
                    <a:latin typeface="Arial Narrow" panose="020B0606020202030204" pitchFamily="34" charset="0"/>
                  </a:rPr>
                  <a:t>Veces</a:t>
                </a:r>
                <a:br>
                  <a:rPr lang="es-MX" sz="1400" b="1" dirty="0">
                    <a:solidFill>
                      <a:schemeClr val="tx1">
                        <a:lumMod val="60000"/>
                        <a:lumOff val="40000"/>
                      </a:schemeClr>
                    </a:solidFill>
                    <a:latin typeface="Arial Narrow" panose="020B0606020202030204" pitchFamily="34" charset="0"/>
                  </a:rPr>
                </a:br>
                <a:r>
                  <a:rPr lang="es-MX" sz="1400" b="1" dirty="0">
                    <a:solidFill>
                      <a:schemeClr val="tx1">
                        <a:lumMod val="60000"/>
                        <a:lumOff val="40000"/>
                      </a:schemeClr>
                    </a:solidFill>
                    <a:latin typeface="Arial Narrow" panose="020B0606020202030204" pitchFamily="34" charset="0"/>
                  </a:rPr>
                  <a:t>mayor que</a:t>
                </a:r>
                <a:br>
                  <a:rPr lang="es-MX" sz="1400" b="1" dirty="0">
                    <a:solidFill>
                      <a:schemeClr val="tx1">
                        <a:lumMod val="60000"/>
                        <a:lumOff val="40000"/>
                      </a:schemeClr>
                    </a:solidFill>
                    <a:latin typeface="Arial Narrow" panose="020B0606020202030204" pitchFamily="34" charset="0"/>
                  </a:rPr>
                </a:br>
                <a:r>
                  <a:rPr lang="es-MX" sz="1400" b="1" dirty="0">
                    <a:solidFill>
                      <a:schemeClr val="tx1">
                        <a:lumMod val="60000"/>
                        <a:lumOff val="40000"/>
                      </a:schemeClr>
                    </a:solidFill>
                    <a:latin typeface="Arial Narrow" panose="020B0606020202030204" pitchFamily="34" charset="0"/>
                  </a:rPr>
                  <a:t>la demanda</a:t>
                </a:r>
                <a:br>
                  <a:rPr lang="es-MX" sz="1400" b="1" dirty="0">
                    <a:solidFill>
                      <a:schemeClr val="tx1">
                        <a:lumMod val="60000"/>
                        <a:lumOff val="40000"/>
                      </a:schemeClr>
                    </a:solidFill>
                    <a:latin typeface="Arial Narrow" panose="020B0606020202030204" pitchFamily="34" charset="0"/>
                  </a:rPr>
                </a:br>
                <a:r>
                  <a:rPr lang="es-MX" sz="1400" b="1" dirty="0">
                    <a:solidFill>
                      <a:schemeClr val="tx1">
                        <a:lumMod val="60000"/>
                        <a:lumOff val="40000"/>
                      </a:schemeClr>
                    </a:solidFill>
                    <a:latin typeface="Arial Narrow" panose="020B0606020202030204" pitchFamily="34" charset="0"/>
                  </a:rPr>
                  <a:t>esperada</a:t>
                </a:r>
                <a:br>
                  <a:rPr lang="es-MX" sz="1400" b="1" dirty="0">
                    <a:solidFill>
                      <a:schemeClr val="tx1">
                        <a:lumMod val="60000"/>
                        <a:lumOff val="40000"/>
                      </a:schemeClr>
                    </a:solidFill>
                    <a:latin typeface="Arial Narrow" panose="020B0606020202030204" pitchFamily="34" charset="0"/>
                  </a:rPr>
                </a:br>
                <a:r>
                  <a:rPr lang="es-MX" sz="1400" b="1" dirty="0">
                    <a:solidFill>
                      <a:schemeClr val="tx1">
                        <a:lumMod val="60000"/>
                        <a:lumOff val="40000"/>
                      </a:schemeClr>
                    </a:solidFill>
                    <a:latin typeface="Arial Narrow" panose="020B0606020202030204" pitchFamily="34" charset="0"/>
                  </a:rPr>
                  <a:t>en 2050</a:t>
                </a:r>
                <a:endParaRPr lang="es-CO" sz="1400" b="1" dirty="0">
                  <a:solidFill>
                    <a:schemeClr val="tx1">
                      <a:lumMod val="60000"/>
                      <a:lumOff val="40000"/>
                    </a:schemeClr>
                  </a:solidFill>
                  <a:latin typeface="Arial Narrow" panose="020B0606020202030204" pitchFamily="34" charset="0"/>
                </a:endParaRPr>
              </a:p>
            </p:txBody>
          </p:sp>
          <p:pic>
            <p:nvPicPr>
              <p:cNvPr id="17" name="Imagen 16">
                <a:extLst>
                  <a:ext uri="{FF2B5EF4-FFF2-40B4-BE49-F238E27FC236}">
                    <a16:creationId xmlns:a16="http://schemas.microsoft.com/office/drawing/2014/main" id="{273204E3-62EA-49F5-BCEF-93FBAB2DE1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74472" y="2322653"/>
                <a:ext cx="349624" cy="3720975"/>
              </a:xfrm>
              <a:prstGeom prst="rect">
                <a:avLst/>
              </a:prstGeom>
            </p:spPr>
          </p:pic>
          <p:pic>
            <p:nvPicPr>
              <p:cNvPr id="19" name="Imagen 18">
                <a:extLst>
                  <a:ext uri="{FF2B5EF4-FFF2-40B4-BE49-F238E27FC236}">
                    <a16:creationId xmlns:a16="http://schemas.microsoft.com/office/drawing/2014/main" id="{DE98A7B6-ADAD-4BD3-A0CD-4893672452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9074949" y="-422731"/>
                <a:ext cx="349624" cy="5611568"/>
              </a:xfrm>
              <a:prstGeom prst="rect">
                <a:avLst/>
              </a:prstGeom>
            </p:spPr>
          </p:pic>
          <p:pic>
            <p:nvPicPr>
              <p:cNvPr id="21" name="Imagen 20">
                <a:extLst>
                  <a:ext uri="{FF2B5EF4-FFF2-40B4-BE49-F238E27FC236}">
                    <a16:creationId xmlns:a16="http://schemas.microsoft.com/office/drawing/2014/main" id="{22A560C3-B488-4662-AB73-2972AAD95D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24749" y="2040443"/>
                <a:ext cx="349624" cy="3720975"/>
              </a:xfrm>
              <a:prstGeom prst="rect">
                <a:avLst/>
              </a:prstGeom>
            </p:spPr>
          </p:pic>
          <p:pic>
            <p:nvPicPr>
              <p:cNvPr id="22" name="Imagen 21">
                <a:extLst>
                  <a:ext uri="{FF2B5EF4-FFF2-40B4-BE49-F238E27FC236}">
                    <a16:creationId xmlns:a16="http://schemas.microsoft.com/office/drawing/2014/main" id="{427E5FE8-2A9E-405C-A051-605F61B3E62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9087515" y="2925367"/>
                <a:ext cx="349624" cy="5611567"/>
              </a:xfrm>
              <a:prstGeom prst="rect">
                <a:avLst/>
              </a:prstGeom>
            </p:spPr>
          </p:pic>
        </p:grpSp>
        <p:sp>
          <p:nvSpPr>
            <p:cNvPr id="20" name="Marcador de texto 2">
              <a:extLst>
                <a:ext uri="{FF2B5EF4-FFF2-40B4-BE49-F238E27FC236}">
                  <a16:creationId xmlns:a16="http://schemas.microsoft.com/office/drawing/2014/main" id="{BB4F3FB6-1090-4225-9EB1-FA7AE4F9C443}"/>
                </a:ext>
              </a:extLst>
            </p:cNvPr>
            <p:cNvSpPr txBox="1">
              <a:spLocks/>
            </p:cNvSpPr>
            <p:nvPr/>
          </p:nvSpPr>
          <p:spPr>
            <a:xfrm>
              <a:off x="6169974" y="1520826"/>
              <a:ext cx="5468937" cy="4803666"/>
            </a:xfrm>
            <a:prstGeom prst="rect">
              <a:avLst/>
            </a:prstGeom>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Teniendo en cuenta el potencial energético disponible, la integración de las redes se vuelve esencial en un escenario de transición energética </a:t>
              </a:r>
            </a:p>
            <a:p>
              <a:r>
                <a:rPr lang="es-MX" dirty="0"/>
                <a:t>La integración provee </a:t>
              </a:r>
              <a:r>
                <a:rPr lang="es-MX" u="sng" dirty="0"/>
                <a:t>flexibilidad</a:t>
              </a:r>
              <a:r>
                <a:rPr lang="es-MX" dirty="0"/>
                <a:t> y </a:t>
              </a:r>
              <a:r>
                <a:rPr lang="es-MX" u="sng" dirty="0"/>
                <a:t>resiliencia</a:t>
              </a:r>
              <a:r>
                <a:rPr lang="es-MX" dirty="0"/>
                <a:t> a los sistemas, conectando nuevos polos energéticos, permitiendo complementar, compartir y hacer mejor uso de los recursos disponibles</a:t>
              </a:r>
            </a:p>
            <a:p>
              <a:r>
                <a:rPr lang="es-MX" dirty="0"/>
                <a:t>La integración maximiza la producción de las </a:t>
              </a:r>
              <a:r>
                <a:rPr lang="es-MX" u="sng" dirty="0"/>
                <a:t>fuentes renovables </a:t>
              </a:r>
              <a:r>
                <a:rPr lang="es-MX" dirty="0"/>
                <a:t>que los sistemas son capaces de integrar en condiciones de seguridad</a:t>
              </a:r>
            </a:p>
          </p:txBody>
        </p:sp>
      </p:grpSp>
    </p:spTree>
    <p:extLst>
      <p:ext uri="{BB962C8B-B14F-4D97-AF65-F5344CB8AC3E}">
        <p14:creationId xmlns:p14="http://schemas.microsoft.com/office/powerpoint/2010/main" val="26749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nvPr>
        </p:nvGraphicFramePr>
        <p:xfrm>
          <a:off x="554038" y="-3175"/>
          <a:ext cx="11083925" cy="478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0"/>
          </p:nvPr>
        </p:nvSpPr>
        <p:spPr/>
        <p:txBody>
          <a:bodyPr/>
          <a:lstStyle/>
          <a:p>
            <a:pPr>
              <a:defRPr/>
            </a:pPr>
            <a:fld id="{2FFE4B61-D119-4C2A-B0FD-8BB9E4349C88}" type="slidenum">
              <a:rPr lang="en-US" smtClean="0"/>
              <a:pPr>
                <a:defRPr/>
              </a:pPr>
              <a:t>5</a:t>
            </a:fld>
            <a:endParaRPr lang="en-US" dirty="0"/>
          </a:p>
        </p:txBody>
      </p:sp>
      <p:sp>
        <p:nvSpPr>
          <p:cNvPr id="2" name="Título 1"/>
          <p:cNvSpPr>
            <a:spLocks noGrp="1"/>
          </p:cNvSpPr>
          <p:nvPr>
            <p:ph type="title"/>
          </p:nvPr>
        </p:nvSpPr>
        <p:spPr/>
        <p:txBody>
          <a:bodyPr>
            <a:normAutofit fontScale="90000"/>
          </a:bodyPr>
          <a:lstStyle/>
          <a:p>
            <a:r>
              <a:rPr lang="es-MX" altLang="es-CO" dirty="0"/>
              <a:t>La viabilidad de la integración eléctrica regional </a:t>
            </a:r>
            <a:br>
              <a:rPr lang="es-MX" altLang="es-CO" dirty="0"/>
            </a:br>
            <a:r>
              <a:rPr lang="es-MX" altLang="es-CO" dirty="0"/>
              <a:t>está basada en tres factores claves: las 3 </a:t>
            </a:r>
            <a:r>
              <a:rPr lang="es-MX" altLang="es-CO" dirty="0" err="1"/>
              <a:t>Rs</a:t>
            </a:r>
            <a:endParaRPr lang="es-CO" dirty="0"/>
          </a:p>
        </p:txBody>
      </p:sp>
      <p:graphicFrame>
        <p:nvGraphicFramePr>
          <p:cNvPr id="6" name="Tabla 5"/>
          <p:cNvGraphicFramePr>
            <a:graphicFrameLocks noGrp="1"/>
          </p:cNvGraphicFramePr>
          <p:nvPr/>
        </p:nvGraphicFramePr>
        <p:xfrm>
          <a:off x="0" y="3533140"/>
          <a:ext cx="9229725" cy="1838960"/>
        </p:xfrm>
        <a:graphic>
          <a:graphicData uri="http://schemas.openxmlformats.org/drawingml/2006/table">
            <a:tbl>
              <a:tblPr firstRow="1" bandRow="1">
                <a:tableStyleId>{5C22544A-7EE6-4342-B048-85BDC9FD1C3A}</a:tableStyleId>
              </a:tblPr>
              <a:tblGrid>
                <a:gridCol w="3076575">
                  <a:extLst>
                    <a:ext uri="{9D8B030D-6E8A-4147-A177-3AD203B41FA5}">
                      <a16:colId xmlns:a16="http://schemas.microsoft.com/office/drawing/2014/main" val="20000"/>
                    </a:ext>
                  </a:extLst>
                </a:gridCol>
                <a:gridCol w="3076575">
                  <a:extLst>
                    <a:ext uri="{9D8B030D-6E8A-4147-A177-3AD203B41FA5}">
                      <a16:colId xmlns:a16="http://schemas.microsoft.com/office/drawing/2014/main" val="20001"/>
                    </a:ext>
                  </a:extLst>
                </a:gridCol>
                <a:gridCol w="3076575">
                  <a:extLst>
                    <a:ext uri="{9D8B030D-6E8A-4147-A177-3AD203B41FA5}">
                      <a16:colId xmlns:a16="http://schemas.microsoft.com/office/drawing/2014/main" val="20002"/>
                    </a:ext>
                  </a:extLst>
                </a:gridCol>
              </a:tblGrid>
              <a:tr h="1838960">
                <a:tc>
                  <a:txBody>
                    <a:bodyPr/>
                    <a:lstStyle/>
                    <a:p>
                      <a:pPr marL="355600" indent="-355600" algn="l" defTabSz="914400" rtl="0" eaLnBrk="1" latinLnBrk="0" hangingPunct="1">
                        <a:buFont typeface="Wingdings" panose="05000000000000000000" pitchFamily="2" charset="2"/>
                        <a:buChar char="è"/>
                      </a:pPr>
                      <a:r>
                        <a:rPr lang="es-CO" sz="1800" b="0" kern="1200" dirty="0">
                          <a:solidFill>
                            <a:schemeClr val="bg1"/>
                          </a:solidFill>
                          <a:latin typeface="+mn-lt"/>
                          <a:ea typeface="+mn-ea"/>
                          <a:cs typeface="+mn-cs"/>
                        </a:rPr>
                        <a:t>Optimización de la capacidad de generación y aprovechamiento de</a:t>
                      </a:r>
                      <a:r>
                        <a:rPr lang="es-CO" sz="1800" b="0" kern="1200" baseline="0" dirty="0">
                          <a:solidFill>
                            <a:schemeClr val="bg1"/>
                          </a:solidFill>
                          <a:latin typeface="+mn-lt"/>
                          <a:ea typeface="+mn-ea"/>
                          <a:cs typeface="+mn-cs"/>
                        </a:rPr>
                        <a:t> la </a:t>
                      </a:r>
                      <a:r>
                        <a:rPr lang="es-CO" sz="1800" b="0" kern="1200" dirty="0">
                          <a:solidFill>
                            <a:schemeClr val="bg1"/>
                          </a:solidFill>
                          <a:latin typeface="+mn-lt"/>
                          <a:ea typeface="+mn-ea"/>
                          <a:cs typeface="+mn-cs"/>
                        </a:rPr>
                        <a:t>complementariedad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solidFill>
                  </a:tcPr>
                </a:tc>
                <a:tc>
                  <a:txBody>
                    <a:bodyPr/>
                    <a:lstStyle/>
                    <a:p>
                      <a:pPr marL="355600" marR="0" indent="-3556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s-CO" sz="1800" b="0" kern="1200" dirty="0">
                          <a:solidFill>
                            <a:schemeClr val="bg1"/>
                          </a:solidFill>
                          <a:latin typeface="+mn-lt"/>
                          <a:ea typeface="+mn-ea"/>
                          <a:cs typeface="+mn-cs"/>
                        </a:rPr>
                        <a:t>Desarrollo de la infraestructura requerida (enlaces y refuerzos nacionales)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17BE9B"/>
                    </a:solidFill>
                  </a:tcPr>
                </a:tc>
                <a:tc>
                  <a:txBody>
                    <a:bodyPr/>
                    <a:lstStyle/>
                    <a:p>
                      <a:pPr marL="355600" indent="-355600" algn="l" defTabSz="914400" rtl="0" eaLnBrk="1" latinLnBrk="0" hangingPunct="1">
                        <a:buFont typeface="Wingdings" panose="05000000000000000000" pitchFamily="2" charset="2"/>
                        <a:buChar char="è"/>
                      </a:pPr>
                      <a:r>
                        <a:rPr lang="es-CO" sz="1800" b="0" kern="1200" dirty="0">
                          <a:solidFill>
                            <a:schemeClr val="bg1"/>
                          </a:solidFill>
                          <a:latin typeface="+mn-lt"/>
                          <a:ea typeface="+mn-ea"/>
                          <a:cs typeface="+mn-cs"/>
                        </a:rPr>
                        <a:t>Armonización de los marcos normativos y regulatorio</a:t>
                      </a:r>
                    </a:p>
                  </a:txBody>
                  <a:tcPr>
                    <a:lnL w="12700" cap="flat" cmpd="sng" algn="ctr">
                      <a:solidFill>
                        <a:schemeClr val="bg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rgbClr val="35A5C4"/>
                    </a:solidFill>
                  </a:tcPr>
                </a:tc>
                <a:extLst>
                  <a:ext uri="{0D108BD9-81ED-4DB2-BD59-A6C34878D82A}">
                    <a16:rowId xmlns:a16="http://schemas.microsoft.com/office/drawing/2014/main" val="10000"/>
                  </a:ext>
                </a:extLst>
              </a:tr>
            </a:tbl>
          </a:graphicData>
        </a:graphic>
      </p:graphicFrame>
      <p:sp>
        <p:nvSpPr>
          <p:cNvPr id="7" name="Rectángulo 6"/>
          <p:cNvSpPr/>
          <p:nvPr/>
        </p:nvSpPr>
        <p:spPr>
          <a:xfrm>
            <a:off x="0" y="5372100"/>
            <a:ext cx="12192000" cy="1485900"/>
          </a:xfrm>
          <a:prstGeom prst="rect">
            <a:avLst/>
          </a:prstGeom>
          <a:solidFill>
            <a:schemeClr val="tx2">
              <a:lumMod val="20000"/>
              <a:lumOff val="80000"/>
            </a:schemeClr>
          </a:solidFill>
          <a:ln>
            <a:noFill/>
          </a:ln>
        </p:spPr>
        <p:txBody>
          <a:bodyPr wrap="square" lIns="360000" tIns="360000" rIns="72000" bIns="72000">
            <a:noAutofit/>
          </a:bodyPr>
          <a:lstStyle/>
          <a:p>
            <a:pPr marL="3316288" indent="-3316288"/>
            <a:r>
              <a:rPr lang="es-MX" sz="2000" b="1" dirty="0">
                <a:solidFill>
                  <a:schemeClr val="bg1">
                    <a:lumMod val="50000"/>
                  </a:schemeClr>
                </a:solidFill>
                <a:ea typeface="MS PGothic" pitchFamily="34" charset="-128"/>
              </a:rPr>
              <a:t>Factor clave de éxito:</a:t>
            </a:r>
            <a:r>
              <a:rPr lang="es-MX" sz="2000" dirty="0">
                <a:solidFill>
                  <a:schemeClr val="bg1">
                    <a:lumMod val="50000"/>
                  </a:schemeClr>
                </a:solidFill>
                <a:ea typeface="MS PGothic" pitchFamily="34" charset="-128"/>
              </a:rPr>
              <a:t> 	</a:t>
            </a:r>
            <a:r>
              <a:rPr lang="es-MX" sz="2000" b="1" dirty="0">
                <a:solidFill>
                  <a:schemeClr val="bg1">
                    <a:lumMod val="50000"/>
                  </a:schemeClr>
                </a:solidFill>
                <a:highlight>
                  <a:srgbClr val="B4CFFF"/>
                </a:highlight>
                <a:ea typeface="MS PGothic" pitchFamily="34" charset="-128"/>
              </a:rPr>
              <a:t>Respaldo</a:t>
            </a:r>
            <a:r>
              <a:rPr lang="es-MX" sz="2000" dirty="0">
                <a:solidFill>
                  <a:schemeClr val="bg1">
                    <a:lumMod val="50000"/>
                  </a:schemeClr>
                </a:solidFill>
                <a:highlight>
                  <a:srgbClr val="B4CFFF"/>
                </a:highlight>
                <a:ea typeface="MS PGothic" pitchFamily="34" charset="-128"/>
              </a:rPr>
              <a:t> de los Gobiernos</a:t>
            </a:r>
            <a:r>
              <a:rPr lang="es-MX" sz="2000" dirty="0">
                <a:solidFill>
                  <a:schemeClr val="bg1">
                    <a:lumMod val="50000"/>
                  </a:schemeClr>
                </a:solidFill>
                <a:ea typeface="MS PGothic" pitchFamily="34" charset="-128"/>
              </a:rPr>
              <a:t>, a través de acuerdos vinculantes, </a:t>
            </a:r>
          </a:p>
          <a:p>
            <a:pPr marL="3316288" indent="-3316288"/>
            <a:r>
              <a:rPr lang="es-MX" sz="2000" dirty="0">
                <a:solidFill>
                  <a:schemeClr val="bg1">
                    <a:lumMod val="50000"/>
                  </a:schemeClr>
                </a:solidFill>
                <a:ea typeface="MS PGothic" pitchFamily="34" charset="-128"/>
              </a:rPr>
              <a:t>	en el marco de su Política Energética</a:t>
            </a:r>
            <a:endParaRPr lang="es-CO" sz="2000" dirty="0">
              <a:solidFill>
                <a:schemeClr val="bg1">
                  <a:lumMod val="50000"/>
                </a:schemeClr>
              </a:solidFill>
            </a:endParaRPr>
          </a:p>
        </p:txBody>
      </p:sp>
    </p:spTree>
    <p:extLst>
      <p:ext uri="{BB962C8B-B14F-4D97-AF65-F5344CB8AC3E}">
        <p14:creationId xmlns:p14="http://schemas.microsoft.com/office/powerpoint/2010/main" val="3156753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3C897F3-06F4-4390-8398-D423B1C5A269}"/>
              </a:ext>
            </a:extLst>
          </p:cNvPr>
          <p:cNvSpPr/>
          <p:nvPr/>
        </p:nvSpPr>
        <p:spPr>
          <a:xfrm>
            <a:off x="5330090" y="0"/>
            <a:ext cx="6861910" cy="68580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Marcador de contenido 1">
            <a:extLst>
              <a:ext uri="{FF2B5EF4-FFF2-40B4-BE49-F238E27FC236}">
                <a16:creationId xmlns:a16="http://schemas.microsoft.com/office/drawing/2014/main" id="{64CF367C-03F5-4B26-9A37-321A6ED24AE5}"/>
              </a:ext>
            </a:extLst>
          </p:cNvPr>
          <p:cNvSpPr>
            <a:spLocks noGrp="1"/>
          </p:cNvSpPr>
          <p:nvPr>
            <p:ph sz="half" idx="1"/>
          </p:nvPr>
        </p:nvSpPr>
        <p:spPr/>
        <p:txBody>
          <a:bodyPr>
            <a:normAutofit/>
          </a:bodyPr>
          <a:lstStyle/>
          <a:p>
            <a:pPr marL="0" indent="0">
              <a:buNone/>
            </a:pPr>
            <a:endParaRPr lang="es-MX" dirty="0"/>
          </a:p>
        </p:txBody>
      </p:sp>
      <p:sp>
        <p:nvSpPr>
          <p:cNvPr id="6" name="Marcador de contenido 5">
            <a:extLst>
              <a:ext uri="{FF2B5EF4-FFF2-40B4-BE49-F238E27FC236}">
                <a16:creationId xmlns:a16="http://schemas.microsoft.com/office/drawing/2014/main" id="{8D6E841E-D123-402E-82E5-814B937C0FC5}"/>
              </a:ext>
            </a:extLst>
          </p:cNvPr>
          <p:cNvSpPr>
            <a:spLocks noGrp="1"/>
          </p:cNvSpPr>
          <p:nvPr>
            <p:ph sz="half" idx="2"/>
          </p:nvPr>
        </p:nvSpPr>
        <p:spPr/>
        <p:txBody>
          <a:bodyPr/>
          <a:lstStyle/>
          <a:p>
            <a:pPr marL="0" indent="0">
              <a:buNone/>
            </a:pPr>
            <a:r>
              <a:rPr lang="es-MX" dirty="0">
                <a:solidFill>
                  <a:schemeClr val="accent1"/>
                </a:solidFill>
              </a:rPr>
              <a:t>Preparando la red:</a:t>
            </a:r>
            <a:endParaRPr lang="es-MX" dirty="0"/>
          </a:p>
          <a:p>
            <a:r>
              <a:rPr lang="es-MX" dirty="0"/>
              <a:t>“Una mayor interconexión de las redes, tanto dentro de los países como entre fronteras, permitirá </a:t>
            </a:r>
            <a:r>
              <a:rPr lang="es-MX" u="sng" dirty="0"/>
              <a:t>reducir la congestión de la red</a:t>
            </a:r>
            <a:r>
              <a:rPr lang="es-MX" dirty="0"/>
              <a:t>, </a:t>
            </a:r>
            <a:r>
              <a:rPr lang="es-MX" u="sng" dirty="0"/>
              <a:t>tener operaciones más económicas</a:t>
            </a:r>
            <a:r>
              <a:rPr lang="es-MX" dirty="0"/>
              <a:t> y, en última instancia, hacer un </a:t>
            </a:r>
            <a:r>
              <a:rPr lang="es-MX" u="sng" dirty="0"/>
              <a:t>mejor uso de la energía renovable</a:t>
            </a:r>
            <a:r>
              <a:rPr lang="es-MX" dirty="0"/>
              <a:t>. </a:t>
            </a:r>
          </a:p>
          <a:p>
            <a:r>
              <a:rPr lang="es-MX" dirty="0"/>
              <a:t>No obstante, en general, los sistemas de energía eléctrica en las Américas no están bien integrados. Donde existen interconexiones, suelen no estar optimizadas. </a:t>
            </a:r>
          </a:p>
          <a:p>
            <a:r>
              <a:rPr lang="es-MX" dirty="0"/>
              <a:t>Dada la importancia de la energía eléctrica para el crecimiento, los países están perdiendo una cantidad no despreciable de potencial de desarrollo debido a esta falta de interconexión.”</a:t>
            </a:r>
          </a:p>
          <a:p>
            <a:endParaRPr lang="es-CO" dirty="0"/>
          </a:p>
        </p:txBody>
      </p:sp>
      <p:pic>
        <p:nvPicPr>
          <p:cNvPr id="5" name="Imagen 4">
            <a:extLst>
              <a:ext uri="{FF2B5EF4-FFF2-40B4-BE49-F238E27FC236}">
                <a16:creationId xmlns:a16="http://schemas.microsoft.com/office/drawing/2014/main" id="{47F639B4-94B2-49C2-A945-1C26AB2DFB5F}"/>
              </a:ext>
            </a:extLst>
          </p:cNvPr>
          <p:cNvPicPr>
            <a:picLocks noChangeAspect="1"/>
          </p:cNvPicPr>
          <p:nvPr/>
        </p:nvPicPr>
        <p:blipFill>
          <a:blip r:embed="rId2"/>
          <a:stretch>
            <a:fillRect/>
          </a:stretch>
        </p:blipFill>
        <p:spPr>
          <a:xfrm>
            <a:off x="-5088" y="0"/>
            <a:ext cx="5334172" cy="6859559"/>
          </a:xfrm>
          <a:prstGeom prst="rect">
            <a:avLst/>
          </a:prstGeom>
        </p:spPr>
      </p:pic>
      <p:sp>
        <p:nvSpPr>
          <p:cNvPr id="9" name="CuadroTexto 8">
            <a:extLst>
              <a:ext uri="{FF2B5EF4-FFF2-40B4-BE49-F238E27FC236}">
                <a16:creationId xmlns:a16="http://schemas.microsoft.com/office/drawing/2014/main" id="{49A25600-1EF6-4F88-A9C6-855320684AC0}"/>
              </a:ext>
            </a:extLst>
          </p:cNvPr>
          <p:cNvSpPr txBox="1"/>
          <p:nvPr/>
        </p:nvSpPr>
        <p:spPr>
          <a:xfrm>
            <a:off x="-6094" y="6088618"/>
            <a:ext cx="4787900" cy="738664"/>
          </a:xfrm>
          <a:prstGeom prst="rect">
            <a:avLst/>
          </a:prstGeom>
          <a:noFill/>
        </p:spPr>
        <p:txBody>
          <a:bodyPr wrap="square">
            <a:spAutoFit/>
          </a:bodyPr>
          <a:lstStyle/>
          <a:p>
            <a:r>
              <a:rPr lang="es-CO" sz="1400" b="1" dirty="0">
                <a:solidFill>
                  <a:schemeClr val="bg1"/>
                </a:solidFill>
                <a:effectLst/>
                <a:ea typeface="Calibri" panose="020F0502020204030204" pitchFamily="34" charset="0"/>
                <a:cs typeface="Times New Roman" panose="02020603050405020304" pitchFamily="18" charset="0"/>
              </a:rPr>
              <a:t>Diálogo Empresarial de Las Américas</a:t>
            </a:r>
          </a:p>
          <a:p>
            <a:r>
              <a:rPr lang="es-CO" sz="1400" dirty="0">
                <a:solidFill>
                  <a:schemeClr val="bg1"/>
                </a:solidFill>
                <a:effectLst/>
                <a:ea typeface="Calibri" panose="020F0502020204030204" pitchFamily="34" charset="0"/>
                <a:cs typeface="Times New Roman" panose="02020603050405020304" pitchFamily="18" charset="0"/>
              </a:rPr>
              <a:t>IX Cumbre de las Américas: </a:t>
            </a:r>
          </a:p>
          <a:p>
            <a:r>
              <a:rPr lang="es-CO" sz="1400" dirty="0">
                <a:solidFill>
                  <a:schemeClr val="bg1"/>
                </a:solidFill>
                <a:effectLst/>
                <a:ea typeface="Calibri" panose="020F0502020204030204" pitchFamily="34" charset="0"/>
                <a:cs typeface="Times New Roman" panose="02020603050405020304" pitchFamily="18" charset="0"/>
              </a:rPr>
              <a:t>Construyendo un futuro sostenible, resiliente y equitativo</a:t>
            </a:r>
            <a:endParaRPr lang="es-CO" sz="1400" dirty="0">
              <a:solidFill>
                <a:schemeClr val="bg1"/>
              </a:solidFill>
            </a:endParaRPr>
          </a:p>
        </p:txBody>
      </p:sp>
      <p:sp>
        <p:nvSpPr>
          <p:cNvPr id="3" name="Título 2">
            <a:extLst>
              <a:ext uri="{FF2B5EF4-FFF2-40B4-BE49-F238E27FC236}">
                <a16:creationId xmlns:a16="http://schemas.microsoft.com/office/drawing/2014/main" id="{07918654-2C24-422C-A7AA-CF3776741F3D}"/>
              </a:ext>
            </a:extLst>
          </p:cNvPr>
          <p:cNvSpPr>
            <a:spLocks noGrp="1"/>
          </p:cNvSpPr>
          <p:nvPr>
            <p:ph type="title"/>
          </p:nvPr>
        </p:nvSpPr>
        <p:spPr/>
        <p:txBody>
          <a:bodyPr>
            <a:normAutofit fontScale="90000"/>
          </a:bodyPr>
          <a:lstStyle/>
          <a:p>
            <a:r>
              <a:rPr lang="es-MX" dirty="0"/>
              <a:t>“Alcanzando nuestro futuro verde y acelerando la transición hacia la energía limpia”</a:t>
            </a:r>
            <a:endParaRPr lang="es-CO" dirty="0"/>
          </a:p>
        </p:txBody>
      </p:sp>
    </p:spTree>
    <p:extLst>
      <p:ext uri="{BB962C8B-B14F-4D97-AF65-F5344CB8AC3E}">
        <p14:creationId xmlns:p14="http://schemas.microsoft.com/office/powerpoint/2010/main" val="3003470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a:extLst>
              <a:ext uri="{FF2B5EF4-FFF2-40B4-BE49-F238E27FC236}">
                <a16:creationId xmlns:a16="http://schemas.microsoft.com/office/drawing/2014/main" id="{2379FBC5-1834-46CC-8E8B-1363B7A07081}"/>
              </a:ext>
            </a:extLst>
          </p:cNvPr>
          <p:cNvPicPr>
            <a:picLocks noChangeAspect="1"/>
          </p:cNvPicPr>
          <p:nvPr/>
        </p:nvPicPr>
        <p:blipFill>
          <a:blip r:embed="rId3"/>
          <a:stretch>
            <a:fillRect/>
          </a:stretch>
        </p:blipFill>
        <p:spPr>
          <a:xfrm>
            <a:off x="6096000" y="-7080"/>
            <a:ext cx="6096000" cy="6858000"/>
          </a:xfrm>
          <a:prstGeom prst="rect">
            <a:avLst/>
          </a:prstGeom>
          <a:ln>
            <a:solidFill>
              <a:schemeClr val="bg1"/>
            </a:solidFill>
          </a:ln>
        </p:spPr>
      </p:pic>
      <p:sp>
        <p:nvSpPr>
          <p:cNvPr id="112" name="CuadroTexto 111">
            <a:extLst>
              <a:ext uri="{FF2B5EF4-FFF2-40B4-BE49-F238E27FC236}">
                <a16:creationId xmlns:a16="http://schemas.microsoft.com/office/drawing/2014/main" id="{B8A85891-98CC-4B5D-B861-48415DB50C75}"/>
              </a:ext>
            </a:extLst>
          </p:cNvPr>
          <p:cNvSpPr txBox="1"/>
          <p:nvPr/>
        </p:nvSpPr>
        <p:spPr>
          <a:xfrm rot="16200000">
            <a:off x="3530416" y="3682178"/>
            <a:ext cx="5724259" cy="602038"/>
          </a:xfrm>
          <a:prstGeom prst="rect">
            <a:avLst/>
          </a:prstGeom>
          <a:noFill/>
        </p:spPr>
        <p:txBody>
          <a:bodyPr wrap="square" lIns="72000" tIns="36000" rIns="72000" bIns="36000">
            <a:noAutofit/>
          </a:bodyPr>
          <a:lstStyle/>
          <a:p>
            <a:pPr algn="l"/>
            <a:r>
              <a:rPr lang="en-US" sz="1200" b="1" i="0" dirty="0">
                <a:effectLst/>
              </a:rPr>
              <a:t>The World Bank</a:t>
            </a:r>
          </a:p>
          <a:p>
            <a:pPr algn="l"/>
            <a:r>
              <a:rPr lang="en-US" sz="1200" b="0" i="0" dirty="0">
                <a:effectLst/>
              </a:rPr>
              <a:t>Derived Map Of Global Electricity Transmission And Distribution Lines</a:t>
            </a:r>
          </a:p>
          <a:p>
            <a:r>
              <a:rPr lang="en-US" sz="1200" i="0" dirty="0">
                <a:solidFill>
                  <a:schemeClr val="bg1">
                    <a:lumMod val="65000"/>
                  </a:schemeClr>
                </a:solidFill>
                <a:effectLst/>
              </a:rPr>
              <a:t>Predictive mapping of the global power system using open data</a:t>
            </a:r>
          </a:p>
          <a:p>
            <a:pPr algn="l"/>
            <a:endParaRPr lang="en-US" sz="1200" b="0" i="0" dirty="0">
              <a:effectLst/>
            </a:endParaRPr>
          </a:p>
        </p:txBody>
      </p:sp>
      <p:grpSp>
        <p:nvGrpSpPr>
          <p:cNvPr id="11" name="Grupo 10">
            <a:extLst>
              <a:ext uri="{FF2B5EF4-FFF2-40B4-BE49-F238E27FC236}">
                <a16:creationId xmlns:a16="http://schemas.microsoft.com/office/drawing/2014/main" id="{45B82682-1FBE-4B9F-8DCC-33F94F287B78}"/>
              </a:ext>
            </a:extLst>
          </p:cNvPr>
          <p:cNvGrpSpPr/>
          <p:nvPr/>
        </p:nvGrpSpPr>
        <p:grpSpPr>
          <a:xfrm>
            <a:off x="7400220" y="9160"/>
            <a:ext cx="4813241" cy="6836167"/>
            <a:chOff x="7400220" y="9160"/>
            <a:chExt cx="4813241" cy="6836167"/>
          </a:xfrm>
        </p:grpSpPr>
        <p:sp>
          <p:nvSpPr>
            <p:cNvPr id="118" name="Line 26">
              <a:extLst>
                <a:ext uri="{FF2B5EF4-FFF2-40B4-BE49-F238E27FC236}">
                  <a16:creationId xmlns:a16="http://schemas.microsoft.com/office/drawing/2014/main" id="{5A6799F2-09AA-4FEC-A87C-6D1A3083A5BC}"/>
                </a:ext>
              </a:extLst>
            </p:cNvPr>
            <p:cNvSpPr>
              <a:spLocks noChangeShapeType="1"/>
            </p:cNvSpPr>
            <p:nvPr/>
          </p:nvSpPr>
          <p:spPr bwMode="auto">
            <a:xfrm>
              <a:off x="9338022" y="4067980"/>
              <a:ext cx="277477" cy="7602"/>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20" name="Line 29">
              <a:extLst>
                <a:ext uri="{FF2B5EF4-FFF2-40B4-BE49-F238E27FC236}">
                  <a16:creationId xmlns:a16="http://schemas.microsoft.com/office/drawing/2014/main" id="{FC0725FE-A1B4-4853-A365-59FFF82456DD}"/>
                </a:ext>
              </a:extLst>
            </p:cNvPr>
            <p:cNvSpPr>
              <a:spLocks noChangeShapeType="1"/>
            </p:cNvSpPr>
            <p:nvPr/>
          </p:nvSpPr>
          <p:spPr bwMode="auto">
            <a:xfrm flipH="1">
              <a:off x="8948416" y="3457868"/>
              <a:ext cx="5083" cy="402252"/>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30" name="Line 29">
              <a:extLst>
                <a:ext uri="{FF2B5EF4-FFF2-40B4-BE49-F238E27FC236}">
                  <a16:creationId xmlns:a16="http://schemas.microsoft.com/office/drawing/2014/main" id="{19839CB3-DB4B-4DAC-9F12-BD4FCAD96DF1}"/>
                </a:ext>
              </a:extLst>
            </p:cNvPr>
            <p:cNvSpPr>
              <a:spLocks noChangeShapeType="1"/>
            </p:cNvSpPr>
            <p:nvPr/>
          </p:nvSpPr>
          <p:spPr bwMode="auto">
            <a:xfrm>
              <a:off x="9086540" y="3289288"/>
              <a:ext cx="173736" cy="323632"/>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31" name="Line 39">
              <a:extLst>
                <a:ext uri="{FF2B5EF4-FFF2-40B4-BE49-F238E27FC236}">
                  <a16:creationId xmlns:a16="http://schemas.microsoft.com/office/drawing/2014/main" id="{079694C5-B795-4B2E-B60C-FEB26814C7DF}"/>
                </a:ext>
              </a:extLst>
            </p:cNvPr>
            <p:cNvSpPr>
              <a:spLocks noChangeShapeType="1"/>
            </p:cNvSpPr>
            <p:nvPr/>
          </p:nvSpPr>
          <p:spPr bwMode="auto">
            <a:xfrm>
              <a:off x="8313954" y="2792211"/>
              <a:ext cx="305947" cy="105582"/>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highlight>
                  <a:srgbClr val="FF0000"/>
                </a:highlight>
              </a:endParaRPr>
            </a:p>
          </p:txBody>
        </p:sp>
        <p:sp>
          <p:nvSpPr>
            <p:cNvPr id="132" name="Line 38">
              <a:extLst>
                <a:ext uri="{FF2B5EF4-FFF2-40B4-BE49-F238E27FC236}">
                  <a16:creationId xmlns:a16="http://schemas.microsoft.com/office/drawing/2014/main" id="{D5FC5281-63AE-4FBB-BDD0-3A0451717040}"/>
                </a:ext>
              </a:extLst>
            </p:cNvPr>
            <p:cNvSpPr>
              <a:spLocks noChangeShapeType="1"/>
            </p:cNvSpPr>
            <p:nvPr/>
          </p:nvSpPr>
          <p:spPr bwMode="auto">
            <a:xfrm flipH="1" flipV="1">
              <a:off x="7400220" y="1754626"/>
              <a:ext cx="35888" cy="246976"/>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Lst>
          </p:spPr>
          <p:txBody>
            <a:bodyPr wrap="square" anchor="ctr">
              <a:spAutoFit/>
            </a:bodyPr>
            <a:lstStyle/>
            <a:p>
              <a:endParaRPr lang="es-CO"/>
            </a:p>
          </p:txBody>
        </p:sp>
        <p:sp>
          <p:nvSpPr>
            <p:cNvPr id="133" name="Line 45">
              <a:extLst>
                <a:ext uri="{FF2B5EF4-FFF2-40B4-BE49-F238E27FC236}">
                  <a16:creationId xmlns:a16="http://schemas.microsoft.com/office/drawing/2014/main" id="{D12A5865-7C3B-4428-A5C2-7DA5D860C214}"/>
                </a:ext>
              </a:extLst>
            </p:cNvPr>
            <p:cNvSpPr>
              <a:spLocks noChangeShapeType="1"/>
            </p:cNvSpPr>
            <p:nvPr/>
          </p:nvSpPr>
          <p:spPr bwMode="auto">
            <a:xfrm flipH="1" flipV="1">
              <a:off x="7502949" y="1754626"/>
              <a:ext cx="41677" cy="274597"/>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34" name="Line 27">
              <a:extLst>
                <a:ext uri="{FF2B5EF4-FFF2-40B4-BE49-F238E27FC236}">
                  <a16:creationId xmlns:a16="http://schemas.microsoft.com/office/drawing/2014/main" id="{EEE3951C-EE49-4756-9F4A-5C5AFCA63143}"/>
                </a:ext>
              </a:extLst>
            </p:cNvPr>
            <p:cNvSpPr>
              <a:spLocks noChangeShapeType="1"/>
            </p:cNvSpPr>
            <p:nvPr/>
          </p:nvSpPr>
          <p:spPr bwMode="auto">
            <a:xfrm flipV="1">
              <a:off x="9341506" y="4826689"/>
              <a:ext cx="193854" cy="13304"/>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35" name="Line 28">
              <a:extLst>
                <a:ext uri="{FF2B5EF4-FFF2-40B4-BE49-F238E27FC236}">
                  <a16:creationId xmlns:a16="http://schemas.microsoft.com/office/drawing/2014/main" id="{50FAAA02-3083-48F0-A697-311422DFE8B4}"/>
                </a:ext>
              </a:extLst>
            </p:cNvPr>
            <p:cNvSpPr>
              <a:spLocks noChangeShapeType="1"/>
            </p:cNvSpPr>
            <p:nvPr/>
          </p:nvSpPr>
          <p:spPr bwMode="auto">
            <a:xfrm flipV="1">
              <a:off x="9341506" y="4920524"/>
              <a:ext cx="193854" cy="58916"/>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36" name="Line 29">
              <a:extLst>
                <a:ext uri="{FF2B5EF4-FFF2-40B4-BE49-F238E27FC236}">
                  <a16:creationId xmlns:a16="http://schemas.microsoft.com/office/drawing/2014/main" id="{30AB46B8-733A-4FCE-9476-895A8A804689}"/>
                </a:ext>
              </a:extLst>
            </p:cNvPr>
            <p:cNvSpPr>
              <a:spLocks noChangeShapeType="1"/>
            </p:cNvSpPr>
            <p:nvPr/>
          </p:nvSpPr>
          <p:spPr bwMode="auto">
            <a:xfrm>
              <a:off x="8466928" y="3892092"/>
              <a:ext cx="267974" cy="311686"/>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37" name="Line 30">
              <a:extLst>
                <a:ext uri="{FF2B5EF4-FFF2-40B4-BE49-F238E27FC236}">
                  <a16:creationId xmlns:a16="http://schemas.microsoft.com/office/drawing/2014/main" id="{E292791D-305F-460B-8BA7-E56158F8A6AC}"/>
                </a:ext>
              </a:extLst>
            </p:cNvPr>
            <p:cNvSpPr>
              <a:spLocks noChangeShapeType="1"/>
            </p:cNvSpPr>
            <p:nvPr/>
          </p:nvSpPr>
          <p:spPr bwMode="auto">
            <a:xfrm flipV="1">
              <a:off x="9371434" y="4698997"/>
              <a:ext cx="193854" cy="17105"/>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38" name="Line 40">
              <a:extLst>
                <a:ext uri="{FF2B5EF4-FFF2-40B4-BE49-F238E27FC236}">
                  <a16:creationId xmlns:a16="http://schemas.microsoft.com/office/drawing/2014/main" id="{DA93EEB2-B949-456B-B0B6-7C5FD603E5DA}"/>
                </a:ext>
              </a:extLst>
            </p:cNvPr>
            <p:cNvSpPr>
              <a:spLocks noChangeShapeType="1"/>
            </p:cNvSpPr>
            <p:nvPr/>
          </p:nvSpPr>
          <p:spPr bwMode="auto">
            <a:xfrm>
              <a:off x="8315839" y="4432295"/>
              <a:ext cx="267974" cy="227717"/>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40" name="Line 41">
              <a:extLst>
                <a:ext uri="{FF2B5EF4-FFF2-40B4-BE49-F238E27FC236}">
                  <a16:creationId xmlns:a16="http://schemas.microsoft.com/office/drawing/2014/main" id="{8B64C0E6-DAE5-49CA-8B7C-17288F6138AB}"/>
                </a:ext>
              </a:extLst>
            </p:cNvPr>
            <p:cNvSpPr>
              <a:spLocks noChangeShapeType="1"/>
            </p:cNvSpPr>
            <p:nvPr/>
          </p:nvSpPr>
          <p:spPr bwMode="auto">
            <a:xfrm>
              <a:off x="8314348" y="4653704"/>
              <a:ext cx="286567" cy="152694"/>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41" name="Line 32">
              <a:extLst>
                <a:ext uri="{FF2B5EF4-FFF2-40B4-BE49-F238E27FC236}">
                  <a16:creationId xmlns:a16="http://schemas.microsoft.com/office/drawing/2014/main" id="{75609F3E-E119-4CAE-857C-6EABDF2E5DC3}"/>
                </a:ext>
              </a:extLst>
            </p:cNvPr>
            <p:cNvSpPr>
              <a:spLocks noChangeShapeType="1"/>
            </p:cNvSpPr>
            <p:nvPr/>
          </p:nvSpPr>
          <p:spPr bwMode="auto">
            <a:xfrm flipV="1">
              <a:off x="7577949" y="1318662"/>
              <a:ext cx="97074" cy="154828"/>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46" name="Line 37">
              <a:extLst>
                <a:ext uri="{FF2B5EF4-FFF2-40B4-BE49-F238E27FC236}">
                  <a16:creationId xmlns:a16="http://schemas.microsoft.com/office/drawing/2014/main" id="{22172F78-DD7A-4C5A-B173-7A4F9D525D09}"/>
                </a:ext>
              </a:extLst>
            </p:cNvPr>
            <p:cNvSpPr>
              <a:spLocks noChangeShapeType="1"/>
            </p:cNvSpPr>
            <p:nvPr/>
          </p:nvSpPr>
          <p:spPr bwMode="auto">
            <a:xfrm flipV="1">
              <a:off x="7484048" y="1278370"/>
              <a:ext cx="104448" cy="162200"/>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Lst>
          </p:spPr>
          <p:txBody>
            <a:bodyPr anchor="ctr">
              <a:spAutoFit/>
            </a:bodyPr>
            <a:lstStyle/>
            <a:p>
              <a:endParaRPr lang="es-CO"/>
            </a:p>
          </p:txBody>
        </p:sp>
        <p:sp>
          <p:nvSpPr>
            <p:cNvPr id="147" name="Line 29">
              <a:extLst>
                <a:ext uri="{FF2B5EF4-FFF2-40B4-BE49-F238E27FC236}">
                  <a16:creationId xmlns:a16="http://schemas.microsoft.com/office/drawing/2014/main" id="{36FBDA50-1E3E-4AB2-A69A-BF20A3DFA2B7}"/>
                </a:ext>
              </a:extLst>
            </p:cNvPr>
            <p:cNvSpPr>
              <a:spLocks noChangeShapeType="1"/>
            </p:cNvSpPr>
            <p:nvPr/>
          </p:nvSpPr>
          <p:spPr bwMode="auto">
            <a:xfrm>
              <a:off x="7992617" y="458947"/>
              <a:ext cx="139301" cy="0"/>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48" name="Line 34">
              <a:extLst>
                <a:ext uri="{FF2B5EF4-FFF2-40B4-BE49-F238E27FC236}">
                  <a16:creationId xmlns:a16="http://schemas.microsoft.com/office/drawing/2014/main" id="{919B2678-5C0F-4AAC-B392-CEA14DE75B2A}"/>
                </a:ext>
              </a:extLst>
            </p:cNvPr>
            <p:cNvSpPr>
              <a:spLocks noChangeShapeType="1"/>
            </p:cNvSpPr>
            <p:nvPr/>
          </p:nvSpPr>
          <p:spPr bwMode="auto">
            <a:xfrm>
              <a:off x="7992617" y="656135"/>
              <a:ext cx="194149" cy="0"/>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49" name="Line 35">
              <a:extLst>
                <a:ext uri="{FF2B5EF4-FFF2-40B4-BE49-F238E27FC236}">
                  <a16:creationId xmlns:a16="http://schemas.microsoft.com/office/drawing/2014/main" id="{8063E051-E996-4ED0-BC72-FFE0CCF9BED4}"/>
                </a:ext>
              </a:extLst>
            </p:cNvPr>
            <p:cNvSpPr>
              <a:spLocks noChangeShapeType="1"/>
            </p:cNvSpPr>
            <p:nvPr/>
          </p:nvSpPr>
          <p:spPr bwMode="auto">
            <a:xfrm>
              <a:off x="7992617" y="753771"/>
              <a:ext cx="194149" cy="0"/>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50" name="Line 45">
              <a:extLst>
                <a:ext uri="{FF2B5EF4-FFF2-40B4-BE49-F238E27FC236}">
                  <a16:creationId xmlns:a16="http://schemas.microsoft.com/office/drawing/2014/main" id="{48175D4E-A6BB-4097-96E7-2EC7E3FFC801}"/>
                </a:ext>
              </a:extLst>
            </p:cNvPr>
            <p:cNvSpPr>
              <a:spLocks noChangeShapeType="1"/>
            </p:cNvSpPr>
            <p:nvPr/>
          </p:nvSpPr>
          <p:spPr bwMode="auto">
            <a:xfrm flipH="1" flipV="1">
              <a:off x="8225391" y="3111180"/>
              <a:ext cx="132802" cy="323633"/>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51" name="Line 45">
              <a:extLst>
                <a:ext uri="{FF2B5EF4-FFF2-40B4-BE49-F238E27FC236}">
                  <a16:creationId xmlns:a16="http://schemas.microsoft.com/office/drawing/2014/main" id="{EA3BE39B-1715-498D-A0FC-5E33596918DF}"/>
                </a:ext>
              </a:extLst>
            </p:cNvPr>
            <p:cNvSpPr>
              <a:spLocks noChangeShapeType="1"/>
            </p:cNvSpPr>
            <p:nvPr/>
          </p:nvSpPr>
          <p:spPr bwMode="auto">
            <a:xfrm flipV="1">
              <a:off x="7621599" y="1293132"/>
              <a:ext cx="155044" cy="272447"/>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highlight>
                  <a:srgbClr val="FF0000"/>
                </a:highlight>
              </a:endParaRPr>
            </a:p>
          </p:txBody>
        </p:sp>
        <p:sp>
          <p:nvSpPr>
            <p:cNvPr id="152" name="Line 39">
              <a:extLst>
                <a:ext uri="{FF2B5EF4-FFF2-40B4-BE49-F238E27FC236}">
                  <a16:creationId xmlns:a16="http://schemas.microsoft.com/office/drawing/2014/main" id="{4C03ABD0-04C4-4A38-8E67-DDB7C8E56840}"/>
                </a:ext>
              </a:extLst>
            </p:cNvPr>
            <p:cNvSpPr>
              <a:spLocks noChangeShapeType="1"/>
            </p:cNvSpPr>
            <p:nvPr/>
          </p:nvSpPr>
          <p:spPr bwMode="auto">
            <a:xfrm flipV="1">
              <a:off x="8404731" y="3594850"/>
              <a:ext cx="210007" cy="152694"/>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highlight>
                  <a:srgbClr val="FF0000"/>
                </a:highlight>
              </a:endParaRPr>
            </a:p>
          </p:txBody>
        </p:sp>
        <p:sp>
          <p:nvSpPr>
            <p:cNvPr id="153" name="Line 41">
              <a:extLst>
                <a:ext uri="{FF2B5EF4-FFF2-40B4-BE49-F238E27FC236}">
                  <a16:creationId xmlns:a16="http://schemas.microsoft.com/office/drawing/2014/main" id="{818F1CEA-F26A-4856-BA7D-18821C60E955}"/>
                </a:ext>
              </a:extLst>
            </p:cNvPr>
            <p:cNvSpPr>
              <a:spLocks noChangeShapeType="1"/>
            </p:cNvSpPr>
            <p:nvPr/>
          </p:nvSpPr>
          <p:spPr bwMode="auto">
            <a:xfrm>
              <a:off x="8024747" y="6622019"/>
              <a:ext cx="250733" cy="14830"/>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highlight>
                  <a:srgbClr val="FF0000"/>
                </a:highlight>
              </a:endParaRPr>
            </a:p>
          </p:txBody>
        </p:sp>
        <p:sp>
          <p:nvSpPr>
            <p:cNvPr id="154" name="Line 26">
              <a:extLst>
                <a:ext uri="{FF2B5EF4-FFF2-40B4-BE49-F238E27FC236}">
                  <a16:creationId xmlns:a16="http://schemas.microsoft.com/office/drawing/2014/main" id="{AE0F1EC4-3D74-4319-8F0E-DB4FD0E21E81}"/>
                </a:ext>
              </a:extLst>
            </p:cNvPr>
            <p:cNvSpPr>
              <a:spLocks noChangeShapeType="1"/>
            </p:cNvSpPr>
            <p:nvPr/>
          </p:nvSpPr>
          <p:spPr bwMode="auto">
            <a:xfrm flipV="1">
              <a:off x="9338022" y="4183742"/>
              <a:ext cx="220958" cy="55580"/>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55" name="Line 26">
              <a:extLst>
                <a:ext uri="{FF2B5EF4-FFF2-40B4-BE49-F238E27FC236}">
                  <a16:creationId xmlns:a16="http://schemas.microsoft.com/office/drawing/2014/main" id="{F980C5FD-70B4-4C71-9A3A-6F2364635E7D}"/>
                </a:ext>
              </a:extLst>
            </p:cNvPr>
            <p:cNvSpPr>
              <a:spLocks noChangeShapeType="1"/>
            </p:cNvSpPr>
            <p:nvPr/>
          </p:nvSpPr>
          <p:spPr bwMode="auto">
            <a:xfrm flipV="1">
              <a:off x="9639375" y="4155329"/>
              <a:ext cx="99738" cy="126309"/>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56" name="Line 45">
              <a:extLst>
                <a:ext uri="{FF2B5EF4-FFF2-40B4-BE49-F238E27FC236}">
                  <a16:creationId xmlns:a16="http://schemas.microsoft.com/office/drawing/2014/main" id="{F0F96B53-674A-4B62-9A87-8A396835D73C}"/>
                </a:ext>
              </a:extLst>
            </p:cNvPr>
            <p:cNvSpPr>
              <a:spLocks noChangeShapeType="1"/>
            </p:cNvSpPr>
            <p:nvPr/>
          </p:nvSpPr>
          <p:spPr bwMode="auto">
            <a:xfrm flipH="1" flipV="1">
              <a:off x="8340696" y="3125427"/>
              <a:ext cx="61933" cy="182879"/>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57" name="Line 35">
              <a:extLst>
                <a:ext uri="{FF2B5EF4-FFF2-40B4-BE49-F238E27FC236}">
                  <a16:creationId xmlns:a16="http://schemas.microsoft.com/office/drawing/2014/main" id="{1317B420-BF89-4B65-9677-DD4F3640159B}"/>
                </a:ext>
              </a:extLst>
            </p:cNvPr>
            <p:cNvSpPr>
              <a:spLocks noChangeShapeType="1"/>
            </p:cNvSpPr>
            <p:nvPr/>
          </p:nvSpPr>
          <p:spPr bwMode="auto">
            <a:xfrm>
              <a:off x="9201950" y="878910"/>
              <a:ext cx="58326" cy="242157"/>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58" name="Line 29">
              <a:extLst>
                <a:ext uri="{FF2B5EF4-FFF2-40B4-BE49-F238E27FC236}">
                  <a16:creationId xmlns:a16="http://schemas.microsoft.com/office/drawing/2014/main" id="{7DB8C597-4554-4D60-9886-F71D56E49F0D}"/>
                </a:ext>
              </a:extLst>
            </p:cNvPr>
            <p:cNvSpPr>
              <a:spLocks noChangeShapeType="1"/>
            </p:cNvSpPr>
            <p:nvPr/>
          </p:nvSpPr>
          <p:spPr bwMode="auto">
            <a:xfrm flipV="1">
              <a:off x="9341506" y="880880"/>
              <a:ext cx="184268" cy="306983"/>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59" name="Line 29">
              <a:extLst>
                <a:ext uri="{FF2B5EF4-FFF2-40B4-BE49-F238E27FC236}">
                  <a16:creationId xmlns:a16="http://schemas.microsoft.com/office/drawing/2014/main" id="{CF4014EE-547A-4574-81CF-37787B11AA0C}"/>
                </a:ext>
              </a:extLst>
            </p:cNvPr>
            <p:cNvSpPr>
              <a:spLocks noChangeShapeType="1"/>
            </p:cNvSpPr>
            <p:nvPr/>
          </p:nvSpPr>
          <p:spPr bwMode="auto">
            <a:xfrm>
              <a:off x="9537465" y="878910"/>
              <a:ext cx="280023" cy="105088"/>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60" name="Line 29">
              <a:extLst>
                <a:ext uri="{FF2B5EF4-FFF2-40B4-BE49-F238E27FC236}">
                  <a16:creationId xmlns:a16="http://schemas.microsoft.com/office/drawing/2014/main" id="{3BB40BB7-370C-4070-A56B-B9A84307432E}"/>
                </a:ext>
              </a:extLst>
            </p:cNvPr>
            <p:cNvSpPr>
              <a:spLocks noChangeShapeType="1"/>
            </p:cNvSpPr>
            <p:nvPr/>
          </p:nvSpPr>
          <p:spPr bwMode="auto">
            <a:xfrm>
              <a:off x="9808868" y="992389"/>
              <a:ext cx="289696" cy="67744"/>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61" name="Line 29">
              <a:extLst>
                <a:ext uri="{FF2B5EF4-FFF2-40B4-BE49-F238E27FC236}">
                  <a16:creationId xmlns:a16="http://schemas.microsoft.com/office/drawing/2014/main" id="{E8AF8225-7B6B-486A-8D88-712D23AF4828}"/>
                </a:ext>
              </a:extLst>
            </p:cNvPr>
            <p:cNvSpPr>
              <a:spLocks noChangeShapeType="1"/>
            </p:cNvSpPr>
            <p:nvPr/>
          </p:nvSpPr>
          <p:spPr bwMode="auto">
            <a:xfrm flipH="1" flipV="1">
              <a:off x="10099104" y="1064213"/>
              <a:ext cx="73036" cy="306983"/>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highlight>
                  <a:srgbClr val="FF0000"/>
                </a:highlight>
              </a:endParaRPr>
            </a:p>
          </p:txBody>
        </p:sp>
        <p:sp>
          <p:nvSpPr>
            <p:cNvPr id="162" name="Line 34">
              <a:extLst>
                <a:ext uri="{FF2B5EF4-FFF2-40B4-BE49-F238E27FC236}">
                  <a16:creationId xmlns:a16="http://schemas.microsoft.com/office/drawing/2014/main" id="{0471443D-100E-47E7-BE46-65BC2CBCD530}"/>
                </a:ext>
              </a:extLst>
            </p:cNvPr>
            <p:cNvSpPr>
              <a:spLocks noChangeShapeType="1"/>
            </p:cNvSpPr>
            <p:nvPr/>
          </p:nvSpPr>
          <p:spPr bwMode="auto">
            <a:xfrm flipV="1">
              <a:off x="9572989" y="3741374"/>
              <a:ext cx="292681" cy="20907"/>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63" name="Line 35">
              <a:extLst>
                <a:ext uri="{FF2B5EF4-FFF2-40B4-BE49-F238E27FC236}">
                  <a16:creationId xmlns:a16="http://schemas.microsoft.com/office/drawing/2014/main" id="{0F72DA9A-12D7-4B30-AF8B-661073473247}"/>
                </a:ext>
              </a:extLst>
            </p:cNvPr>
            <p:cNvSpPr>
              <a:spLocks noChangeShapeType="1"/>
            </p:cNvSpPr>
            <p:nvPr/>
          </p:nvSpPr>
          <p:spPr bwMode="auto">
            <a:xfrm>
              <a:off x="9698906" y="3884151"/>
              <a:ext cx="290779" cy="7602"/>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dirty="0">
                <a:highlight>
                  <a:srgbClr val="FFFF00"/>
                </a:highlight>
              </a:endParaRPr>
            </a:p>
          </p:txBody>
        </p:sp>
        <p:sp>
          <p:nvSpPr>
            <p:cNvPr id="164" name="Line 33">
              <a:extLst>
                <a:ext uri="{FF2B5EF4-FFF2-40B4-BE49-F238E27FC236}">
                  <a16:creationId xmlns:a16="http://schemas.microsoft.com/office/drawing/2014/main" id="{22730757-2560-4155-9DA1-E7206F98D5E9}"/>
                </a:ext>
              </a:extLst>
            </p:cNvPr>
            <p:cNvSpPr>
              <a:spLocks noChangeShapeType="1"/>
            </p:cNvSpPr>
            <p:nvPr/>
          </p:nvSpPr>
          <p:spPr bwMode="auto">
            <a:xfrm>
              <a:off x="9523789" y="4482967"/>
              <a:ext cx="285079" cy="13304"/>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65" name="Line 32">
              <a:extLst>
                <a:ext uri="{FF2B5EF4-FFF2-40B4-BE49-F238E27FC236}">
                  <a16:creationId xmlns:a16="http://schemas.microsoft.com/office/drawing/2014/main" id="{341B4632-794B-4F6E-8895-17192723EAE6}"/>
                </a:ext>
              </a:extLst>
            </p:cNvPr>
            <p:cNvSpPr>
              <a:spLocks noChangeShapeType="1"/>
            </p:cNvSpPr>
            <p:nvPr/>
          </p:nvSpPr>
          <p:spPr bwMode="auto">
            <a:xfrm>
              <a:off x="9615499" y="4366721"/>
              <a:ext cx="294582" cy="0"/>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66" name="Line 31">
              <a:extLst>
                <a:ext uri="{FF2B5EF4-FFF2-40B4-BE49-F238E27FC236}">
                  <a16:creationId xmlns:a16="http://schemas.microsoft.com/office/drawing/2014/main" id="{232E1E60-A59F-4C78-96A7-977A912867DA}"/>
                </a:ext>
              </a:extLst>
            </p:cNvPr>
            <p:cNvSpPr>
              <a:spLocks noChangeShapeType="1"/>
            </p:cNvSpPr>
            <p:nvPr/>
          </p:nvSpPr>
          <p:spPr bwMode="auto">
            <a:xfrm flipV="1">
              <a:off x="9766772" y="4596071"/>
              <a:ext cx="204350" cy="170372"/>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67" name="Line 31">
              <a:extLst>
                <a:ext uri="{FF2B5EF4-FFF2-40B4-BE49-F238E27FC236}">
                  <a16:creationId xmlns:a16="http://schemas.microsoft.com/office/drawing/2014/main" id="{A7B55CA5-AD29-4DC0-B5ED-27B50B28E853}"/>
                </a:ext>
              </a:extLst>
            </p:cNvPr>
            <p:cNvSpPr>
              <a:spLocks noChangeShapeType="1"/>
            </p:cNvSpPr>
            <p:nvPr/>
          </p:nvSpPr>
          <p:spPr bwMode="auto">
            <a:xfrm flipV="1">
              <a:off x="9846124" y="4686621"/>
              <a:ext cx="173869" cy="170372"/>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p>
          </p:txBody>
        </p:sp>
        <p:sp>
          <p:nvSpPr>
            <p:cNvPr id="168" name="Line 29">
              <a:extLst>
                <a:ext uri="{FF2B5EF4-FFF2-40B4-BE49-F238E27FC236}">
                  <a16:creationId xmlns:a16="http://schemas.microsoft.com/office/drawing/2014/main" id="{AA015130-93A1-40DD-A60D-320AC19C6E87}"/>
                </a:ext>
              </a:extLst>
            </p:cNvPr>
            <p:cNvSpPr>
              <a:spLocks noChangeShapeType="1"/>
            </p:cNvSpPr>
            <p:nvPr/>
          </p:nvSpPr>
          <p:spPr bwMode="auto">
            <a:xfrm flipV="1">
              <a:off x="9086541" y="2989232"/>
              <a:ext cx="305947" cy="158335"/>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CO">
                <a:highlight>
                  <a:srgbClr val="FF0000"/>
                </a:highlight>
              </a:endParaRPr>
            </a:p>
          </p:txBody>
        </p:sp>
        <p:sp>
          <p:nvSpPr>
            <p:cNvPr id="169" name="Forma libre: forma 168">
              <a:extLst>
                <a:ext uri="{FF2B5EF4-FFF2-40B4-BE49-F238E27FC236}">
                  <a16:creationId xmlns:a16="http://schemas.microsoft.com/office/drawing/2014/main" id="{17FB3835-F38A-40FB-AF62-A165969C5B03}"/>
                </a:ext>
              </a:extLst>
            </p:cNvPr>
            <p:cNvSpPr/>
            <p:nvPr/>
          </p:nvSpPr>
          <p:spPr>
            <a:xfrm>
              <a:off x="7446835" y="582236"/>
              <a:ext cx="396000" cy="216000"/>
            </a:xfrm>
            <a:custGeom>
              <a:avLst/>
              <a:gdLst>
                <a:gd name="connsiteX0" fmla="*/ 0 w 972457"/>
                <a:gd name="connsiteY0" fmla="*/ 72571 h 537028"/>
                <a:gd name="connsiteX1" fmla="*/ 130628 w 972457"/>
                <a:gd name="connsiteY1" fmla="*/ 43543 h 537028"/>
                <a:gd name="connsiteX2" fmla="*/ 217714 w 972457"/>
                <a:gd name="connsiteY2" fmla="*/ 0 h 537028"/>
                <a:gd name="connsiteX3" fmla="*/ 478971 w 972457"/>
                <a:gd name="connsiteY3" fmla="*/ 14514 h 537028"/>
                <a:gd name="connsiteX4" fmla="*/ 566057 w 972457"/>
                <a:gd name="connsiteY4" fmla="*/ 58057 h 537028"/>
                <a:gd name="connsiteX5" fmla="*/ 609600 w 972457"/>
                <a:gd name="connsiteY5" fmla="*/ 72571 h 537028"/>
                <a:gd name="connsiteX6" fmla="*/ 653143 w 972457"/>
                <a:gd name="connsiteY6" fmla="*/ 116114 h 537028"/>
                <a:gd name="connsiteX7" fmla="*/ 682171 w 972457"/>
                <a:gd name="connsiteY7" fmla="*/ 159657 h 537028"/>
                <a:gd name="connsiteX8" fmla="*/ 725714 w 972457"/>
                <a:gd name="connsiteY8" fmla="*/ 188685 h 537028"/>
                <a:gd name="connsiteX9" fmla="*/ 783771 w 972457"/>
                <a:gd name="connsiteY9" fmla="*/ 275771 h 537028"/>
                <a:gd name="connsiteX10" fmla="*/ 827314 w 972457"/>
                <a:gd name="connsiteY10" fmla="*/ 362857 h 537028"/>
                <a:gd name="connsiteX11" fmla="*/ 870857 w 972457"/>
                <a:gd name="connsiteY11" fmla="*/ 406400 h 537028"/>
                <a:gd name="connsiteX12" fmla="*/ 928914 w 972457"/>
                <a:gd name="connsiteY12" fmla="*/ 493485 h 537028"/>
                <a:gd name="connsiteX13" fmla="*/ 972457 w 972457"/>
                <a:gd name="connsiteY13" fmla="*/ 537028 h 537028"/>
                <a:gd name="connsiteX0" fmla="*/ 0 w 951071"/>
                <a:gd name="connsiteY0" fmla="*/ 72571 h 895805"/>
                <a:gd name="connsiteX1" fmla="*/ 130628 w 951071"/>
                <a:gd name="connsiteY1" fmla="*/ 43543 h 895805"/>
                <a:gd name="connsiteX2" fmla="*/ 217714 w 951071"/>
                <a:gd name="connsiteY2" fmla="*/ 0 h 895805"/>
                <a:gd name="connsiteX3" fmla="*/ 478971 w 951071"/>
                <a:gd name="connsiteY3" fmla="*/ 14514 h 895805"/>
                <a:gd name="connsiteX4" fmla="*/ 566057 w 951071"/>
                <a:gd name="connsiteY4" fmla="*/ 58057 h 895805"/>
                <a:gd name="connsiteX5" fmla="*/ 609600 w 951071"/>
                <a:gd name="connsiteY5" fmla="*/ 72571 h 895805"/>
                <a:gd name="connsiteX6" fmla="*/ 653143 w 951071"/>
                <a:gd name="connsiteY6" fmla="*/ 116114 h 895805"/>
                <a:gd name="connsiteX7" fmla="*/ 682171 w 951071"/>
                <a:gd name="connsiteY7" fmla="*/ 159657 h 895805"/>
                <a:gd name="connsiteX8" fmla="*/ 725714 w 951071"/>
                <a:gd name="connsiteY8" fmla="*/ 188685 h 895805"/>
                <a:gd name="connsiteX9" fmla="*/ 783771 w 951071"/>
                <a:gd name="connsiteY9" fmla="*/ 275771 h 895805"/>
                <a:gd name="connsiteX10" fmla="*/ 827314 w 951071"/>
                <a:gd name="connsiteY10" fmla="*/ 362857 h 895805"/>
                <a:gd name="connsiteX11" fmla="*/ 870857 w 951071"/>
                <a:gd name="connsiteY11" fmla="*/ 406400 h 895805"/>
                <a:gd name="connsiteX12" fmla="*/ 928914 w 951071"/>
                <a:gd name="connsiteY12" fmla="*/ 493485 h 895805"/>
                <a:gd name="connsiteX13" fmla="*/ 951071 w 951071"/>
                <a:gd name="connsiteY13" fmla="*/ 895805 h 895805"/>
                <a:gd name="connsiteX0" fmla="*/ 0 w 951071"/>
                <a:gd name="connsiteY0" fmla="*/ 220303 h 1043537"/>
                <a:gd name="connsiteX1" fmla="*/ 130628 w 951071"/>
                <a:gd name="connsiteY1" fmla="*/ 191275 h 1043537"/>
                <a:gd name="connsiteX2" fmla="*/ 239099 w 951071"/>
                <a:gd name="connsiteY2" fmla="*/ 0 h 1043537"/>
                <a:gd name="connsiteX3" fmla="*/ 478971 w 951071"/>
                <a:gd name="connsiteY3" fmla="*/ 162246 h 1043537"/>
                <a:gd name="connsiteX4" fmla="*/ 566057 w 951071"/>
                <a:gd name="connsiteY4" fmla="*/ 205789 h 1043537"/>
                <a:gd name="connsiteX5" fmla="*/ 609600 w 951071"/>
                <a:gd name="connsiteY5" fmla="*/ 220303 h 1043537"/>
                <a:gd name="connsiteX6" fmla="*/ 653143 w 951071"/>
                <a:gd name="connsiteY6" fmla="*/ 263846 h 1043537"/>
                <a:gd name="connsiteX7" fmla="*/ 682171 w 951071"/>
                <a:gd name="connsiteY7" fmla="*/ 307389 h 1043537"/>
                <a:gd name="connsiteX8" fmla="*/ 725714 w 951071"/>
                <a:gd name="connsiteY8" fmla="*/ 336417 h 1043537"/>
                <a:gd name="connsiteX9" fmla="*/ 783771 w 951071"/>
                <a:gd name="connsiteY9" fmla="*/ 423503 h 1043537"/>
                <a:gd name="connsiteX10" fmla="*/ 827314 w 951071"/>
                <a:gd name="connsiteY10" fmla="*/ 510589 h 1043537"/>
                <a:gd name="connsiteX11" fmla="*/ 870857 w 951071"/>
                <a:gd name="connsiteY11" fmla="*/ 554132 h 1043537"/>
                <a:gd name="connsiteX12" fmla="*/ 928914 w 951071"/>
                <a:gd name="connsiteY12" fmla="*/ 641217 h 1043537"/>
                <a:gd name="connsiteX13" fmla="*/ 951071 w 951071"/>
                <a:gd name="connsiteY13" fmla="*/ 1043537 h 1043537"/>
                <a:gd name="connsiteX0" fmla="*/ 0 w 951071"/>
                <a:gd name="connsiteY0" fmla="*/ 220789 h 1044023"/>
                <a:gd name="connsiteX1" fmla="*/ 239099 w 951071"/>
                <a:gd name="connsiteY1" fmla="*/ 486 h 1044023"/>
                <a:gd name="connsiteX2" fmla="*/ 478971 w 951071"/>
                <a:gd name="connsiteY2" fmla="*/ 162732 h 1044023"/>
                <a:gd name="connsiteX3" fmla="*/ 566057 w 951071"/>
                <a:gd name="connsiteY3" fmla="*/ 206275 h 1044023"/>
                <a:gd name="connsiteX4" fmla="*/ 609600 w 951071"/>
                <a:gd name="connsiteY4" fmla="*/ 220789 h 1044023"/>
                <a:gd name="connsiteX5" fmla="*/ 653143 w 951071"/>
                <a:gd name="connsiteY5" fmla="*/ 264332 h 1044023"/>
                <a:gd name="connsiteX6" fmla="*/ 682171 w 951071"/>
                <a:gd name="connsiteY6" fmla="*/ 307875 h 1044023"/>
                <a:gd name="connsiteX7" fmla="*/ 725714 w 951071"/>
                <a:gd name="connsiteY7" fmla="*/ 336903 h 1044023"/>
                <a:gd name="connsiteX8" fmla="*/ 783771 w 951071"/>
                <a:gd name="connsiteY8" fmla="*/ 423989 h 1044023"/>
                <a:gd name="connsiteX9" fmla="*/ 827314 w 951071"/>
                <a:gd name="connsiteY9" fmla="*/ 511075 h 1044023"/>
                <a:gd name="connsiteX10" fmla="*/ 870857 w 951071"/>
                <a:gd name="connsiteY10" fmla="*/ 554618 h 1044023"/>
                <a:gd name="connsiteX11" fmla="*/ 928914 w 951071"/>
                <a:gd name="connsiteY11" fmla="*/ 641703 h 1044023"/>
                <a:gd name="connsiteX12" fmla="*/ 951071 w 951071"/>
                <a:gd name="connsiteY12" fmla="*/ 1044023 h 1044023"/>
                <a:gd name="connsiteX0" fmla="*/ 0 w 951071"/>
                <a:gd name="connsiteY0" fmla="*/ 60280 h 883514"/>
                <a:gd name="connsiteX1" fmla="*/ 303257 w 951071"/>
                <a:gd name="connsiteY1" fmla="*/ 114335 h 883514"/>
                <a:gd name="connsiteX2" fmla="*/ 478971 w 951071"/>
                <a:gd name="connsiteY2" fmla="*/ 2223 h 883514"/>
                <a:gd name="connsiteX3" fmla="*/ 566057 w 951071"/>
                <a:gd name="connsiteY3" fmla="*/ 45766 h 883514"/>
                <a:gd name="connsiteX4" fmla="*/ 609600 w 951071"/>
                <a:gd name="connsiteY4" fmla="*/ 60280 h 883514"/>
                <a:gd name="connsiteX5" fmla="*/ 653143 w 951071"/>
                <a:gd name="connsiteY5" fmla="*/ 103823 h 883514"/>
                <a:gd name="connsiteX6" fmla="*/ 682171 w 951071"/>
                <a:gd name="connsiteY6" fmla="*/ 147366 h 883514"/>
                <a:gd name="connsiteX7" fmla="*/ 725714 w 951071"/>
                <a:gd name="connsiteY7" fmla="*/ 176394 h 883514"/>
                <a:gd name="connsiteX8" fmla="*/ 783771 w 951071"/>
                <a:gd name="connsiteY8" fmla="*/ 263480 h 883514"/>
                <a:gd name="connsiteX9" fmla="*/ 827314 w 951071"/>
                <a:gd name="connsiteY9" fmla="*/ 350566 h 883514"/>
                <a:gd name="connsiteX10" fmla="*/ 870857 w 951071"/>
                <a:gd name="connsiteY10" fmla="*/ 394109 h 883514"/>
                <a:gd name="connsiteX11" fmla="*/ 928914 w 951071"/>
                <a:gd name="connsiteY11" fmla="*/ 481194 h 883514"/>
                <a:gd name="connsiteX12" fmla="*/ 951071 w 951071"/>
                <a:gd name="connsiteY12" fmla="*/ 883514 h 883514"/>
                <a:gd name="connsiteX0" fmla="*/ 0 w 951071"/>
                <a:gd name="connsiteY0" fmla="*/ 58057 h 881291"/>
                <a:gd name="connsiteX1" fmla="*/ 303257 w 951071"/>
                <a:gd name="connsiteY1" fmla="*/ 175426 h 881291"/>
                <a:gd name="connsiteX2" fmla="*/ 478971 w 951071"/>
                <a:gd name="connsiteY2" fmla="*/ 0 h 881291"/>
                <a:gd name="connsiteX3" fmla="*/ 566057 w 951071"/>
                <a:gd name="connsiteY3" fmla="*/ 43543 h 881291"/>
                <a:gd name="connsiteX4" fmla="*/ 609600 w 951071"/>
                <a:gd name="connsiteY4" fmla="*/ 58057 h 881291"/>
                <a:gd name="connsiteX5" fmla="*/ 653143 w 951071"/>
                <a:gd name="connsiteY5" fmla="*/ 101600 h 881291"/>
                <a:gd name="connsiteX6" fmla="*/ 682171 w 951071"/>
                <a:gd name="connsiteY6" fmla="*/ 145143 h 881291"/>
                <a:gd name="connsiteX7" fmla="*/ 725714 w 951071"/>
                <a:gd name="connsiteY7" fmla="*/ 174171 h 881291"/>
                <a:gd name="connsiteX8" fmla="*/ 783771 w 951071"/>
                <a:gd name="connsiteY8" fmla="*/ 261257 h 881291"/>
                <a:gd name="connsiteX9" fmla="*/ 827314 w 951071"/>
                <a:gd name="connsiteY9" fmla="*/ 348343 h 881291"/>
                <a:gd name="connsiteX10" fmla="*/ 870857 w 951071"/>
                <a:gd name="connsiteY10" fmla="*/ 391886 h 881291"/>
                <a:gd name="connsiteX11" fmla="*/ 928914 w 951071"/>
                <a:gd name="connsiteY11" fmla="*/ 478971 h 881291"/>
                <a:gd name="connsiteX12" fmla="*/ 951071 w 951071"/>
                <a:gd name="connsiteY12" fmla="*/ 881291 h 88129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653143 w 951071"/>
                <a:gd name="connsiteY5" fmla="*/ 110960 h 890651"/>
                <a:gd name="connsiteX6" fmla="*/ 682171 w 951071"/>
                <a:gd name="connsiteY6" fmla="*/ 154503 h 890651"/>
                <a:gd name="connsiteX7" fmla="*/ 725714 w 951071"/>
                <a:gd name="connsiteY7" fmla="*/ 183531 h 890651"/>
                <a:gd name="connsiteX8" fmla="*/ 783771 w 951071"/>
                <a:gd name="connsiteY8" fmla="*/ 270617 h 890651"/>
                <a:gd name="connsiteX9" fmla="*/ 827314 w 951071"/>
                <a:gd name="connsiteY9" fmla="*/ 357703 h 890651"/>
                <a:gd name="connsiteX10" fmla="*/ 870857 w 951071"/>
                <a:gd name="connsiteY10" fmla="*/ 401246 h 890651"/>
                <a:gd name="connsiteX11" fmla="*/ 928914 w 951071"/>
                <a:gd name="connsiteY11" fmla="*/ 488331 h 890651"/>
                <a:gd name="connsiteX12" fmla="*/ 951071 w 951071"/>
                <a:gd name="connsiteY12" fmla="*/ 890651 h 89065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653143 w 951071"/>
                <a:gd name="connsiteY5" fmla="*/ 110960 h 890651"/>
                <a:gd name="connsiteX6" fmla="*/ 682171 w 951071"/>
                <a:gd name="connsiteY6" fmla="*/ 154503 h 890651"/>
                <a:gd name="connsiteX7" fmla="*/ 725714 w 951071"/>
                <a:gd name="connsiteY7" fmla="*/ 183531 h 890651"/>
                <a:gd name="connsiteX8" fmla="*/ 783771 w 951071"/>
                <a:gd name="connsiteY8" fmla="*/ 270617 h 890651"/>
                <a:gd name="connsiteX9" fmla="*/ 870857 w 951071"/>
                <a:gd name="connsiteY9" fmla="*/ 401246 h 890651"/>
                <a:gd name="connsiteX10" fmla="*/ 928914 w 951071"/>
                <a:gd name="connsiteY10" fmla="*/ 488331 h 890651"/>
                <a:gd name="connsiteX11" fmla="*/ 951071 w 951071"/>
                <a:gd name="connsiteY11" fmla="*/ 890651 h 89065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653143 w 951071"/>
                <a:gd name="connsiteY5" fmla="*/ 110960 h 890651"/>
                <a:gd name="connsiteX6" fmla="*/ 682171 w 951071"/>
                <a:gd name="connsiteY6" fmla="*/ 154503 h 890651"/>
                <a:gd name="connsiteX7" fmla="*/ 725714 w 951071"/>
                <a:gd name="connsiteY7" fmla="*/ 183531 h 890651"/>
                <a:gd name="connsiteX8" fmla="*/ 870857 w 951071"/>
                <a:gd name="connsiteY8" fmla="*/ 401246 h 890651"/>
                <a:gd name="connsiteX9" fmla="*/ 928914 w 951071"/>
                <a:gd name="connsiteY9" fmla="*/ 488331 h 890651"/>
                <a:gd name="connsiteX10" fmla="*/ 951071 w 951071"/>
                <a:gd name="connsiteY10" fmla="*/ 890651 h 89065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653143 w 951071"/>
                <a:gd name="connsiteY5" fmla="*/ 110960 h 890651"/>
                <a:gd name="connsiteX6" fmla="*/ 682171 w 951071"/>
                <a:gd name="connsiteY6" fmla="*/ 154503 h 890651"/>
                <a:gd name="connsiteX7" fmla="*/ 870857 w 951071"/>
                <a:gd name="connsiteY7" fmla="*/ 401246 h 890651"/>
                <a:gd name="connsiteX8" fmla="*/ 928914 w 951071"/>
                <a:gd name="connsiteY8" fmla="*/ 488331 h 890651"/>
                <a:gd name="connsiteX9" fmla="*/ 951071 w 951071"/>
                <a:gd name="connsiteY9" fmla="*/ 890651 h 89065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653143 w 951071"/>
                <a:gd name="connsiteY5" fmla="*/ 110960 h 890651"/>
                <a:gd name="connsiteX6" fmla="*/ 870857 w 951071"/>
                <a:gd name="connsiteY6" fmla="*/ 401246 h 890651"/>
                <a:gd name="connsiteX7" fmla="*/ 928914 w 951071"/>
                <a:gd name="connsiteY7" fmla="*/ 488331 h 890651"/>
                <a:gd name="connsiteX8" fmla="*/ 951071 w 951071"/>
                <a:gd name="connsiteY8" fmla="*/ 890651 h 890651"/>
                <a:gd name="connsiteX0" fmla="*/ 0 w 951071"/>
                <a:gd name="connsiteY0" fmla="*/ 67417 h 890651"/>
                <a:gd name="connsiteX1" fmla="*/ 378107 w 951071"/>
                <a:gd name="connsiteY1" fmla="*/ 248099 h 890651"/>
                <a:gd name="connsiteX2" fmla="*/ 478971 w 951071"/>
                <a:gd name="connsiteY2" fmla="*/ 9360 h 890651"/>
                <a:gd name="connsiteX3" fmla="*/ 566057 w 951071"/>
                <a:gd name="connsiteY3" fmla="*/ 52903 h 890651"/>
                <a:gd name="connsiteX4" fmla="*/ 609600 w 951071"/>
                <a:gd name="connsiteY4" fmla="*/ 67417 h 890651"/>
                <a:gd name="connsiteX5" fmla="*/ 870857 w 951071"/>
                <a:gd name="connsiteY5" fmla="*/ 401246 h 890651"/>
                <a:gd name="connsiteX6" fmla="*/ 928914 w 951071"/>
                <a:gd name="connsiteY6" fmla="*/ 488331 h 890651"/>
                <a:gd name="connsiteX7" fmla="*/ 951071 w 951071"/>
                <a:gd name="connsiteY7" fmla="*/ 890651 h 890651"/>
                <a:gd name="connsiteX0" fmla="*/ 0 w 951071"/>
                <a:gd name="connsiteY0" fmla="*/ 75835 h 899069"/>
                <a:gd name="connsiteX1" fmla="*/ 378107 w 951071"/>
                <a:gd name="connsiteY1" fmla="*/ 256517 h 899069"/>
                <a:gd name="connsiteX2" fmla="*/ 478971 w 951071"/>
                <a:gd name="connsiteY2" fmla="*/ 17778 h 899069"/>
                <a:gd name="connsiteX3" fmla="*/ 566057 w 951071"/>
                <a:gd name="connsiteY3" fmla="*/ 61321 h 899069"/>
                <a:gd name="connsiteX4" fmla="*/ 870857 w 951071"/>
                <a:gd name="connsiteY4" fmla="*/ 409664 h 899069"/>
                <a:gd name="connsiteX5" fmla="*/ 928914 w 951071"/>
                <a:gd name="connsiteY5" fmla="*/ 496749 h 899069"/>
                <a:gd name="connsiteX6" fmla="*/ 951071 w 951071"/>
                <a:gd name="connsiteY6" fmla="*/ 899069 h 899069"/>
                <a:gd name="connsiteX0" fmla="*/ 0 w 951071"/>
                <a:gd name="connsiteY0" fmla="*/ 59855 h 883089"/>
                <a:gd name="connsiteX1" fmla="*/ 378107 w 951071"/>
                <a:gd name="connsiteY1" fmla="*/ 240537 h 883089"/>
                <a:gd name="connsiteX2" fmla="*/ 478971 w 951071"/>
                <a:gd name="connsiteY2" fmla="*/ 1798 h 883089"/>
                <a:gd name="connsiteX3" fmla="*/ 870857 w 951071"/>
                <a:gd name="connsiteY3" fmla="*/ 393684 h 883089"/>
                <a:gd name="connsiteX4" fmla="*/ 928914 w 951071"/>
                <a:gd name="connsiteY4" fmla="*/ 480769 h 883089"/>
                <a:gd name="connsiteX5" fmla="*/ 951071 w 951071"/>
                <a:gd name="connsiteY5" fmla="*/ 883089 h 883089"/>
                <a:gd name="connsiteX0" fmla="*/ 0 w 951071"/>
                <a:gd name="connsiteY0" fmla="*/ 17975 h 841209"/>
                <a:gd name="connsiteX1" fmla="*/ 378107 w 951071"/>
                <a:gd name="connsiteY1" fmla="*/ 198657 h 841209"/>
                <a:gd name="connsiteX2" fmla="*/ 521743 w 951071"/>
                <a:gd name="connsiteY2" fmla="*/ 2128 h 841209"/>
                <a:gd name="connsiteX3" fmla="*/ 870857 w 951071"/>
                <a:gd name="connsiteY3" fmla="*/ 351804 h 841209"/>
                <a:gd name="connsiteX4" fmla="*/ 928914 w 951071"/>
                <a:gd name="connsiteY4" fmla="*/ 438889 h 841209"/>
                <a:gd name="connsiteX5" fmla="*/ 951071 w 951071"/>
                <a:gd name="connsiteY5" fmla="*/ 841209 h 841209"/>
                <a:gd name="connsiteX0" fmla="*/ 0 w 951071"/>
                <a:gd name="connsiteY0" fmla="*/ 17975 h 841209"/>
                <a:gd name="connsiteX1" fmla="*/ 378107 w 951071"/>
                <a:gd name="connsiteY1" fmla="*/ 198657 h 841209"/>
                <a:gd name="connsiteX2" fmla="*/ 521743 w 951071"/>
                <a:gd name="connsiteY2" fmla="*/ 2128 h 841209"/>
                <a:gd name="connsiteX3" fmla="*/ 870857 w 951071"/>
                <a:gd name="connsiteY3" fmla="*/ 351804 h 841209"/>
                <a:gd name="connsiteX4" fmla="*/ 951071 w 951071"/>
                <a:gd name="connsiteY4" fmla="*/ 841209 h 841209"/>
                <a:gd name="connsiteX0" fmla="*/ 0 w 951071"/>
                <a:gd name="connsiteY0" fmla="*/ 19140 h 842374"/>
                <a:gd name="connsiteX1" fmla="*/ 378107 w 951071"/>
                <a:gd name="connsiteY1" fmla="*/ 199822 h 842374"/>
                <a:gd name="connsiteX2" fmla="*/ 521743 w 951071"/>
                <a:gd name="connsiteY2" fmla="*/ 3293 h 842374"/>
                <a:gd name="connsiteX3" fmla="*/ 860164 w 951071"/>
                <a:gd name="connsiteY3" fmla="*/ 395179 h 842374"/>
                <a:gd name="connsiteX4" fmla="*/ 951071 w 951071"/>
                <a:gd name="connsiteY4" fmla="*/ 842374 h 84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71" h="842374">
                  <a:moveTo>
                    <a:pt x="0" y="19140"/>
                  </a:moveTo>
                  <a:cubicBezTo>
                    <a:pt x="49812" y="-26756"/>
                    <a:pt x="298278" y="209498"/>
                    <a:pt x="378107" y="199822"/>
                  </a:cubicBezTo>
                  <a:cubicBezTo>
                    <a:pt x="457936" y="190146"/>
                    <a:pt x="441400" y="-29266"/>
                    <a:pt x="521743" y="3293"/>
                  </a:cubicBezTo>
                  <a:cubicBezTo>
                    <a:pt x="602086" y="35852"/>
                    <a:pt x="788609" y="255332"/>
                    <a:pt x="860164" y="395179"/>
                  </a:cubicBezTo>
                  <a:cubicBezTo>
                    <a:pt x="931719" y="535026"/>
                    <a:pt x="934360" y="740415"/>
                    <a:pt x="951071" y="842374"/>
                  </a:cubicBezTo>
                </a:path>
              </a:pathLst>
            </a:cu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Lst>
          </p:spPr>
          <p:txBody>
            <a:bodyPr wrap="square" anchor="ctr">
              <a:spAutoFit/>
            </a:bodyPr>
            <a:lstStyle/>
            <a:p>
              <a:endParaRPr lang="es-CO">
                <a:solidFill>
                  <a:schemeClr val="tx1"/>
                </a:solidFill>
              </a:endParaRPr>
            </a:p>
          </p:txBody>
        </p:sp>
        <p:pic>
          <p:nvPicPr>
            <p:cNvPr id="170" name="Picture 14" descr="Asterisk No Background - PNG All">
              <a:extLst>
                <a:ext uri="{FF2B5EF4-FFF2-40B4-BE49-F238E27FC236}">
                  <a16:creationId xmlns:a16="http://schemas.microsoft.com/office/drawing/2014/main" id="{0B21FB75-0D51-44C8-B122-5756FE85D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048" y="371564"/>
              <a:ext cx="173736"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4" descr="Asterisk No Background - PNG All">
              <a:extLst>
                <a:ext uri="{FF2B5EF4-FFF2-40B4-BE49-F238E27FC236}">
                  <a16:creationId xmlns:a16="http://schemas.microsoft.com/office/drawing/2014/main" id="{A3672F68-DD47-49B5-9D7B-B9DA4F6CC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6635" y="1088033"/>
              <a:ext cx="173736"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4" descr="Asterisk No Background - PNG All">
              <a:extLst>
                <a:ext uri="{FF2B5EF4-FFF2-40B4-BE49-F238E27FC236}">
                  <a16:creationId xmlns:a16="http://schemas.microsoft.com/office/drawing/2014/main" id="{402AA8B1-E1FB-4DEE-BC68-5AC239EB0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630" y="2579320"/>
              <a:ext cx="173736"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 descr="Asterisk No Background - PNG All">
              <a:extLst>
                <a:ext uri="{FF2B5EF4-FFF2-40B4-BE49-F238E27FC236}">
                  <a16:creationId xmlns:a16="http://schemas.microsoft.com/office/drawing/2014/main" id="{A07FC8CA-F6DB-47BA-9BD3-A69994C18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541" y="2806353"/>
              <a:ext cx="173736" cy="18288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4" descr="Asterisk No Background - PNG All">
              <a:extLst>
                <a:ext uri="{FF2B5EF4-FFF2-40B4-BE49-F238E27FC236}">
                  <a16:creationId xmlns:a16="http://schemas.microsoft.com/office/drawing/2014/main" id="{A7BFD6DE-4601-4CAB-8BD1-BB3F20226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959" y="3274987"/>
              <a:ext cx="173736" cy="182880"/>
            </a:xfrm>
            <a:prstGeom prst="rect">
              <a:avLst/>
            </a:prstGeom>
            <a:noFill/>
            <a:extLst>
              <a:ext uri="{909E8E84-426E-40DD-AFC4-6F175D3DCCD1}">
                <a14:hiddenFill xmlns:a14="http://schemas.microsoft.com/office/drawing/2010/main">
                  <a:solidFill>
                    <a:srgbClr val="FFFFFF"/>
                  </a:solidFill>
                </a14:hiddenFill>
              </a:ext>
            </a:extLst>
          </p:spPr>
        </p:pic>
        <p:sp>
          <p:nvSpPr>
            <p:cNvPr id="175" name="Rectángulo 174">
              <a:extLst>
                <a:ext uri="{FF2B5EF4-FFF2-40B4-BE49-F238E27FC236}">
                  <a16:creationId xmlns:a16="http://schemas.microsoft.com/office/drawing/2014/main" id="{3B6340B3-FDBD-4780-B44D-3F986F745F99}"/>
                </a:ext>
              </a:extLst>
            </p:cNvPr>
            <p:cNvSpPr/>
            <p:nvPr/>
          </p:nvSpPr>
          <p:spPr>
            <a:xfrm>
              <a:off x="10443000" y="348003"/>
              <a:ext cx="1718049" cy="1378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44000" rIns="36000" rtlCol="0" anchor="t"/>
            <a:lstStyle/>
            <a:p>
              <a:pPr marL="358775">
                <a:spcAft>
                  <a:spcPts val="200"/>
                </a:spcAft>
              </a:pPr>
              <a:r>
                <a:rPr lang="es-CO" sz="1200" dirty="0">
                  <a:solidFill>
                    <a:schemeClr val="tx2"/>
                  </a:solidFill>
                  <a:latin typeface="Tahoma" panose="020B0604030504040204" pitchFamily="34" charset="0"/>
                  <a:ea typeface="Tahoma" panose="020B0604030504040204" pitchFamily="34" charset="0"/>
                  <a:cs typeface="Tahoma" panose="020B0604030504040204" pitchFamily="34" charset="0"/>
                </a:rPr>
                <a:t>Existente</a:t>
              </a:r>
            </a:p>
            <a:p>
              <a:pPr marL="358775">
                <a:spcAft>
                  <a:spcPts val="200"/>
                </a:spcAft>
              </a:pPr>
              <a:r>
                <a:rPr lang="es-CO" sz="1200" dirty="0">
                  <a:solidFill>
                    <a:schemeClr val="accent4">
                      <a:lumMod val="60000"/>
                      <a:lumOff val="4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operativa</a:t>
              </a:r>
            </a:p>
            <a:p>
              <a:pPr marL="358775">
                <a:spcAft>
                  <a:spcPts val="200"/>
                </a:spcAft>
              </a:pPr>
              <a:r>
                <a:rPr lang="es-CO" sz="1200" dirty="0">
                  <a:solidFill>
                    <a:srgbClr val="C00000"/>
                  </a:solidFill>
                  <a:latin typeface="Tahoma" panose="020B0604030504040204" pitchFamily="34" charset="0"/>
                  <a:ea typeface="Tahoma" panose="020B0604030504040204" pitchFamily="34" charset="0"/>
                  <a:cs typeface="Tahoma" panose="020B0604030504040204" pitchFamily="34" charset="0"/>
                </a:rPr>
                <a:t>Por desarrollar </a:t>
              </a:r>
            </a:p>
            <a:p>
              <a:pPr marL="358775">
                <a:spcAft>
                  <a:spcPts val="200"/>
                </a:spcAft>
              </a:pPr>
              <a:r>
                <a:rPr lang="es-CO" sz="1200" dirty="0">
                  <a:solidFill>
                    <a:srgbClr val="C00000"/>
                  </a:solidFill>
                  <a:latin typeface="Tahoma" panose="020B0604030504040204" pitchFamily="34" charset="0"/>
                  <a:ea typeface="Tahoma" panose="020B0604030504040204" pitchFamily="34" charset="0"/>
                  <a:cs typeface="Tahoma" panose="020B0604030504040204" pitchFamily="34" charset="0"/>
                </a:rPr>
                <a:t>Tecnología </a:t>
              </a:r>
              <a:r>
                <a:rPr lang="es-CO" sz="1200" dirty="0" err="1">
                  <a:solidFill>
                    <a:srgbClr val="C00000"/>
                  </a:solidFill>
                  <a:latin typeface="Tahoma" panose="020B0604030504040204" pitchFamily="34" charset="0"/>
                  <a:ea typeface="Tahoma" panose="020B0604030504040204" pitchFamily="34" charset="0"/>
                  <a:cs typeface="Tahoma" panose="020B0604030504040204" pitchFamily="34" charset="0"/>
                </a:rPr>
                <a:t>HVDC</a:t>
              </a:r>
              <a:endParaRPr lang="es-CO"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76" name="Line 29">
              <a:extLst>
                <a:ext uri="{FF2B5EF4-FFF2-40B4-BE49-F238E27FC236}">
                  <a16:creationId xmlns:a16="http://schemas.microsoft.com/office/drawing/2014/main" id="{A8014AD1-7DFA-44B9-A6A4-B0ECCAFA79EB}"/>
                </a:ext>
              </a:extLst>
            </p:cNvPr>
            <p:cNvSpPr>
              <a:spLocks noChangeShapeType="1"/>
            </p:cNvSpPr>
            <p:nvPr/>
          </p:nvSpPr>
          <p:spPr bwMode="auto">
            <a:xfrm>
              <a:off x="10538442" y="578300"/>
              <a:ext cx="195378" cy="0"/>
            </a:xfrm>
            <a:prstGeom prst="line">
              <a:avLst/>
            </a:prstGeom>
            <a:noFill/>
            <a:ln w="31750">
              <a:solidFill>
                <a:srgbClr val="003087"/>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a:p>
          </p:txBody>
        </p:sp>
        <p:sp>
          <p:nvSpPr>
            <p:cNvPr id="178" name="Line 29">
              <a:extLst>
                <a:ext uri="{FF2B5EF4-FFF2-40B4-BE49-F238E27FC236}">
                  <a16:creationId xmlns:a16="http://schemas.microsoft.com/office/drawing/2014/main" id="{4704A11F-4F53-4D3C-9D7E-6DBF94787B80}"/>
                </a:ext>
              </a:extLst>
            </p:cNvPr>
            <p:cNvSpPr>
              <a:spLocks noChangeShapeType="1"/>
            </p:cNvSpPr>
            <p:nvPr/>
          </p:nvSpPr>
          <p:spPr bwMode="auto">
            <a:xfrm>
              <a:off x="10537858" y="800729"/>
              <a:ext cx="195378" cy="0"/>
            </a:xfrm>
            <a:prstGeom prst="line">
              <a:avLst/>
            </a:prstGeom>
            <a:noFill/>
            <a:ln w="31750">
              <a:solidFill>
                <a:schemeClr val="accent4">
                  <a:lumMod val="60000"/>
                  <a:lumOff val="40000"/>
                </a:schemeClr>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dirty="0">
                <a:highlight>
                  <a:srgbClr val="FF0000"/>
                </a:highlight>
              </a:endParaRPr>
            </a:p>
          </p:txBody>
        </p:sp>
        <p:pic>
          <p:nvPicPr>
            <p:cNvPr id="179" name="Picture 14" descr="Asterisk No Background - PNG All">
              <a:extLst>
                <a:ext uri="{FF2B5EF4-FFF2-40B4-BE49-F238E27FC236}">
                  <a16:creationId xmlns:a16="http://schemas.microsoft.com/office/drawing/2014/main" id="{B43B73D7-CB45-4F00-81F4-6AD7DF5A3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6368" y="1138066"/>
              <a:ext cx="173736" cy="182880"/>
            </a:xfrm>
            <a:prstGeom prst="rect">
              <a:avLst/>
            </a:prstGeom>
            <a:noFill/>
            <a:extLst>
              <a:ext uri="{909E8E84-426E-40DD-AFC4-6F175D3DCCD1}">
                <a14:hiddenFill xmlns:a14="http://schemas.microsoft.com/office/drawing/2010/main">
                  <a:solidFill>
                    <a:srgbClr val="FFFFFF"/>
                  </a:solidFill>
                </a14:hiddenFill>
              </a:ext>
            </a:extLst>
          </p:spPr>
        </p:pic>
        <p:sp>
          <p:nvSpPr>
            <p:cNvPr id="180" name="Line 29">
              <a:extLst>
                <a:ext uri="{FF2B5EF4-FFF2-40B4-BE49-F238E27FC236}">
                  <a16:creationId xmlns:a16="http://schemas.microsoft.com/office/drawing/2014/main" id="{30C11C64-0993-4288-BB38-A12FCE9AB813}"/>
                </a:ext>
              </a:extLst>
            </p:cNvPr>
            <p:cNvSpPr>
              <a:spLocks noChangeShapeType="1"/>
            </p:cNvSpPr>
            <p:nvPr/>
          </p:nvSpPr>
          <p:spPr bwMode="auto">
            <a:xfrm>
              <a:off x="10537858" y="1021926"/>
              <a:ext cx="195378" cy="0"/>
            </a:xfrm>
            <a:prstGeom prst="line">
              <a:avLst/>
            </a:prstGeom>
            <a:noFill/>
            <a:ln w="31750">
              <a:solidFill>
                <a:srgbClr val="C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O" dirty="0">
                <a:highlight>
                  <a:srgbClr val="FF0000"/>
                </a:highlight>
              </a:endParaRPr>
            </a:p>
          </p:txBody>
        </p:sp>
        <p:grpSp>
          <p:nvGrpSpPr>
            <p:cNvPr id="181" name="Grupo 180">
              <a:extLst>
                <a:ext uri="{FF2B5EF4-FFF2-40B4-BE49-F238E27FC236}">
                  <a16:creationId xmlns:a16="http://schemas.microsoft.com/office/drawing/2014/main" id="{44C1F7D2-5F44-47F4-B0A3-D38CC91C9209}"/>
                </a:ext>
              </a:extLst>
            </p:cNvPr>
            <p:cNvGrpSpPr/>
            <p:nvPr/>
          </p:nvGrpSpPr>
          <p:grpSpPr>
            <a:xfrm>
              <a:off x="10350131" y="4751360"/>
              <a:ext cx="1720187" cy="2093967"/>
              <a:chOff x="7023489" y="89456"/>
              <a:chExt cx="5874364" cy="8108060"/>
            </a:xfrm>
            <a:solidFill>
              <a:schemeClr val="bg1">
                <a:lumMod val="75000"/>
              </a:schemeClr>
            </a:solidFill>
          </p:grpSpPr>
          <p:sp>
            <p:nvSpPr>
              <p:cNvPr id="185" name="Freeform 20">
                <a:extLst>
                  <a:ext uri="{FF2B5EF4-FFF2-40B4-BE49-F238E27FC236}">
                    <a16:creationId xmlns:a16="http://schemas.microsoft.com/office/drawing/2014/main" id="{4696ECCB-5B98-452A-979A-93B61EA8BA51}"/>
                  </a:ext>
                </a:extLst>
              </p:cNvPr>
              <p:cNvSpPr>
                <a:spLocks/>
              </p:cNvSpPr>
              <p:nvPr/>
            </p:nvSpPr>
            <p:spPr bwMode="auto">
              <a:xfrm>
                <a:off x="10366329" y="795986"/>
                <a:ext cx="487159" cy="632936"/>
              </a:xfrm>
              <a:custGeom>
                <a:avLst/>
                <a:gdLst>
                  <a:gd name="T0" fmla="*/ 85 w 289"/>
                  <a:gd name="T1" fmla="*/ 0 h 360"/>
                  <a:gd name="T2" fmla="*/ 220 w 289"/>
                  <a:gd name="T3" fmla="*/ 40 h 360"/>
                  <a:gd name="T4" fmla="*/ 288 w 289"/>
                  <a:gd name="T5" fmla="*/ 104 h 360"/>
                  <a:gd name="T6" fmla="*/ 305 w 289"/>
                  <a:gd name="T7" fmla="*/ 128 h 360"/>
                  <a:gd name="T8" fmla="*/ 296 w 289"/>
                  <a:gd name="T9" fmla="*/ 152 h 360"/>
                  <a:gd name="T10" fmla="*/ 254 w 289"/>
                  <a:gd name="T11" fmla="*/ 312 h 360"/>
                  <a:gd name="T12" fmla="*/ 203 w 289"/>
                  <a:gd name="T13" fmla="*/ 344 h 360"/>
                  <a:gd name="T14" fmla="*/ 152 w 289"/>
                  <a:gd name="T15" fmla="*/ 360 h 360"/>
                  <a:gd name="T16" fmla="*/ 25 w 289"/>
                  <a:gd name="T17" fmla="*/ 280 h 360"/>
                  <a:gd name="T18" fmla="*/ 8 w 289"/>
                  <a:gd name="T19" fmla="*/ 232 h 360"/>
                  <a:gd name="T20" fmla="*/ 0 w 289"/>
                  <a:gd name="T21" fmla="*/ 208 h 360"/>
                  <a:gd name="T22" fmla="*/ 17 w 289"/>
                  <a:gd name="T23" fmla="*/ 104 h 360"/>
                  <a:gd name="T24" fmla="*/ 85 w 289"/>
                  <a:gd name="T25" fmla="*/ 0 h 3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9" h="360">
                    <a:moveTo>
                      <a:pt x="80" y="0"/>
                    </a:moveTo>
                    <a:cubicBezTo>
                      <a:pt x="135" y="11"/>
                      <a:pt x="165" y="11"/>
                      <a:pt x="208" y="40"/>
                    </a:cubicBezTo>
                    <a:cubicBezTo>
                      <a:pt x="226" y="68"/>
                      <a:pt x="244" y="86"/>
                      <a:pt x="272" y="104"/>
                    </a:cubicBezTo>
                    <a:cubicBezTo>
                      <a:pt x="277" y="112"/>
                      <a:pt x="286" y="119"/>
                      <a:pt x="288" y="128"/>
                    </a:cubicBezTo>
                    <a:cubicBezTo>
                      <a:pt x="289" y="136"/>
                      <a:pt x="282" y="144"/>
                      <a:pt x="280" y="152"/>
                    </a:cubicBezTo>
                    <a:cubicBezTo>
                      <a:pt x="272" y="196"/>
                      <a:pt x="279" y="277"/>
                      <a:pt x="240" y="312"/>
                    </a:cubicBezTo>
                    <a:cubicBezTo>
                      <a:pt x="226" y="325"/>
                      <a:pt x="210" y="338"/>
                      <a:pt x="192" y="344"/>
                    </a:cubicBezTo>
                    <a:cubicBezTo>
                      <a:pt x="176" y="349"/>
                      <a:pt x="144" y="360"/>
                      <a:pt x="144" y="360"/>
                    </a:cubicBezTo>
                    <a:cubicBezTo>
                      <a:pt x="89" y="352"/>
                      <a:pt x="45" y="342"/>
                      <a:pt x="24" y="280"/>
                    </a:cubicBezTo>
                    <a:cubicBezTo>
                      <a:pt x="19" y="264"/>
                      <a:pt x="13" y="248"/>
                      <a:pt x="8" y="232"/>
                    </a:cubicBezTo>
                    <a:cubicBezTo>
                      <a:pt x="5" y="224"/>
                      <a:pt x="0" y="208"/>
                      <a:pt x="0" y="208"/>
                    </a:cubicBezTo>
                    <a:cubicBezTo>
                      <a:pt x="1" y="196"/>
                      <a:pt x="2" y="129"/>
                      <a:pt x="16" y="104"/>
                    </a:cubicBezTo>
                    <a:cubicBezTo>
                      <a:pt x="47" y="49"/>
                      <a:pt x="68" y="58"/>
                      <a:pt x="80" y="0"/>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86" name="Freeform 21">
                <a:extLst>
                  <a:ext uri="{FF2B5EF4-FFF2-40B4-BE49-F238E27FC236}">
                    <a16:creationId xmlns:a16="http://schemas.microsoft.com/office/drawing/2014/main" id="{C72C87B9-74F9-4BDE-81D0-52C684924225}"/>
                  </a:ext>
                </a:extLst>
              </p:cNvPr>
              <p:cNvSpPr>
                <a:spLocks/>
              </p:cNvSpPr>
              <p:nvPr/>
            </p:nvSpPr>
            <p:spPr bwMode="auto">
              <a:xfrm>
                <a:off x="9933299" y="748517"/>
                <a:ext cx="620888" cy="877320"/>
              </a:xfrm>
              <a:custGeom>
                <a:avLst/>
                <a:gdLst>
                  <a:gd name="T0" fmla="*/ 127 w 368"/>
                  <a:gd name="T1" fmla="*/ 35 h 499"/>
                  <a:gd name="T2" fmla="*/ 102 w 368"/>
                  <a:gd name="T3" fmla="*/ 51 h 499"/>
                  <a:gd name="T4" fmla="*/ 51 w 368"/>
                  <a:gd name="T5" fmla="*/ 67 h 499"/>
                  <a:gd name="T6" fmla="*/ 17 w 368"/>
                  <a:gd name="T7" fmla="*/ 115 h 499"/>
                  <a:gd name="T8" fmla="*/ 0 w 368"/>
                  <a:gd name="T9" fmla="*/ 163 h 499"/>
                  <a:gd name="T10" fmla="*/ 34 w 368"/>
                  <a:gd name="T11" fmla="*/ 387 h 499"/>
                  <a:gd name="T12" fmla="*/ 127 w 368"/>
                  <a:gd name="T13" fmla="*/ 459 h 499"/>
                  <a:gd name="T14" fmla="*/ 178 w 368"/>
                  <a:gd name="T15" fmla="*/ 475 h 499"/>
                  <a:gd name="T16" fmla="*/ 390 w 368"/>
                  <a:gd name="T17" fmla="*/ 395 h 499"/>
                  <a:gd name="T18" fmla="*/ 356 w 368"/>
                  <a:gd name="T19" fmla="*/ 299 h 499"/>
                  <a:gd name="T20" fmla="*/ 373 w 368"/>
                  <a:gd name="T21" fmla="*/ 251 h 499"/>
                  <a:gd name="T22" fmla="*/ 382 w 368"/>
                  <a:gd name="T23" fmla="*/ 227 h 499"/>
                  <a:gd name="T24" fmla="*/ 390 w 368"/>
                  <a:gd name="T25" fmla="*/ 203 h 499"/>
                  <a:gd name="T26" fmla="*/ 365 w 368"/>
                  <a:gd name="T27" fmla="*/ 187 h 499"/>
                  <a:gd name="T28" fmla="*/ 348 w 368"/>
                  <a:gd name="T29" fmla="*/ 139 h 499"/>
                  <a:gd name="T30" fmla="*/ 356 w 368"/>
                  <a:gd name="T31" fmla="*/ 107 h 499"/>
                  <a:gd name="T32" fmla="*/ 373 w 368"/>
                  <a:gd name="T33" fmla="*/ 59 h 499"/>
                  <a:gd name="T34" fmla="*/ 237 w 368"/>
                  <a:gd name="T35" fmla="*/ 35 h 499"/>
                  <a:gd name="T36" fmla="*/ 153 w 368"/>
                  <a:gd name="T37" fmla="*/ 35 h 499"/>
                  <a:gd name="T38" fmla="*/ 127 w 368"/>
                  <a:gd name="T39" fmla="*/ 35 h 4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8" h="499">
                    <a:moveTo>
                      <a:pt x="120" y="35"/>
                    </a:moveTo>
                    <a:cubicBezTo>
                      <a:pt x="112" y="40"/>
                      <a:pt x="105" y="47"/>
                      <a:pt x="96" y="51"/>
                    </a:cubicBezTo>
                    <a:cubicBezTo>
                      <a:pt x="81" y="58"/>
                      <a:pt x="48" y="67"/>
                      <a:pt x="48" y="67"/>
                    </a:cubicBezTo>
                    <a:cubicBezTo>
                      <a:pt x="37" y="83"/>
                      <a:pt x="22" y="97"/>
                      <a:pt x="16" y="115"/>
                    </a:cubicBezTo>
                    <a:cubicBezTo>
                      <a:pt x="11" y="131"/>
                      <a:pt x="0" y="163"/>
                      <a:pt x="0" y="163"/>
                    </a:cubicBezTo>
                    <a:cubicBezTo>
                      <a:pt x="6" y="269"/>
                      <a:pt x="3" y="301"/>
                      <a:pt x="32" y="387"/>
                    </a:cubicBezTo>
                    <a:cubicBezTo>
                      <a:pt x="41" y="413"/>
                      <a:pt x="96" y="448"/>
                      <a:pt x="120" y="459"/>
                    </a:cubicBezTo>
                    <a:cubicBezTo>
                      <a:pt x="135" y="466"/>
                      <a:pt x="168" y="475"/>
                      <a:pt x="168" y="475"/>
                    </a:cubicBezTo>
                    <a:cubicBezTo>
                      <a:pt x="298" y="469"/>
                      <a:pt x="333" y="499"/>
                      <a:pt x="368" y="395"/>
                    </a:cubicBezTo>
                    <a:cubicBezTo>
                      <a:pt x="360" y="347"/>
                      <a:pt x="350" y="340"/>
                      <a:pt x="336" y="299"/>
                    </a:cubicBezTo>
                    <a:cubicBezTo>
                      <a:pt x="341" y="283"/>
                      <a:pt x="347" y="267"/>
                      <a:pt x="352" y="251"/>
                    </a:cubicBezTo>
                    <a:cubicBezTo>
                      <a:pt x="355" y="243"/>
                      <a:pt x="357" y="235"/>
                      <a:pt x="360" y="227"/>
                    </a:cubicBezTo>
                    <a:cubicBezTo>
                      <a:pt x="363" y="219"/>
                      <a:pt x="368" y="203"/>
                      <a:pt x="368" y="203"/>
                    </a:cubicBezTo>
                    <a:cubicBezTo>
                      <a:pt x="360" y="198"/>
                      <a:pt x="349" y="195"/>
                      <a:pt x="344" y="187"/>
                    </a:cubicBezTo>
                    <a:cubicBezTo>
                      <a:pt x="335" y="173"/>
                      <a:pt x="328" y="139"/>
                      <a:pt x="328" y="139"/>
                    </a:cubicBezTo>
                    <a:cubicBezTo>
                      <a:pt x="331" y="128"/>
                      <a:pt x="333" y="118"/>
                      <a:pt x="336" y="107"/>
                    </a:cubicBezTo>
                    <a:cubicBezTo>
                      <a:pt x="341" y="91"/>
                      <a:pt x="352" y="59"/>
                      <a:pt x="352" y="59"/>
                    </a:cubicBezTo>
                    <a:cubicBezTo>
                      <a:pt x="313" y="0"/>
                      <a:pt x="292" y="26"/>
                      <a:pt x="224" y="35"/>
                    </a:cubicBezTo>
                    <a:cubicBezTo>
                      <a:pt x="188" y="59"/>
                      <a:pt x="186" y="45"/>
                      <a:pt x="144" y="35"/>
                    </a:cubicBezTo>
                    <a:cubicBezTo>
                      <a:pt x="108" y="44"/>
                      <a:pt x="104" y="51"/>
                      <a:pt x="120" y="35"/>
                    </a:cubicBez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sp>
            <p:nvSpPr>
              <p:cNvPr id="187" name="Freeform 22">
                <a:extLst>
                  <a:ext uri="{FF2B5EF4-FFF2-40B4-BE49-F238E27FC236}">
                    <a16:creationId xmlns:a16="http://schemas.microsoft.com/office/drawing/2014/main" id="{79D13C08-CF3C-46FA-8704-C2EA9DE605EE}"/>
                  </a:ext>
                </a:extLst>
              </p:cNvPr>
              <p:cNvSpPr>
                <a:spLocks/>
              </p:cNvSpPr>
              <p:nvPr/>
            </p:nvSpPr>
            <p:spPr bwMode="auto">
              <a:xfrm>
                <a:off x="9501862" y="511165"/>
                <a:ext cx="729146" cy="1142801"/>
              </a:xfrm>
              <a:custGeom>
                <a:avLst/>
                <a:gdLst>
                  <a:gd name="T0" fmla="*/ 187 w 432"/>
                  <a:gd name="T1" fmla="*/ 2 h 650"/>
                  <a:gd name="T2" fmla="*/ 59 w 432"/>
                  <a:gd name="T3" fmla="*/ 50 h 650"/>
                  <a:gd name="T4" fmla="*/ 17 w 432"/>
                  <a:gd name="T5" fmla="*/ 146 h 650"/>
                  <a:gd name="T6" fmla="*/ 0 w 432"/>
                  <a:gd name="T7" fmla="*/ 194 h 650"/>
                  <a:gd name="T8" fmla="*/ 17 w 432"/>
                  <a:gd name="T9" fmla="*/ 282 h 650"/>
                  <a:gd name="T10" fmla="*/ 102 w 432"/>
                  <a:gd name="T11" fmla="*/ 402 h 650"/>
                  <a:gd name="T12" fmla="*/ 178 w 432"/>
                  <a:gd name="T13" fmla="*/ 554 h 650"/>
                  <a:gd name="T14" fmla="*/ 229 w 432"/>
                  <a:gd name="T15" fmla="*/ 586 h 650"/>
                  <a:gd name="T16" fmla="*/ 348 w 432"/>
                  <a:gd name="T17" fmla="*/ 650 h 650"/>
                  <a:gd name="T18" fmla="*/ 433 w 432"/>
                  <a:gd name="T19" fmla="*/ 626 h 650"/>
                  <a:gd name="T20" fmla="*/ 450 w 432"/>
                  <a:gd name="T21" fmla="*/ 578 h 650"/>
                  <a:gd name="T22" fmla="*/ 458 w 432"/>
                  <a:gd name="T23" fmla="*/ 554 h 650"/>
                  <a:gd name="T24" fmla="*/ 416 w 432"/>
                  <a:gd name="T25" fmla="*/ 418 h 650"/>
                  <a:gd name="T26" fmla="*/ 399 w 432"/>
                  <a:gd name="T27" fmla="*/ 370 h 650"/>
                  <a:gd name="T28" fmla="*/ 356 w 432"/>
                  <a:gd name="T29" fmla="*/ 362 h 650"/>
                  <a:gd name="T30" fmla="*/ 382 w 432"/>
                  <a:gd name="T31" fmla="*/ 242 h 650"/>
                  <a:gd name="T32" fmla="*/ 365 w 432"/>
                  <a:gd name="T33" fmla="*/ 146 h 650"/>
                  <a:gd name="T34" fmla="*/ 297 w 432"/>
                  <a:gd name="T35" fmla="*/ 122 h 650"/>
                  <a:gd name="T36" fmla="*/ 263 w 432"/>
                  <a:gd name="T37" fmla="*/ 50 h 650"/>
                  <a:gd name="T38" fmla="*/ 212 w 432"/>
                  <a:gd name="T39" fmla="*/ 18 h 650"/>
                  <a:gd name="T40" fmla="*/ 187 w 432"/>
                  <a:gd name="T41" fmla="*/ 2 h 6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2" h="650">
                    <a:moveTo>
                      <a:pt x="176" y="2"/>
                    </a:moveTo>
                    <a:cubicBezTo>
                      <a:pt x="134" y="16"/>
                      <a:pt x="93" y="25"/>
                      <a:pt x="56" y="50"/>
                    </a:cubicBezTo>
                    <a:cubicBezTo>
                      <a:pt x="45" y="84"/>
                      <a:pt x="28" y="111"/>
                      <a:pt x="16" y="146"/>
                    </a:cubicBezTo>
                    <a:cubicBezTo>
                      <a:pt x="11" y="162"/>
                      <a:pt x="0" y="194"/>
                      <a:pt x="0" y="194"/>
                    </a:cubicBezTo>
                    <a:cubicBezTo>
                      <a:pt x="0" y="197"/>
                      <a:pt x="5" y="265"/>
                      <a:pt x="16" y="282"/>
                    </a:cubicBezTo>
                    <a:cubicBezTo>
                      <a:pt x="40" y="318"/>
                      <a:pt x="82" y="360"/>
                      <a:pt x="96" y="402"/>
                    </a:cubicBezTo>
                    <a:cubicBezTo>
                      <a:pt x="115" y="458"/>
                      <a:pt x="135" y="505"/>
                      <a:pt x="168" y="554"/>
                    </a:cubicBezTo>
                    <a:cubicBezTo>
                      <a:pt x="179" y="570"/>
                      <a:pt x="200" y="575"/>
                      <a:pt x="216" y="586"/>
                    </a:cubicBezTo>
                    <a:cubicBezTo>
                      <a:pt x="251" y="609"/>
                      <a:pt x="289" y="637"/>
                      <a:pt x="328" y="650"/>
                    </a:cubicBezTo>
                    <a:cubicBezTo>
                      <a:pt x="344" y="648"/>
                      <a:pt x="394" y="649"/>
                      <a:pt x="408" y="626"/>
                    </a:cubicBezTo>
                    <a:cubicBezTo>
                      <a:pt x="417" y="612"/>
                      <a:pt x="419" y="594"/>
                      <a:pt x="424" y="578"/>
                    </a:cubicBezTo>
                    <a:cubicBezTo>
                      <a:pt x="427" y="570"/>
                      <a:pt x="432" y="554"/>
                      <a:pt x="432" y="554"/>
                    </a:cubicBezTo>
                    <a:cubicBezTo>
                      <a:pt x="425" y="504"/>
                      <a:pt x="406" y="466"/>
                      <a:pt x="392" y="418"/>
                    </a:cubicBezTo>
                    <a:cubicBezTo>
                      <a:pt x="387" y="402"/>
                      <a:pt x="393" y="373"/>
                      <a:pt x="376" y="370"/>
                    </a:cubicBezTo>
                    <a:cubicBezTo>
                      <a:pt x="363" y="367"/>
                      <a:pt x="349" y="365"/>
                      <a:pt x="336" y="362"/>
                    </a:cubicBezTo>
                    <a:cubicBezTo>
                      <a:pt x="302" y="310"/>
                      <a:pt x="309" y="276"/>
                      <a:pt x="360" y="242"/>
                    </a:cubicBezTo>
                    <a:cubicBezTo>
                      <a:pt x="376" y="195"/>
                      <a:pt x="398" y="182"/>
                      <a:pt x="344" y="146"/>
                    </a:cubicBezTo>
                    <a:cubicBezTo>
                      <a:pt x="324" y="115"/>
                      <a:pt x="315" y="110"/>
                      <a:pt x="280" y="122"/>
                    </a:cubicBezTo>
                    <a:cubicBezTo>
                      <a:pt x="274" y="104"/>
                      <a:pt x="266" y="66"/>
                      <a:pt x="248" y="50"/>
                    </a:cubicBezTo>
                    <a:cubicBezTo>
                      <a:pt x="234" y="37"/>
                      <a:pt x="216" y="29"/>
                      <a:pt x="200" y="18"/>
                    </a:cubicBezTo>
                    <a:cubicBezTo>
                      <a:pt x="173" y="0"/>
                      <a:pt x="176" y="21"/>
                      <a:pt x="176" y="2"/>
                    </a:cubicBez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sp>
            <p:nvSpPr>
              <p:cNvPr id="188" name="Freeform 3">
                <a:extLst>
                  <a:ext uri="{FF2B5EF4-FFF2-40B4-BE49-F238E27FC236}">
                    <a16:creationId xmlns:a16="http://schemas.microsoft.com/office/drawing/2014/main" id="{27039764-9795-4EE9-8713-BB3009DA8E9B}"/>
                  </a:ext>
                </a:extLst>
              </p:cNvPr>
              <p:cNvSpPr>
                <a:spLocks/>
              </p:cNvSpPr>
              <p:nvPr/>
            </p:nvSpPr>
            <p:spPr bwMode="auto">
              <a:xfrm>
                <a:off x="7737704" y="3913706"/>
                <a:ext cx="1407446" cy="4283810"/>
              </a:xfrm>
              <a:custGeom>
                <a:avLst/>
                <a:gdLst>
                  <a:gd name="T0" fmla="*/ 637691 w 561"/>
                  <a:gd name="T1" fmla="*/ 8645 h 1740"/>
                  <a:gd name="T2" fmla="*/ 673015 w 561"/>
                  <a:gd name="T3" fmla="*/ 79530 h 1740"/>
                  <a:gd name="T4" fmla="*/ 708339 w 561"/>
                  <a:gd name="T5" fmla="*/ 155602 h 1740"/>
                  <a:gd name="T6" fmla="*/ 680452 w 561"/>
                  <a:gd name="T7" fmla="*/ 247235 h 1740"/>
                  <a:gd name="T8" fmla="*/ 732509 w 561"/>
                  <a:gd name="T9" fmla="*/ 331952 h 1740"/>
                  <a:gd name="T10" fmla="*/ 767833 w 561"/>
                  <a:gd name="T11" fmla="*/ 439144 h 1740"/>
                  <a:gd name="T12" fmla="*/ 879382 w 561"/>
                  <a:gd name="T13" fmla="*/ 444331 h 1740"/>
                  <a:gd name="T14" fmla="*/ 1003946 w 561"/>
                  <a:gd name="T15" fmla="*/ 390735 h 1740"/>
                  <a:gd name="T16" fmla="*/ 764114 w 561"/>
                  <a:gd name="T17" fmla="*/ 1051180 h 1740"/>
                  <a:gd name="T18" fmla="*/ 639551 w 561"/>
                  <a:gd name="T19" fmla="*/ 1376216 h 1740"/>
                  <a:gd name="T20" fmla="*/ 487100 w 561"/>
                  <a:gd name="T21" fmla="*/ 1908722 h 1740"/>
                  <a:gd name="T22" fmla="*/ 334649 w 561"/>
                  <a:gd name="T23" fmla="*/ 2475806 h 1740"/>
                  <a:gd name="T24" fmla="*/ 362536 w 561"/>
                  <a:gd name="T25" fmla="*/ 2683276 h 1740"/>
                  <a:gd name="T26" fmla="*/ 477804 w 561"/>
                  <a:gd name="T27" fmla="*/ 2792198 h 1740"/>
                  <a:gd name="T28" fmla="*/ 524283 w 561"/>
                  <a:gd name="T29" fmla="*/ 2927053 h 1740"/>
                  <a:gd name="T30" fmla="*/ 496395 w 561"/>
                  <a:gd name="T31" fmla="*/ 2963360 h 1740"/>
                  <a:gd name="T32" fmla="*/ 448057 w 561"/>
                  <a:gd name="T33" fmla="*/ 3008312 h 1740"/>
                  <a:gd name="T34" fmla="*/ 373691 w 561"/>
                  <a:gd name="T35" fmla="*/ 2890746 h 1740"/>
                  <a:gd name="T36" fmla="*/ 286310 w 561"/>
                  <a:gd name="T37" fmla="*/ 2918408 h 1740"/>
                  <a:gd name="T38" fmla="*/ 267719 w 561"/>
                  <a:gd name="T39" fmla="*/ 2882101 h 1740"/>
                  <a:gd name="T40" fmla="*/ 200789 w 561"/>
                  <a:gd name="T41" fmla="*/ 2819860 h 1740"/>
                  <a:gd name="T42" fmla="*/ 154310 w 561"/>
                  <a:gd name="T43" fmla="*/ 2774908 h 1740"/>
                  <a:gd name="T44" fmla="*/ 124564 w 561"/>
                  <a:gd name="T45" fmla="*/ 2738601 h 1740"/>
                  <a:gd name="T46" fmla="*/ 78085 w 561"/>
                  <a:gd name="T47" fmla="*/ 2593372 h 1740"/>
                  <a:gd name="T48" fmla="*/ 78085 w 561"/>
                  <a:gd name="T49" fmla="*/ 2538047 h 1740"/>
                  <a:gd name="T50" fmla="*/ 87380 w 561"/>
                  <a:gd name="T51" fmla="*/ 2486180 h 1740"/>
                  <a:gd name="T52" fmla="*/ 163606 w 561"/>
                  <a:gd name="T53" fmla="*/ 2377258 h 1740"/>
                  <a:gd name="T54" fmla="*/ 145014 w 561"/>
                  <a:gd name="T55" fmla="*/ 2278710 h 1740"/>
                  <a:gd name="T56" fmla="*/ 182198 w 561"/>
                  <a:gd name="T57" fmla="*/ 2313288 h 1740"/>
                  <a:gd name="T58" fmla="*/ 230536 w 561"/>
                  <a:gd name="T59" fmla="*/ 2206095 h 1740"/>
                  <a:gd name="T60" fmla="*/ 249127 w 561"/>
                  <a:gd name="T61" fmla="*/ 2097174 h 1740"/>
                  <a:gd name="T62" fmla="*/ 239831 w 561"/>
                  <a:gd name="T63" fmla="*/ 1989981 h 1740"/>
                  <a:gd name="T64" fmla="*/ 145014 w 561"/>
                  <a:gd name="T65" fmla="*/ 2071240 h 1740"/>
                  <a:gd name="T66" fmla="*/ 145014 w 561"/>
                  <a:gd name="T67" fmla="*/ 1962318 h 1740"/>
                  <a:gd name="T68" fmla="*/ 221240 w 561"/>
                  <a:gd name="T69" fmla="*/ 1827463 h 1740"/>
                  <a:gd name="T70" fmla="*/ 277015 w 561"/>
                  <a:gd name="T71" fmla="*/ 1583686 h 1740"/>
                  <a:gd name="T72" fmla="*/ 353240 w 561"/>
                  <a:gd name="T73" fmla="*/ 1421168 h 1740"/>
                  <a:gd name="T74" fmla="*/ 448057 w 561"/>
                  <a:gd name="T75" fmla="*/ 1033891 h 1740"/>
                  <a:gd name="T76" fmla="*/ 477804 w 561"/>
                  <a:gd name="T77" fmla="*/ 871373 h 1740"/>
                  <a:gd name="T78" fmla="*/ 514987 w 561"/>
                  <a:gd name="T79" fmla="*/ 520403 h 1740"/>
                  <a:gd name="T80" fmla="*/ 544733 w 561"/>
                  <a:gd name="T81" fmla="*/ 357885 h 1740"/>
                  <a:gd name="T82" fmla="*/ 554029 w 561"/>
                  <a:gd name="T83" fmla="*/ 212657 h 1740"/>
                  <a:gd name="T84" fmla="*/ 544733 w 561"/>
                  <a:gd name="T85" fmla="*/ 131398 h 17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1" h="1740">
                    <a:moveTo>
                      <a:pt x="298" y="55"/>
                    </a:moveTo>
                    <a:cubicBezTo>
                      <a:pt x="306" y="48"/>
                      <a:pt x="332" y="9"/>
                      <a:pt x="343" y="5"/>
                    </a:cubicBezTo>
                    <a:cubicBezTo>
                      <a:pt x="354" y="0"/>
                      <a:pt x="357" y="18"/>
                      <a:pt x="360" y="25"/>
                    </a:cubicBezTo>
                    <a:cubicBezTo>
                      <a:pt x="363" y="32"/>
                      <a:pt x="362" y="37"/>
                      <a:pt x="362" y="46"/>
                    </a:cubicBezTo>
                    <a:cubicBezTo>
                      <a:pt x="384" y="48"/>
                      <a:pt x="341" y="73"/>
                      <a:pt x="362" y="81"/>
                    </a:cubicBezTo>
                    <a:cubicBezTo>
                      <a:pt x="369" y="101"/>
                      <a:pt x="378" y="83"/>
                      <a:pt x="381" y="90"/>
                    </a:cubicBezTo>
                    <a:cubicBezTo>
                      <a:pt x="384" y="97"/>
                      <a:pt x="381" y="116"/>
                      <a:pt x="379" y="125"/>
                    </a:cubicBezTo>
                    <a:cubicBezTo>
                      <a:pt x="377" y="133"/>
                      <a:pt x="366" y="135"/>
                      <a:pt x="366" y="143"/>
                    </a:cubicBezTo>
                    <a:cubicBezTo>
                      <a:pt x="366" y="152"/>
                      <a:pt x="374" y="168"/>
                      <a:pt x="379" y="175"/>
                    </a:cubicBezTo>
                    <a:cubicBezTo>
                      <a:pt x="384" y="183"/>
                      <a:pt x="390" y="182"/>
                      <a:pt x="394" y="192"/>
                    </a:cubicBezTo>
                    <a:cubicBezTo>
                      <a:pt x="398" y="202"/>
                      <a:pt x="402" y="225"/>
                      <a:pt x="405" y="235"/>
                    </a:cubicBezTo>
                    <a:cubicBezTo>
                      <a:pt x="407" y="245"/>
                      <a:pt x="407" y="249"/>
                      <a:pt x="413" y="254"/>
                    </a:cubicBezTo>
                    <a:cubicBezTo>
                      <a:pt x="420" y="258"/>
                      <a:pt x="431" y="262"/>
                      <a:pt x="441" y="263"/>
                    </a:cubicBezTo>
                    <a:cubicBezTo>
                      <a:pt x="451" y="264"/>
                      <a:pt x="465" y="263"/>
                      <a:pt x="473" y="257"/>
                    </a:cubicBezTo>
                    <a:cubicBezTo>
                      <a:pt x="481" y="251"/>
                      <a:pt x="481" y="229"/>
                      <a:pt x="492" y="224"/>
                    </a:cubicBezTo>
                    <a:cubicBezTo>
                      <a:pt x="512" y="255"/>
                      <a:pt x="513" y="224"/>
                      <a:pt x="540" y="226"/>
                    </a:cubicBezTo>
                    <a:cubicBezTo>
                      <a:pt x="534" y="326"/>
                      <a:pt x="561" y="368"/>
                      <a:pt x="503" y="447"/>
                    </a:cubicBezTo>
                    <a:cubicBezTo>
                      <a:pt x="484" y="506"/>
                      <a:pt x="431" y="548"/>
                      <a:pt x="411" y="608"/>
                    </a:cubicBezTo>
                    <a:cubicBezTo>
                      <a:pt x="403" y="632"/>
                      <a:pt x="398" y="658"/>
                      <a:pt x="391" y="682"/>
                    </a:cubicBezTo>
                    <a:cubicBezTo>
                      <a:pt x="378" y="721"/>
                      <a:pt x="357" y="757"/>
                      <a:pt x="344" y="796"/>
                    </a:cubicBezTo>
                    <a:cubicBezTo>
                      <a:pt x="329" y="844"/>
                      <a:pt x="320" y="893"/>
                      <a:pt x="308" y="942"/>
                    </a:cubicBezTo>
                    <a:cubicBezTo>
                      <a:pt x="295" y="996"/>
                      <a:pt x="278" y="1050"/>
                      <a:pt x="262" y="1104"/>
                    </a:cubicBezTo>
                    <a:cubicBezTo>
                      <a:pt x="236" y="1192"/>
                      <a:pt x="214" y="1279"/>
                      <a:pt x="195" y="1370"/>
                    </a:cubicBezTo>
                    <a:cubicBezTo>
                      <a:pt x="191" y="1392"/>
                      <a:pt x="186" y="1412"/>
                      <a:pt x="180" y="1432"/>
                    </a:cubicBezTo>
                    <a:cubicBezTo>
                      <a:pt x="176" y="1446"/>
                      <a:pt x="170" y="1474"/>
                      <a:pt x="170" y="1474"/>
                    </a:cubicBezTo>
                    <a:cubicBezTo>
                      <a:pt x="173" y="1508"/>
                      <a:pt x="163" y="1542"/>
                      <a:pt x="195" y="1552"/>
                    </a:cubicBezTo>
                    <a:cubicBezTo>
                      <a:pt x="207" y="1571"/>
                      <a:pt x="216" y="1576"/>
                      <a:pt x="236" y="1584"/>
                    </a:cubicBezTo>
                    <a:cubicBezTo>
                      <a:pt x="243" y="1594"/>
                      <a:pt x="253" y="1603"/>
                      <a:pt x="257" y="1615"/>
                    </a:cubicBezTo>
                    <a:cubicBezTo>
                      <a:pt x="264" y="1635"/>
                      <a:pt x="270" y="1657"/>
                      <a:pt x="277" y="1678"/>
                    </a:cubicBezTo>
                    <a:cubicBezTo>
                      <a:pt x="279" y="1682"/>
                      <a:pt x="277" y="1691"/>
                      <a:pt x="282" y="1693"/>
                    </a:cubicBezTo>
                    <a:cubicBezTo>
                      <a:pt x="288" y="1695"/>
                      <a:pt x="293" y="1696"/>
                      <a:pt x="298" y="1698"/>
                    </a:cubicBezTo>
                    <a:cubicBezTo>
                      <a:pt x="289" y="1705"/>
                      <a:pt x="276" y="1707"/>
                      <a:pt x="267" y="1714"/>
                    </a:cubicBezTo>
                    <a:cubicBezTo>
                      <a:pt x="262" y="1718"/>
                      <a:pt x="262" y="1725"/>
                      <a:pt x="257" y="1729"/>
                    </a:cubicBezTo>
                    <a:cubicBezTo>
                      <a:pt x="253" y="1734"/>
                      <a:pt x="247" y="1737"/>
                      <a:pt x="241" y="1740"/>
                    </a:cubicBezTo>
                    <a:cubicBezTo>
                      <a:pt x="234" y="1716"/>
                      <a:pt x="224" y="1715"/>
                      <a:pt x="201" y="1708"/>
                    </a:cubicBezTo>
                    <a:cubicBezTo>
                      <a:pt x="202" y="1704"/>
                      <a:pt x="214" y="1676"/>
                      <a:pt x="201" y="1672"/>
                    </a:cubicBezTo>
                    <a:cubicBezTo>
                      <a:pt x="190" y="1669"/>
                      <a:pt x="180" y="1679"/>
                      <a:pt x="170" y="1682"/>
                    </a:cubicBezTo>
                    <a:cubicBezTo>
                      <a:pt x="165" y="1685"/>
                      <a:pt x="154" y="1688"/>
                      <a:pt x="154" y="1688"/>
                    </a:cubicBezTo>
                    <a:cubicBezTo>
                      <a:pt x="149" y="1686"/>
                      <a:pt x="141" y="1688"/>
                      <a:pt x="139" y="1682"/>
                    </a:cubicBezTo>
                    <a:cubicBezTo>
                      <a:pt x="137" y="1678"/>
                      <a:pt x="149" y="1670"/>
                      <a:pt x="144" y="1667"/>
                    </a:cubicBezTo>
                    <a:cubicBezTo>
                      <a:pt x="132" y="1657"/>
                      <a:pt x="98" y="1652"/>
                      <a:pt x="98" y="1652"/>
                    </a:cubicBezTo>
                    <a:cubicBezTo>
                      <a:pt x="104" y="1649"/>
                      <a:pt x="130" y="1646"/>
                      <a:pt x="108" y="1631"/>
                    </a:cubicBezTo>
                    <a:cubicBezTo>
                      <a:pt x="99" y="1624"/>
                      <a:pt x="78" y="1620"/>
                      <a:pt x="78" y="1620"/>
                    </a:cubicBezTo>
                    <a:cubicBezTo>
                      <a:pt x="79" y="1615"/>
                      <a:pt x="79" y="1608"/>
                      <a:pt x="83" y="1605"/>
                    </a:cubicBezTo>
                    <a:cubicBezTo>
                      <a:pt x="86" y="1601"/>
                      <a:pt x="98" y="1605"/>
                      <a:pt x="98" y="1599"/>
                    </a:cubicBezTo>
                    <a:cubicBezTo>
                      <a:pt x="98" y="1592"/>
                      <a:pt x="71" y="1585"/>
                      <a:pt x="67" y="1584"/>
                    </a:cubicBezTo>
                    <a:cubicBezTo>
                      <a:pt x="79" y="1551"/>
                      <a:pt x="88" y="1547"/>
                      <a:pt x="57" y="1526"/>
                    </a:cubicBezTo>
                    <a:cubicBezTo>
                      <a:pt x="52" y="1518"/>
                      <a:pt x="44" y="1510"/>
                      <a:pt x="42" y="1500"/>
                    </a:cubicBezTo>
                    <a:cubicBezTo>
                      <a:pt x="40" y="1495"/>
                      <a:pt x="47" y="1490"/>
                      <a:pt x="47" y="1485"/>
                    </a:cubicBezTo>
                    <a:cubicBezTo>
                      <a:pt x="47" y="1479"/>
                      <a:pt x="44" y="1474"/>
                      <a:pt x="42" y="1468"/>
                    </a:cubicBezTo>
                    <a:cubicBezTo>
                      <a:pt x="23" y="1475"/>
                      <a:pt x="0" y="1488"/>
                      <a:pt x="31" y="1432"/>
                    </a:cubicBezTo>
                    <a:cubicBezTo>
                      <a:pt x="34" y="1428"/>
                      <a:pt x="42" y="1435"/>
                      <a:pt x="47" y="1438"/>
                    </a:cubicBezTo>
                    <a:cubicBezTo>
                      <a:pt x="62" y="1415"/>
                      <a:pt x="71" y="1417"/>
                      <a:pt x="98" y="1412"/>
                    </a:cubicBezTo>
                    <a:cubicBezTo>
                      <a:pt x="95" y="1399"/>
                      <a:pt x="98" y="1382"/>
                      <a:pt x="88" y="1375"/>
                    </a:cubicBezTo>
                    <a:cubicBezTo>
                      <a:pt x="74" y="1365"/>
                      <a:pt x="56" y="1364"/>
                      <a:pt x="42" y="1354"/>
                    </a:cubicBezTo>
                    <a:cubicBezTo>
                      <a:pt x="49" y="1333"/>
                      <a:pt x="57" y="1325"/>
                      <a:pt x="78" y="1318"/>
                    </a:cubicBezTo>
                    <a:cubicBezTo>
                      <a:pt x="79" y="1323"/>
                      <a:pt x="79" y="1329"/>
                      <a:pt x="83" y="1333"/>
                    </a:cubicBezTo>
                    <a:cubicBezTo>
                      <a:pt x="86" y="1337"/>
                      <a:pt x="95" y="1343"/>
                      <a:pt x="98" y="1338"/>
                    </a:cubicBezTo>
                    <a:cubicBezTo>
                      <a:pt x="102" y="1332"/>
                      <a:pt x="95" y="1325"/>
                      <a:pt x="93" y="1318"/>
                    </a:cubicBezTo>
                    <a:cubicBezTo>
                      <a:pt x="112" y="1305"/>
                      <a:pt x="112" y="1294"/>
                      <a:pt x="124" y="1276"/>
                    </a:cubicBezTo>
                    <a:cubicBezTo>
                      <a:pt x="115" y="1250"/>
                      <a:pt x="117" y="1265"/>
                      <a:pt x="129" y="1229"/>
                    </a:cubicBezTo>
                    <a:cubicBezTo>
                      <a:pt x="131" y="1224"/>
                      <a:pt x="134" y="1213"/>
                      <a:pt x="134" y="1213"/>
                    </a:cubicBezTo>
                    <a:cubicBezTo>
                      <a:pt x="120" y="1172"/>
                      <a:pt x="134" y="1224"/>
                      <a:pt x="134" y="1182"/>
                    </a:cubicBezTo>
                    <a:cubicBezTo>
                      <a:pt x="134" y="1172"/>
                      <a:pt x="131" y="1161"/>
                      <a:pt x="129" y="1151"/>
                    </a:cubicBezTo>
                    <a:cubicBezTo>
                      <a:pt x="121" y="1153"/>
                      <a:pt x="103" y="1158"/>
                      <a:pt x="98" y="1166"/>
                    </a:cubicBezTo>
                    <a:cubicBezTo>
                      <a:pt x="78" y="1203"/>
                      <a:pt x="110" y="1186"/>
                      <a:pt x="78" y="1198"/>
                    </a:cubicBezTo>
                    <a:cubicBezTo>
                      <a:pt x="69" y="1173"/>
                      <a:pt x="80" y="1174"/>
                      <a:pt x="88" y="1151"/>
                    </a:cubicBezTo>
                    <a:cubicBezTo>
                      <a:pt x="85" y="1145"/>
                      <a:pt x="78" y="1142"/>
                      <a:pt x="78" y="1135"/>
                    </a:cubicBezTo>
                    <a:cubicBezTo>
                      <a:pt x="78" y="1128"/>
                      <a:pt x="85" y="1125"/>
                      <a:pt x="88" y="1119"/>
                    </a:cubicBezTo>
                    <a:cubicBezTo>
                      <a:pt x="98" y="1098"/>
                      <a:pt x="105" y="1076"/>
                      <a:pt x="119" y="1057"/>
                    </a:cubicBezTo>
                    <a:cubicBezTo>
                      <a:pt x="109" y="1019"/>
                      <a:pt x="98" y="984"/>
                      <a:pt x="129" y="952"/>
                    </a:cubicBezTo>
                    <a:cubicBezTo>
                      <a:pt x="143" y="895"/>
                      <a:pt x="122" y="967"/>
                      <a:pt x="149" y="916"/>
                    </a:cubicBezTo>
                    <a:cubicBezTo>
                      <a:pt x="159" y="898"/>
                      <a:pt x="159" y="870"/>
                      <a:pt x="170" y="853"/>
                    </a:cubicBezTo>
                    <a:cubicBezTo>
                      <a:pt x="177" y="843"/>
                      <a:pt x="187" y="834"/>
                      <a:pt x="190" y="822"/>
                    </a:cubicBezTo>
                    <a:cubicBezTo>
                      <a:pt x="196" y="805"/>
                      <a:pt x="216" y="775"/>
                      <a:pt x="216" y="775"/>
                    </a:cubicBezTo>
                    <a:cubicBezTo>
                      <a:pt x="211" y="664"/>
                      <a:pt x="195" y="669"/>
                      <a:pt x="241" y="598"/>
                    </a:cubicBezTo>
                    <a:cubicBezTo>
                      <a:pt x="238" y="588"/>
                      <a:pt x="235" y="577"/>
                      <a:pt x="231" y="567"/>
                    </a:cubicBezTo>
                    <a:cubicBezTo>
                      <a:pt x="228" y="556"/>
                      <a:pt x="249" y="516"/>
                      <a:pt x="257" y="504"/>
                    </a:cubicBezTo>
                    <a:cubicBezTo>
                      <a:pt x="262" y="479"/>
                      <a:pt x="269" y="456"/>
                      <a:pt x="272" y="431"/>
                    </a:cubicBezTo>
                    <a:cubicBezTo>
                      <a:pt x="274" y="387"/>
                      <a:pt x="274" y="345"/>
                      <a:pt x="277" y="301"/>
                    </a:cubicBezTo>
                    <a:cubicBezTo>
                      <a:pt x="279" y="283"/>
                      <a:pt x="303" y="254"/>
                      <a:pt x="303" y="254"/>
                    </a:cubicBezTo>
                    <a:cubicBezTo>
                      <a:pt x="301" y="238"/>
                      <a:pt x="293" y="223"/>
                      <a:pt x="293" y="207"/>
                    </a:cubicBezTo>
                    <a:cubicBezTo>
                      <a:pt x="293" y="192"/>
                      <a:pt x="303" y="169"/>
                      <a:pt x="308" y="155"/>
                    </a:cubicBezTo>
                    <a:cubicBezTo>
                      <a:pt x="305" y="144"/>
                      <a:pt x="301" y="134"/>
                      <a:pt x="298" y="123"/>
                    </a:cubicBezTo>
                    <a:cubicBezTo>
                      <a:pt x="296" y="118"/>
                      <a:pt x="293" y="108"/>
                      <a:pt x="293" y="108"/>
                    </a:cubicBezTo>
                    <a:cubicBezTo>
                      <a:pt x="306" y="66"/>
                      <a:pt x="293" y="118"/>
                      <a:pt x="293" y="76"/>
                    </a:cubicBezTo>
                    <a:cubicBezTo>
                      <a:pt x="293" y="69"/>
                      <a:pt x="298" y="55"/>
                      <a:pt x="298" y="55"/>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89" name="Freeform 4">
                <a:extLst>
                  <a:ext uri="{FF2B5EF4-FFF2-40B4-BE49-F238E27FC236}">
                    <a16:creationId xmlns:a16="http://schemas.microsoft.com/office/drawing/2014/main" id="{7A63DA8E-5D08-4776-8CBB-5758F834F3DF}"/>
                  </a:ext>
                </a:extLst>
              </p:cNvPr>
              <p:cNvSpPr>
                <a:spLocks/>
              </p:cNvSpPr>
              <p:nvPr/>
            </p:nvSpPr>
            <p:spPr bwMode="auto">
              <a:xfrm>
                <a:off x="7964783" y="4284441"/>
                <a:ext cx="2669221" cy="3824914"/>
              </a:xfrm>
              <a:custGeom>
                <a:avLst/>
                <a:gdLst>
                  <a:gd name="T0" fmla="*/ 825416 w 1064"/>
                  <a:gd name="T1" fmla="*/ 124450 h 1554"/>
                  <a:gd name="T2" fmla="*/ 923946 w 1064"/>
                  <a:gd name="T3" fmla="*/ 198775 h 1554"/>
                  <a:gd name="T4" fmla="*/ 972281 w 1064"/>
                  <a:gd name="T5" fmla="*/ 134821 h 1554"/>
                  <a:gd name="T6" fmla="*/ 1050361 w 1064"/>
                  <a:gd name="T7" fmla="*/ 107165 h 1554"/>
                  <a:gd name="T8" fmla="*/ 1102414 w 1064"/>
                  <a:gd name="T9" fmla="*/ 0 h 1554"/>
                  <a:gd name="T10" fmla="*/ 1310627 w 1064"/>
                  <a:gd name="T11" fmla="*/ 98523 h 1554"/>
                  <a:gd name="T12" fmla="*/ 1777248 w 1064"/>
                  <a:gd name="T13" fmla="*/ 331867 h 1554"/>
                  <a:gd name="T14" fmla="*/ 1862764 w 1064"/>
                  <a:gd name="T15" fmla="*/ 359523 h 1554"/>
                  <a:gd name="T16" fmla="*/ 1968730 w 1064"/>
                  <a:gd name="T17" fmla="*/ 494344 h 1554"/>
                  <a:gd name="T18" fmla="*/ 1922254 w 1064"/>
                  <a:gd name="T19" fmla="*/ 712132 h 1554"/>
                  <a:gd name="T20" fmla="*/ 1777248 w 1064"/>
                  <a:gd name="T21" fmla="*/ 872880 h 1554"/>
                  <a:gd name="T22" fmla="*/ 1502109 w 1064"/>
                  <a:gd name="T23" fmla="*/ 1000787 h 1554"/>
                  <a:gd name="T24" fmla="*/ 1329218 w 1064"/>
                  <a:gd name="T25" fmla="*/ 1080297 h 1554"/>
                  <a:gd name="T26" fmla="*/ 1292037 w 1064"/>
                  <a:gd name="T27" fmla="*/ 1126966 h 1554"/>
                  <a:gd name="T28" fmla="*/ 1358963 w 1064"/>
                  <a:gd name="T29" fmla="*/ 1190919 h 1554"/>
                  <a:gd name="T30" fmla="*/ 1405439 w 1064"/>
                  <a:gd name="T31" fmla="*/ 1279071 h 1554"/>
                  <a:gd name="T32" fmla="*/ 1329218 w 1064"/>
                  <a:gd name="T33" fmla="*/ 1432906 h 1554"/>
                  <a:gd name="T34" fmla="*/ 1158186 w 1064"/>
                  <a:gd name="T35" fmla="*/ 1495131 h 1554"/>
                  <a:gd name="T36" fmla="*/ 910933 w 1064"/>
                  <a:gd name="T37" fmla="*/ 1640323 h 1554"/>
                  <a:gd name="T38" fmla="*/ 691565 w 1064"/>
                  <a:gd name="T39" fmla="*/ 1657607 h 1554"/>
                  <a:gd name="T40" fmla="*/ 700860 w 1064"/>
                  <a:gd name="T41" fmla="*/ 1783786 h 1554"/>
                  <a:gd name="T42" fmla="*/ 654384 w 1064"/>
                  <a:gd name="T43" fmla="*/ 1884038 h 1554"/>
                  <a:gd name="T44" fmla="*/ 501942 w 1064"/>
                  <a:gd name="T45" fmla="*/ 2063799 h 1554"/>
                  <a:gd name="T46" fmla="*/ 492647 w 1064"/>
                  <a:gd name="T47" fmla="*/ 2189978 h 1554"/>
                  <a:gd name="T48" fmla="*/ 386682 w 1064"/>
                  <a:gd name="T49" fmla="*/ 2307514 h 1554"/>
                  <a:gd name="T50" fmla="*/ 291870 w 1064"/>
                  <a:gd name="T51" fmla="*/ 2416408 h 1554"/>
                  <a:gd name="T52" fmla="*/ 397836 w 1064"/>
                  <a:gd name="T53" fmla="*/ 2630739 h 1554"/>
                  <a:gd name="T54" fmla="*/ 509379 w 1064"/>
                  <a:gd name="T55" fmla="*/ 2677408 h 1554"/>
                  <a:gd name="T56" fmla="*/ 310461 w 1064"/>
                  <a:gd name="T57" fmla="*/ 2613454 h 1554"/>
                  <a:gd name="T58" fmla="*/ 245394 w 1064"/>
                  <a:gd name="T59" fmla="*/ 2497646 h 1554"/>
                  <a:gd name="T60" fmla="*/ 44617 w 1064"/>
                  <a:gd name="T61" fmla="*/ 2378381 h 1554"/>
                  <a:gd name="T62" fmla="*/ 100388 w 1064"/>
                  <a:gd name="T63" fmla="*/ 2245289 h 1554"/>
                  <a:gd name="T64" fmla="*/ 178468 w 1064"/>
                  <a:gd name="T65" fmla="*/ 2001574 h 1554"/>
                  <a:gd name="T66" fmla="*/ 148724 w 1064"/>
                  <a:gd name="T67" fmla="*/ 1847740 h 1554"/>
                  <a:gd name="T68" fmla="*/ 169173 w 1064"/>
                  <a:gd name="T69" fmla="*/ 1749217 h 1554"/>
                  <a:gd name="T70" fmla="*/ 254689 w 1064"/>
                  <a:gd name="T71" fmla="*/ 1360310 h 1554"/>
                  <a:gd name="T72" fmla="*/ 321615 w 1064"/>
                  <a:gd name="T73" fmla="*/ 1225489 h 1554"/>
                  <a:gd name="T74" fmla="*/ 377386 w 1064"/>
                  <a:gd name="T75" fmla="*/ 1116595 h 1554"/>
                  <a:gd name="T76" fmla="*/ 397836 w 1064"/>
                  <a:gd name="T77" fmla="*/ 821026 h 1554"/>
                  <a:gd name="T78" fmla="*/ 407131 w 1064"/>
                  <a:gd name="T79" fmla="*/ 729416 h 1554"/>
                  <a:gd name="T80" fmla="*/ 472198 w 1064"/>
                  <a:gd name="T81" fmla="*/ 613609 h 1554"/>
                  <a:gd name="T82" fmla="*/ 509379 w 1064"/>
                  <a:gd name="T83" fmla="*/ 558297 h 1554"/>
                  <a:gd name="T84" fmla="*/ 548419 w 1064"/>
                  <a:gd name="T85" fmla="*/ 342238 h 1554"/>
                  <a:gd name="T86" fmla="*/ 635794 w 1064"/>
                  <a:gd name="T87" fmla="*/ 288655 h 1554"/>
                  <a:gd name="T88" fmla="*/ 726887 w 1064"/>
                  <a:gd name="T89" fmla="*/ 140006 h 1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4" h="1554">
                    <a:moveTo>
                      <a:pt x="391" y="81"/>
                    </a:moveTo>
                    <a:cubicBezTo>
                      <a:pt x="398" y="66"/>
                      <a:pt x="433" y="83"/>
                      <a:pt x="444" y="72"/>
                    </a:cubicBezTo>
                    <a:cubicBezTo>
                      <a:pt x="459" y="75"/>
                      <a:pt x="472" y="90"/>
                      <a:pt x="480" y="97"/>
                    </a:cubicBezTo>
                    <a:cubicBezTo>
                      <a:pt x="489" y="104"/>
                      <a:pt x="492" y="117"/>
                      <a:pt x="497" y="115"/>
                    </a:cubicBezTo>
                    <a:cubicBezTo>
                      <a:pt x="510" y="107"/>
                      <a:pt x="492" y="90"/>
                      <a:pt x="508" y="88"/>
                    </a:cubicBezTo>
                    <a:cubicBezTo>
                      <a:pt x="519" y="95"/>
                      <a:pt x="518" y="81"/>
                      <a:pt x="523" y="78"/>
                    </a:cubicBezTo>
                    <a:cubicBezTo>
                      <a:pt x="528" y="76"/>
                      <a:pt x="531" y="74"/>
                      <a:pt x="538" y="72"/>
                    </a:cubicBezTo>
                    <a:cubicBezTo>
                      <a:pt x="545" y="69"/>
                      <a:pt x="559" y="68"/>
                      <a:pt x="565" y="62"/>
                    </a:cubicBezTo>
                    <a:cubicBezTo>
                      <a:pt x="572" y="57"/>
                      <a:pt x="574" y="49"/>
                      <a:pt x="578" y="39"/>
                    </a:cubicBezTo>
                    <a:cubicBezTo>
                      <a:pt x="582" y="29"/>
                      <a:pt x="585" y="3"/>
                      <a:pt x="593" y="0"/>
                    </a:cubicBezTo>
                    <a:cubicBezTo>
                      <a:pt x="613" y="2"/>
                      <a:pt x="610" y="15"/>
                      <a:pt x="623" y="21"/>
                    </a:cubicBezTo>
                    <a:cubicBezTo>
                      <a:pt x="651" y="32"/>
                      <a:pt x="679" y="43"/>
                      <a:pt x="705" y="57"/>
                    </a:cubicBezTo>
                    <a:cubicBezTo>
                      <a:pt x="747" y="78"/>
                      <a:pt x="777" y="117"/>
                      <a:pt x="818" y="141"/>
                    </a:cubicBezTo>
                    <a:cubicBezTo>
                      <a:pt x="862" y="166"/>
                      <a:pt x="910" y="177"/>
                      <a:pt x="956" y="192"/>
                    </a:cubicBezTo>
                    <a:cubicBezTo>
                      <a:pt x="966" y="196"/>
                      <a:pt x="977" y="200"/>
                      <a:pt x="987" y="203"/>
                    </a:cubicBezTo>
                    <a:cubicBezTo>
                      <a:pt x="993" y="205"/>
                      <a:pt x="1002" y="208"/>
                      <a:pt x="1002" y="208"/>
                    </a:cubicBezTo>
                    <a:cubicBezTo>
                      <a:pt x="1017" y="223"/>
                      <a:pt x="1040" y="235"/>
                      <a:pt x="1048" y="255"/>
                    </a:cubicBezTo>
                    <a:cubicBezTo>
                      <a:pt x="1053" y="265"/>
                      <a:pt x="1056" y="276"/>
                      <a:pt x="1059" y="286"/>
                    </a:cubicBezTo>
                    <a:cubicBezTo>
                      <a:pt x="1060" y="292"/>
                      <a:pt x="1064" y="302"/>
                      <a:pt x="1064" y="302"/>
                    </a:cubicBezTo>
                    <a:cubicBezTo>
                      <a:pt x="1060" y="343"/>
                      <a:pt x="1063" y="382"/>
                      <a:pt x="1034" y="412"/>
                    </a:cubicBezTo>
                    <a:cubicBezTo>
                      <a:pt x="1023" y="443"/>
                      <a:pt x="1007" y="445"/>
                      <a:pt x="987" y="475"/>
                    </a:cubicBezTo>
                    <a:cubicBezTo>
                      <a:pt x="968" y="503"/>
                      <a:pt x="987" y="479"/>
                      <a:pt x="956" y="505"/>
                    </a:cubicBezTo>
                    <a:cubicBezTo>
                      <a:pt x="910" y="547"/>
                      <a:pt x="966" y="505"/>
                      <a:pt x="905" y="547"/>
                    </a:cubicBezTo>
                    <a:cubicBezTo>
                      <a:pt x="885" y="561"/>
                      <a:pt x="831" y="571"/>
                      <a:pt x="808" y="579"/>
                    </a:cubicBezTo>
                    <a:cubicBezTo>
                      <a:pt x="787" y="585"/>
                      <a:pt x="765" y="594"/>
                      <a:pt x="746" y="605"/>
                    </a:cubicBezTo>
                    <a:cubicBezTo>
                      <a:pt x="735" y="611"/>
                      <a:pt x="726" y="619"/>
                      <a:pt x="715" y="625"/>
                    </a:cubicBezTo>
                    <a:cubicBezTo>
                      <a:pt x="710" y="629"/>
                      <a:pt x="700" y="636"/>
                      <a:pt x="700" y="636"/>
                    </a:cubicBezTo>
                    <a:cubicBezTo>
                      <a:pt x="698" y="642"/>
                      <a:pt x="693" y="646"/>
                      <a:pt x="695" y="652"/>
                    </a:cubicBezTo>
                    <a:cubicBezTo>
                      <a:pt x="698" y="657"/>
                      <a:pt x="707" y="653"/>
                      <a:pt x="710" y="657"/>
                    </a:cubicBezTo>
                    <a:cubicBezTo>
                      <a:pt x="719" y="666"/>
                      <a:pt x="724" y="678"/>
                      <a:pt x="731" y="689"/>
                    </a:cubicBezTo>
                    <a:cubicBezTo>
                      <a:pt x="734" y="693"/>
                      <a:pt x="741" y="704"/>
                      <a:pt x="741" y="704"/>
                    </a:cubicBezTo>
                    <a:cubicBezTo>
                      <a:pt x="734" y="725"/>
                      <a:pt x="735" y="733"/>
                      <a:pt x="756" y="740"/>
                    </a:cubicBezTo>
                    <a:cubicBezTo>
                      <a:pt x="768" y="775"/>
                      <a:pt x="748" y="775"/>
                      <a:pt x="726" y="798"/>
                    </a:cubicBezTo>
                    <a:cubicBezTo>
                      <a:pt x="722" y="808"/>
                      <a:pt x="726" y="825"/>
                      <a:pt x="715" y="829"/>
                    </a:cubicBezTo>
                    <a:cubicBezTo>
                      <a:pt x="695" y="836"/>
                      <a:pt x="674" y="842"/>
                      <a:pt x="654" y="850"/>
                    </a:cubicBezTo>
                    <a:cubicBezTo>
                      <a:pt x="621" y="861"/>
                      <a:pt x="656" y="860"/>
                      <a:pt x="623" y="865"/>
                    </a:cubicBezTo>
                    <a:cubicBezTo>
                      <a:pt x="594" y="870"/>
                      <a:pt x="519" y="875"/>
                      <a:pt x="495" y="876"/>
                    </a:cubicBezTo>
                    <a:cubicBezTo>
                      <a:pt x="501" y="894"/>
                      <a:pt x="497" y="932"/>
                      <a:pt x="490" y="949"/>
                    </a:cubicBezTo>
                    <a:cubicBezTo>
                      <a:pt x="487" y="957"/>
                      <a:pt x="466" y="962"/>
                      <a:pt x="459" y="965"/>
                    </a:cubicBezTo>
                    <a:cubicBezTo>
                      <a:pt x="430" y="955"/>
                      <a:pt x="401" y="949"/>
                      <a:pt x="372" y="959"/>
                    </a:cubicBezTo>
                    <a:cubicBezTo>
                      <a:pt x="363" y="1024"/>
                      <a:pt x="341" y="1009"/>
                      <a:pt x="413" y="1017"/>
                    </a:cubicBezTo>
                    <a:cubicBezTo>
                      <a:pt x="403" y="1047"/>
                      <a:pt x="409" y="1022"/>
                      <a:pt x="377" y="1032"/>
                    </a:cubicBezTo>
                    <a:cubicBezTo>
                      <a:pt x="363" y="1103"/>
                      <a:pt x="385" y="1026"/>
                      <a:pt x="357" y="1069"/>
                    </a:cubicBezTo>
                    <a:cubicBezTo>
                      <a:pt x="353" y="1075"/>
                      <a:pt x="355" y="1083"/>
                      <a:pt x="352" y="1090"/>
                    </a:cubicBezTo>
                    <a:cubicBezTo>
                      <a:pt x="330" y="1133"/>
                      <a:pt x="318" y="1132"/>
                      <a:pt x="270" y="1137"/>
                    </a:cubicBezTo>
                    <a:cubicBezTo>
                      <a:pt x="250" y="1156"/>
                      <a:pt x="233" y="1182"/>
                      <a:pt x="270" y="1194"/>
                    </a:cubicBezTo>
                    <a:cubicBezTo>
                      <a:pt x="276" y="1214"/>
                      <a:pt x="289" y="1219"/>
                      <a:pt x="301" y="1236"/>
                    </a:cubicBezTo>
                    <a:cubicBezTo>
                      <a:pt x="293" y="1267"/>
                      <a:pt x="301" y="1255"/>
                      <a:pt x="265" y="1267"/>
                    </a:cubicBezTo>
                    <a:cubicBezTo>
                      <a:pt x="260" y="1269"/>
                      <a:pt x="249" y="1272"/>
                      <a:pt x="249" y="1272"/>
                    </a:cubicBezTo>
                    <a:cubicBezTo>
                      <a:pt x="239" y="1282"/>
                      <a:pt x="221" y="1320"/>
                      <a:pt x="208" y="1335"/>
                    </a:cubicBezTo>
                    <a:cubicBezTo>
                      <a:pt x="195" y="1350"/>
                      <a:pt x="175" y="1351"/>
                      <a:pt x="167" y="1361"/>
                    </a:cubicBezTo>
                    <a:cubicBezTo>
                      <a:pt x="164" y="1373"/>
                      <a:pt x="157" y="1385"/>
                      <a:pt x="157" y="1398"/>
                    </a:cubicBezTo>
                    <a:cubicBezTo>
                      <a:pt x="157" y="1434"/>
                      <a:pt x="180" y="1462"/>
                      <a:pt x="198" y="1492"/>
                    </a:cubicBezTo>
                    <a:cubicBezTo>
                      <a:pt x="206" y="1503"/>
                      <a:pt x="200" y="1514"/>
                      <a:pt x="214" y="1522"/>
                    </a:cubicBezTo>
                    <a:cubicBezTo>
                      <a:pt x="227" y="1532"/>
                      <a:pt x="245" y="1536"/>
                      <a:pt x="260" y="1543"/>
                    </a:cubicBezTo>
                    <a:cubicBezTo>
                      <a:pt x="265" y="1546"/>
                      <a:pt x="280" y="1549"/>
                      <a:pt x="274" y="1549"/>
                    </a:cubicBezTo>
                    <a:cubicBezTo>
                      <a:pt x="262" y="1549"/>
                      <a:pt x="251" y="1546"/>
                      <a:pt x="239" y="1543"/>
                    </a:cubicBezTo>
                    <a:cubicBezTo>
                      <a:pt x="209" y="1534"/>
                      <a:pt x="154" y="1554"/>
                      <a:pt x="167" y="1512"/>
                    </a:cubicBezTo>
                    <a:cubicBezTo>
                      <a:pt x="166" y="1495"/>
                      <a:pt x="167" y="1476"/>
                      <a:pt x="162" y="1460"/>
                    </a:cubicBezTo>
                    <a:cubicBezTo>
                      <a:pt x="160" y="1453"/>
                      <a:pt x="137" y="1446"/>
                      <a:pt x="132" y="1445"/>
                    </a:cubicBezTo>
                    <a:cubicBezTo>
                      <a:pt x="105" y="1439"/>
                      <a:pt x="80" y="1433"/>
                      <a:pt x="54" y="1429"/>
                    </a:cubicBezTo>
                    <a:cubicBezTo>
                      <a:pt x="36" y="1401"/>
                      <a:pt x="55" y="1387"/>
                      <a:pt x="24" y="1376"/>
                    </a:cubicBezTo>
                    <a:cubicBezTo>
                      <a:pt x="10" y="1356"/>
                      <a:pt x="0" y="1333"/>
                      <a:pt x="24" y="1314"/>
                    </a:cubicBezTo>
                    <a:cubicBezTo>
                      <a:pt x="33" y="1307"/>
                      <a:pt x="45" y="1305"/>
                      <a:pt x="54" y="1299"/>
                    </a:cubicBezTo>
                    <a:cubicBezTo>
                      <a:pt x="59" y="1261"/>
                      <a:pt x="69" y="1226"/>
                      <a:pt x="91" y="1194"/>
                    </a:cubicBezTo>
                    <a:cubicBezTo>
                      <a:pt x="92" y="1182"/>
                      <a:pt x="96" y="1170"/>
                      <a:pt x="96" y="1158"/>
                    </a:cubicBezTo>
                    <a:cubicBezTo>
                      <a:pt x="96" y="1115"/>
                      <a:pt x="82" y="1168"/>
                      <a:pt x="96" y="1126"/>
                    </a:cubicBezTo>
                    <a:cubicBezTo>
                      <a:pt x="84" y="1079"/>
                      <a:pt x="90" y="1099"/>
                      <a:pt x="80" y="1069"/>
                    </a:cubicBezTo>
                    <a:cubicBezTo>
                      <a:pt x="82" y="1055"/>
                      <a:pt x="83" y="1041"/>
                      <a:pt x="85" y="1027"/>
                    </a:cubicBezTo>
                    <a:cubicBezTo>
                      <a:pt x="86" y="1022"/>
                      <a:pt x="90" y="1017"/>
                      <a:pt x="91" y="1012"/>
                    </a:cubicBezTo>
                    <a:cubicBezTo>
                      <a:pt x="98" y="962"/>
                      <a:pt x="94" y="903"/>
                      <a:pt x="132" y="865"/>
                    </a:cubicBezTo>
                    <a:cubicBezTo>
                      <a:pt x="133" y="839"/>
                      <a:pt x="131" y="812"/>
                      <a:pt x="137" y="787"/>
                    </a:cubicBezTo>
                    <a:cubicBezTo>
                      <a:pt x="139" y="775"/>
                      <a:pt x="150" y="766"/>
                      <a:pt x="157" y="756"/>
                    </a:cubicBezTo>
                    <a:cubicBezTo>
                      <a:pt x="157" y="756"/>
                      <a:pt x="170" y="717"/>
                      <a:pt x="173" y="709"/>
                    </a:cubicBezTo>
                    <a:cubicBezTo>
                      <a:pt x="176" y="697"/>
                      <a:pt x="189" y="689"/>
                      <a:pt x="193" y="678"/>
                    </a:cubicBezTo>
                    <a:cubicBezTo>
                      <a:pt x="196" y="667"/>
                      <a:pt x="203" y="646"/>
                      <a:pt x="203" y="646"/>
                    </a:cubicBezTo>
                    <a:cubicBezTo>
                      <a:pt x="197" y="607"/>
                      <a:pt x="189" y="592"/>
                      <a:pt x="173" y="558"/>
                    </a:cubicBezTo>
                    <a:cubicBezTo>
                      <a:pt x="178" y="513"/>
                      <a:pt x="178" y="499"/>
                      <a:pt x="214" y="475"/>
                    </a:cubicBezTo>
                    <a:cubicBezTo>
                      <a:pt x="216" y="464"/>
                      <a:pt x="218" y="459"/>
                      <a:pt x="219" y="449"/>
                    </a:cubicBezTo>
                    <a:cubicBezTo>
                      <a:pt x="220" y="440"/>
                      <a:pt x="216" y="433"/>
                      <a:pt x="219" y="422"/>
                    </a:cubicBezTo>
                    <a:cubicBezTo>
                      <a:pt x="220" y="410"/>
                      <a:pt x="223" y="386"/>
                      <a:pt x="229" y="375"/>
                    </a:cubicBezTo>
                    <a:cubicBezTo>
                      <a:pt x="231" y="369"/>
                      <a:pt x="250" y="358"/>
                      <a:pt x="254" y="355"/>
                    </a:cubicBezTo>
                    <a:cubicBezTo>
                      <a:pt x="261" y="349"/>
                      <a:pt x="261" y="355"/>
                      <a:pt x="265" y="349"/>
                    </a:cubicBezTo>
                    <a:cubicBezTo>
                      <a:pt x="267" y="344"/>
                      <a:pt x="272" y="343"/>
                      <a:pt x="274" y="323"/>
                    </a:cubicBezTo>
                    <a:cubicBezTo>
                      <a:pt x="264" y="291"/>
                      <a:pt x="274" y="261"/>
                      <a:pt x="285" y="229"/>
                    </a:cubicBezTo>
                    <a:cubicBezTo>
                      <a:pt x="288" y="218"/>
                      <a:pt x="285" y="201"/>
                      <a:pt x="295" y="198"/>
                    </a:cubicBezTo>
                    <a:cubicBezTo>
                      <a:pt x="301" y="196"/>
                      <a:pt x="306" y="195"/>
                      <a:pt x="311" y="192"/>
                    </a:cubicBezTo>
                    <a:cubicBezTo>
                      <a:pt x="320" y="183"/>
                      <a:pt x="332" y="176"/>
                      <a:pt x="342" y="167"/>
                    </a:cubicBezTo>
                    <a:cubicBezTo>
                      <a:pt x="359" y="149"/>
                      <a:pt x="347" y="154"/>
                      <a:pt x="357" y="135"/>
                    </a:cubicBezTo>
                    <a:cubicBezTo>
                      <a:pt x="365" y="121"/>
                      <a:pt x="377" y="91"/>
                      <a:pt x="391" y="81"/>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90" name="Freeform 5">
                <a:extLst>
                  <a:ext uri="{FF2B5EF4-FFF2-40B4-BE49-F238E27FC236}">
                    <a16:creationId xmlns:a16="http://schemas.microsoft.com/office/drawing/2014/main" id="{8DEE8C69-599D-453D-AA3E-AE30E76B9EF6}"/>
                  </a:ext>
                </a:extLst>
              </p:cNvPr>
              <p:cNvSpPr>
                <a:spLocks/>
              </p:cNvSpPr>
              <p:nvPr/>
            </p:nvSpPr>
            <p:spPr bwMode="auto">
              <a:xfrm>
                <a:off x="9359374" y="3977001"/>
                <a:ext cx="1225356" cy="1141595"/>
              </a:xfrm>
              <a:custGeom>
                <a:avLst/>
                <a:gdLst>
                  <a:gd name="T0" fmla="*/ 28994 w 689"/>
                  <a:gd name="T1" fmla="*/ 332147 h 601"/>
                  <a:gd name="T2" fmla="*/ 36902 w 689"/>
                  <a:gd name="T3" fmla="*/ 304134 h 601"/>
                  <a:gd name="T4" fmla="*/ 48763 w 689"/>
                  <a:gd name="T5" fmla="*/ 276122 h 601"/>
                  <a:gd name="T6" fmla="*/ 72486 w 689"/>
                  <a:gd name="T7" fmla="*/ 204090 h 601"/>
                  <a:gd name="T8" fmla="*/ 108070 w 689"/>
                  <a:gd name="T9" fmla="*/ 156069 h 601"/>
                  <a:gd name="T10" fmla="*/ 147608 w 689"/>
                  <a:gd name="T11" fmla="*/ 136060 h 601"/>
                  <a:gd name="T12" fmla="*/ 210868 w 689"/>
                  <a:gd name="T13" fmla="*/ 108048 h 601"/>
                  <a:gd name="T14" fmla="*/ 270175 w 689"/>
                  <a:gd name="T15" fmla="*/ 108048 h 601"/>
                  <a:gd name="T16" fmla="*/ 341342 w 689"/>
                  <a:gd name="T17" fmla="*/ 108048 h 601"/>
                  <a:gd name="T18" fmla="*/ 400649 w 689"/>
                  <a:gd name="T19" fmla="*/ 112049 h 601"/>
                  <a:gd name="T20" fmla="*/ 444141 w 689"/>
                  <a:gd name="T21" fmla="*/ 128056 h 601"/>
                  <a:gd name="T22" fmla="*/ 448094 w 689"/>
                  <a:gd name="T23" fmla="*/ 76034 h 601"/>
                  <a:gd name="T24" fmla="*/ 467863 w 689"/>
                  <a:gd name="T25" fmla="*/ 36016 h 601"/>
                  <a:gd name="T26" fmla="*/ 545621 w 689"/>
                  <a:gd name="T27" fmla="*/ 124055 h 601"/>
                  <a:gd name="T28" fmla="*/ 831610 w 689"/>
                  <a:gd name="T29" fmla="*/ 404178 h 601"/>
                  <a:gd name="T30" fmla="*/ 879056 w 689"/>
                  <a:gd name="T31" fmla="*/ 477544 h 601"/>
                  <a:gd name="T32" fmla="*/ 898825 w 689"/>
                  <a:gd name="T33" fmla="*/ 530901 h 601"/>
                  <a:gd name="T34" fmla="*/ 908050 w 689"/>
                  <a:gd name="T35" fmla="*/ 558913 h 601"/>
                  <a:gd name="T36" fmla="*/ 879056 w 689"/>
                  <a:gd name="T37" fmla="*/ 649620 h 601"/>
                  <a:gd name="T38" fmla="*/ 822385 w 689"/>
                  <a:gd name="T39" fmla="*/ 666961 h 601"/>
                  <a:gd name="T40" fmla="*/ 755171 w 689"/>
                  <a:gd name="T41" fmla="*/ 657623 h 601"/>
                  <a:gd name="T42" fmla="*/ 698500 w 689"/>
                  <a:gd name="T43" fmla="*/ 640282 h 601"/>
                  <a:gd name="T44" fmla="*/ 611517 w 689"/>
                  <a:gd name="T45" fmla="*/ 738993 h 601"/>
                  <a:gd name="T46" fmla="*/ 535077 w 689"/>
                  <a:gd name="T47" fmla="*/ 784346 h 601"/>
                  <a:gd name="T48" fmla="*/ 382198 w 689"/>
                  <a:gd name="T49" fmla="*/ 793683 h 601"/>
                  <a:gd name="T50" fmla="*/ 354522 w 689"/>
                  <a:gd name="T51" fmla="*/ 784346 h 601"/>
                  <a:gd name="T52" fmla="*/ 305758 w 689"/>
                  <a:gd name="T53" fmla="*/ 775009 h 601"/>
                  <a:gd name="T54" fmla="*/ 343978 w 689"/>
                  <a:gd name="T55" fmla="*/ 721652 h 601"/>
                  <a:gd name="T56" fmla="*/ 363747 w 689"/>
                  <a:gd name="T57" fmla="*/ 693639 h 601"/>
                  <a:gd name="T58" fmla="*/ 420418 w 689"/>
                  <a:gd name="T59" fmla="*/ 657623 h 601"/>
                  <a:gd name="T60" fmla="*/ 401967 w 689"/>
                  <a:gd name="T61" fmla="*/ 604267 h 601"/>
                  <a:gd name="T62" fmla="*/ 287308 w 689"/>
                  <a:gd name="T63" fmla="*/ 566917 h 601"/>
                  <a:gd name="T64" fmla="*/ 201642 w 689"/>
                  <a:gd name="T65" fmla="*/ 504222 h 601"/>
                  <a:gd name="T66" fmla="*/ 143654 w 689"/>
                  <a:gd name="T67" fmla="*/ 485548 h 601"/>
                  <a:gd name="T68" fmla="*/ 114659 w 689"/>
                  <a:gd name="T69" fmla="*/ 477544 h 601"/>
                  <a:gd name="T70" fmla="*/ 48763 w 689"/>
                  <a:gd name="T71" fmla="*/ 386837 h 601"/>
                  <a:gd name="T72" fmla="*/ 28994 w 689"/>
                  <a:gd name="T73" fmla="*/ 350821 h 601"/>
                  <a:gd name="T74" fmla="*/ 28994 w 689"/>
                  <a:gd name="T75" fmla="*/ 332147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89" h="601">
                    <a:moveTo>
                      <a:pt x="22" y="249"/>
                    </a:moveTo>
                    <a:cubicBezTo>
                      <a:pt x="15" y="245"/>
                      <a:pt x="33" y="234"/>
                      <a:pt x="28" y="228"/>
                    </a:cubicBezTo>
                    <a:cubicBezTo>
                      <a:pt x="20" y="216"/>
                      <a:pt x="37" y="207"/>
                      <a:pt x="37" y="207"/>
                    </a:cubicBezTo>
                    <a:cubicBezTo>
                      <a:pt x="43" y="194"/>
                      <a:pt x="48" y="168"/>
                      <a:pt x="55" y="153"/>
                    </a:cubicBezTo>
                    <a:cubicBezTo>
                      <a:pt x="62" y="138"/>
                      <a:pt x="73" y="125"/>
                      <a:pt x="82" y="117"/>
                    </a:cubicBezTo>
                    <a:cubicBezTo>
                      <a:pt x="91" y="109"/>
                      <a:pt x="99" y="108"/>
                      <a:pt x="112" y="102"/>
                    </a:cubicBezTo>
                    <a:cubicBezTo>
                      <a:pt x="125" y="96"/>
                      <a:pt x="145" y="84"/>
                      <a:pt x="160" y="81"/>
                    </a:cubicBezTo>
                    <a:cubicBezTo>
                      <a:pt x="175" y="78"/>
                      <a:pt x="189" y="81"/>
                      <a:pt x="205" y="81"/>
                    </a:cubicBezTo>
                    <a:cubicBezTo>
                      <a:pt x="221" y="81"/>
                      <a:pt x="243" y="81"/>
                      <a:pt x="259" y="81"/>
                    </a:cubicBezTo>
                    <a:cubicBezTo>
                      <a:pt x="275" y="81"/>
                      <a:pt x="291" y="82"/>
                      <a:pt x="304" y="84"/>
                    </a:cubicBezTo>
                    <a:cubicBezTo>
                      <a:pt x="317" y="86"/>
                      <a:pt x="331" y="101"/>
                      <a:pt x="337" y="96"/>
                    </a:cubicBezTo>
                    <a:cubicBezTo>
                      <a:pt x="343" y="91"/>
                      <a:pt x="337" y="68"/>
                      <a:pt x="340" y="57"/>
                    </a:cubicBezTo>
                    <a:cubicBezTo>
                      <a:pt x="402" y="63"/>
                      <a:pt x="299" y="0"/>
                      <a:pt x="355" y="27"/>
                    </a:cubicBezTo>
                    <a:cubicBezTo>
                      <a:pt x="380" y="56"/>
                      <a:pt x="386" y="67"/>
                      <a:pt x="414" y="93"/>
                    </a:cubicBezTo>
                    <a:cubicBezTo>
                      <a:pt x="440" y="168"/>
                      <a:pt x="569" y="246"/>
                      <a:pt x="631" y="303"/>
                    </a:cubicBezTo>
                    <a:cubicBezTo>
                      <a:pt x="646" y="317"/>
                      <a:pt x="660" y="340"/>
                      <a:pt x="667" y="358"/>
                    </a:cubicBezTo>
                    <a:cubicBezTo>
                      <a:pt x="673" y="371"/>
                      <a:pt x="677" y="385"/>
                      <a:pt x="682" y="398"/>
                    </a:cubicBezTo>
                    <a:cubicBezTo>
                      <a:pt x="684" y="405"/>
                      <a:pt x="689" y="419"/>
                      <a:pt x="689" y="419"/>
                    </a:cubicBezTo>
                    <a:cubicBezTo>
                      <a:pt x="687" y="432"/>
                      <a:pt x="688" y="475"/>
                      <a:pt x="667" y="487"/>
                    </a:cubicBezTo>
                    <a:cubicBezTo>
                      <a:pt x="655" y="494"/>
                      <a:pt x="624" y="500"/>
                      <a:pt x="624" y="500"/>
                    </a:cubicBezTo>
                    <a:cubicBezTo>
                      <a:pt x="607" y="498"/>
                      <a:pt x="589" y="497"/>
                      <a:pt x="573" y="493"/>
                    </a:cubicBezTo>
                    <a:cubicBezTo>
                      <a:pt x="559" y="490"/>
                      <a:pt x="530" y="480"/>
                      <a:pt x="530" y="480"/>
                    </a:cubicBezTo>
                    <a:cubicBezTo>
                      <a:pt x="505" y="514"/>
                      <a:pt x="504" y="530"/>
                      <a:pt x="464" y="554"/>
                    </a:cubicBezTo>
                    <a:cubicBezTo>
                      <a:pt x="444" y="582"/>
                      <a:pt x="444" y="600"/>
                      <a:pt x="406" y="588"/>
                    </a:cubicBezTo>
                    <a:cubicBezTo>
                      <a:pt x="356" y="600"/>
                      <a:pt x="351" y="601"/>
                      <a:pt x="290" y="595"/>
                    </a:cubicBezTo>
                    <a:cubicBezTo>
                      <a:pt x="283" y="593"/>
                      <a:pt x="276" y="590"/>
                      <a:pt x="269" y="588"/>
                    </a:cubicBezTo>
                    <a:cubicBezTo>
                      <a:pt x="257" y="586"/>
                      <a:pt x="234" y="593"/>
                      <a:pt x="232" y="581"/>
                    </a:cubicBezTo>
                    <a:cubicBezTo>
                      <a:pt x="230" y="565"/>
                      <a:pt x="251" y="554"/>
                      <a:pt x="261" y="541"/>
                    </a:cubicBezTo>
                    <a:cubicBezTo>
                      <a:pt x="266" y="534"/>
                      <a:pt x="269" y="525"/>
                      <a:pt x="276" y="520"/>
                    </a:cubicBezTo>
                    <a:cubicBezTo>
                      <a:pt x="290" y="511"/>
                      <a:pt x="319" y="493"/>
                      <a:pt x="319" y="493"/>
                    </a:cubicBezTo>
                    <a:cubicBezTo>
                      <a:pt x="328" y="471"/>
                      <a:pt x="336" y="469"/>
                      <a:pt x="305" y="453"/>
                    </a:cubicBezTo>
                    <a:cubicBezTo>
                      <a:pt x="281" y="441"/>
                      <a:pt x="244" y="434"/>
                      <a:pt x="218" y="425"/>
                    </a:cubicBezTo>
                    <a:cubicBezTo>
                      <a:pt x="191" y="417"/>
                      <a:pt x="179" y="389"/>
                      <a:pt x="153" y="378"/>
                    </a:cubicBezTo>
                    <a:cubicBezTo>
                      <a:pt x="139" y="372"/>
                      <a:pt x="124" y="369"/>
                      <a:pt x="109" y="364"/>
                    </a:cubicBezTo>
                    <a:cubicBezTo>
                      <a:pt x="102" y="362"/>
                      <a:pt x="87" y="358"/>
                      <a:pt x="87" y="358"/>
                    </a:cubicBezTo>
                    <a:cubicBezTo>
                      <a:pt x="77" y="344"/>
                      <a:pt x="48" y="306"/>
                      <a:pt x="37" y="290"/>
                    </a:cubicBezTo>
                    <a:cubicBezTo>
                      <a:pt x="26" y="274"/>
                      <a:pt x="25" y="269"/>
                      <a:pt x="22" y="263"/>
                    </a:cubicBezTo>
                    <a:cubicBezTo>
                      <a:pt x="5" y="238"/>
                      <a:pt x="0" y="239"/>
                      <a:pt x="22" y="249"/>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91" name="Freeform 6">
                <a:extLst>
                  <a:ext uri="{FF2B5EF4-FFF2-40B4-BE49-F238E27FC236}">
                    <a16:creationId xmlns:a16="http://schemas.microsoft.com/office/drawing/2014/main" id="{54EE6AEB-F99E-4139-BC2B-BB004C573875}"/>
                  </a:ext>
                </a:extLst>
              </p:cNvPr>
              <p:cNvSpPr>
                <a:spLocks/>
              </p:cNvSpPr>
              <p:nvPr/>
            </p:nvSpPr>
            <p:spPr bwMode="auto">
              <a:xfrm>
                <a:off x="7942701" y="965113"/>
                <a:ext cx="4955152" cy="4852506"/>
              </a:xfrm>
              <a:custGeom>
                <a:avLst/>
                <a:gdLst>
                  <a:gd name="T0" fmla="*/ 898482 w 2673"/>
                  <a:gd name="T1" fmla="*/ 111606 h 2496"/>
                  <a:gd name="T2" fmla="*/ 898482 w 2673"/>
                  <a:gd name="T3" fmla="*/ 317545 h 2496"/>
                  <a:gd name="T4" fmla="*/ 656431 w 2673"/>
                  <a:gd name="T5" fmla="*/ 349433 h 2496"/>
                  <a:gd name="T6" fmla="*/ 460422 w 2673"/>
                  <a:gd name="T7" fmla="*/ 406564 h 2496"/>
                  <a:gd name="T8" fmla="*/ 417011 w 2673"/>
                  <a:gd name="T9" fmla="*/ 439780 h 2496"/>
                  <a:gd name="T10" fmla="*/ 432797 w 2673"/>
                  <a:gd name="T11" fmla="*/ 576630 h 2496"/>
                  <a:gd name="T12" fmla="*/ 405172 w 2673"/>
                  <a:gd name="T13" fmla="*/ 791870 h 2496"/>
                  <a:gd name="T14" fmla="*/ 307825 w 2673"/>
                  <a:gd name="T15" fmla="*/ 879560 h 2496"/>
                  <a:gd name="T16" fmla="*/ 63144 w 2673"/>
                  <a:gd name="T17" fmla="*/ 1072213 h 2496"/>
                  <a:gd name="T18" fmla="*/ 202586 w 2673"/>
                  <a:gd name="T19" fmla="*/ 1365843 h 2496"/>
                  <a:gd name="T20" fmla="*/ 413065 w 2673"/>
                  <a:gd name="T21" fmla="*/ 1430946 h 2496"/>
                  <a:gd name="T22" fmla="*/ 726152 w 2673"/>
                  <a:gd name="T23" fmla="*/ 1359200 h 2496"/>
                  <a:gd name="T24" fmla="*/ 793242 w 2673"/>
                  <a:gd name="T25" fmla="*/ 1496050 h 2496"/>
                  <a:gd name="T26" fmla="*/ 1116853 w 2673"/>
                  <a:gd name="T27" fmla="*/ 1658144 h 2496"/>
                  <a:gd name="T28" fmla="*/ 1247087 w 2673"/>
                  <a:gd name="T29" fmla="*/ 1864083 h 2496"/>
                  <a:gd name="T30" fmla="*/ 1425994 w 2673"/>
                  <a:gd name="T31" fmla="*/ 2036807 h 2496"/>
                  <a:gd name="T32" fmla="*/ 1402315 w 2673"/>
                  <a:gd name="T33" fmla="*/ 2307849 h 2496"/>
                  <a:gd name="T34" fmla="*/ 1670676 w 2673"/>
                  <a:gd name="T35" fmla="*/ 2519103 h 2496"/>
                  <a:gd name="T36" fmla="*/ 1690408 w 2673"/>
                  <a:gd name="T37" fmla="*/ 2756930 h 2496"/>
                  <a:gd name="T38" fmla="*/ 1460197 w 2673"/>
                  <a:gd name="T39" fmla="*/ 2921682 h 2496"/>
                  <a:gd name="T40" fmla="*/ 1402315 w 2673"/>
                  <a:gd name="T41" fmla="*/ 3031959 h 2496"/>
                  <a:gd name="T42" fmla="*/ 1652259 w 2673"/>
                  <a:gd name="T43" fmla="*/ 3215311 h 2496"/>
                  <a:gd name="T44" fmla="*/ 1661467 w 2673"/>
                  <a:gd name="T45" fmla="*/ 3316288 h 2496"/>
                  <a:gd name="T46" fmla="*/ 1843005 w 2673"/>
                  <a:gd name="T47" fmla="*/ 3114335 h 2496"/>
                  <a:gd name="T48" fmla="*/ 2033752 w 2673"/>
                  <a:gd name="T49" fmla="*/ 2958884 h 2496"/>
                  <a:gd name="T50" fmla="*/ 2091633 w 2673"/>
                  <a:gd name="T51" fmla="*/ 2895109 h 2496"/>
                  <a:gd name="T52" fmla="*/ 2253439 w 2673"/>
                  <a:gd name="T53" fmla="*/ 2584207 h 2496"/>
                  <a:gd name="T54" fmla="*/ 2474442 w 2673"/>
                  <a:gd name="T55" fmla="*/ 2463300 h 2496"/>
                  <a:gd name="T56" fmla="*/ 2759904 w 2673"/>
                  <a:gd name="T57" fmla="*/ 2345051 h 2496"/>
                  <a:gd name="T58" fmla="*/ 2961174 w 2673"/>
                  <a:gd name="T59" fmla="*/ 2079323 h 2496"/>
                  <a:gd name="T60" fmla="*/ 3028264 w 2673"/>
                  <a:gd name="T61" fmla="*/ 1951774 h 2496"/>
                  <a:gd name="T62" fmla="*/ 3104563 w 2673"/>
                  <a:gd name="T63" fmla="*/ 1585069 h 2496"/>
                  <a:gd name="T64" fmla="*/ 3275577 w 2673"/>
                  <a:gd name="T65" fmla="*/ 1355214 h 2496"/>
                  <a:gd name="T66" fmla="*/ 3505788 w 2673"/>
                  <a:gd name="T67" fmla="*/ 1025711 h 2496"/>
                  <a:gd name="T68" fmla="*/ 3275577 w 2673"/>
                  <a:gd name="T69" fmla="*/ 696208 h 2496"/>
                  <a:gd name="T70" fmla="*/ 2798053 w 2673"/>
                  <a:gd name="T71" fmla="*/ 558029 h 2496"/>
                  <a:gd name="T72" fmla="*/ 2654664 w 2673"/>
                  <a:gd name="T73" fmla="*/ 531456 h 2496"/>
                  <a:gd name="T74" fmla="*/ 2416560 w 2673"/>
                  <a:gd name="T75" fmla="*/ 439780 h 2496"/>
                  <a:gd name="T76" fmla="*/ 2320529 w 2673"/>
                  <a:gd name="T77" fmla="*/ 502226 h 2496"/>
                  <a:gd name="T78" fmla="*/ 2206081 w 2673"/>
                  <a:gd name="T79" fmla="*/ 402578 h 2496"/>
                  <a:gd name="T80" fmla="*/ 2015335 w 2673"/>
                  <a:gd name="T81" fmla="*/ 475653 h 2496"/>
                  <a:gd name="T82" fmla="*/ 2110050 w 2673"/>
                  <a:gd name="T83" fmla="*/ 346775 h 2496"/>
                  <a:gd name="T84" fmla="*/ 2110050 w 2673"/>
                  <a:gd name="T85" fmla="*/ 219226 h 2496"/>
                  <a:gd name="T86" fmla="*/ 2006126 w 2673"/>
                  <a:gd name="T87" fmla="*/ 45174 h 2496"/>
                  <a:gd name="T88" fmla="*/ 1794332 w 2673"/>
                  <a:gd name="T89" fmla="*/ 211254 h 2496"/>
                  <a:gd name="T90" fmla="*/ 1603586 w 2673"/>
                  <a:gd name="T91" fmla="*/ 255099 h 2496"/>
                  <a:gd name="T92" fmla="*/ 1393107 w 2673"/>
                  <a:gd name="T93" fmla="*/ 320202 h 2496"/>
                  <a:gd name="T94" fmla="*/ 1269450 w 2673"/>
                  <a:gd name="T95" fmla="*/ 219226 h 2496"/>
                  <a:gd name="T96" fmla="*/ 1287867 w 2673"/>
                  <a:gd name="T97" fmla="*/ 90348 h 2496"/>
                  <a:gd name="T98" fmla="*/ 1183943 w 2673"/>
                  <a:gd name="T99" fmla="*/ 35873 h 24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connsiteX0" fmla="*/ 3369 w 9985"/>
                  <a:gd name="connsiteY0" fmla="*/ 108 h 10000"/>
                  <a:gd name="connsiteX1" fmla="*/ 2827 w 9985"/>
                  <a:gd name="connsiteY1" fmla="*/ 469 h 10000"/>
                  <a:gd name="connsiteX2" fmla="*/ 2557 w 9985"/>
                  <a:gd name="connsiteY2" fmla="*/ 337 h 10000"/>
                  <a:gd name="connsiteX3" fmla="*/ 2587 w 9985"/>
                  <a:gd name="connsiteY3" fmla="*/ 601 h 10000"/>
                  <a:gd name="connsiteX4" fmla="*/ 2767 w 9985"/>
                  <a:gd name="connsiteY4" fmla="*/ 793 h 10000"/>
                  <a:gd name="connsiteX5" fmla="*/ 2557 w 9985"/>
                  <a:gd name="connsiteY5" fmla="*/ 958 h 10000"/>
                  <a:gd name="connsiteX6" fmla="*/ 2437 w 9985"/>
                  <a:gd name="connsiteY6" fmla="*/ 1154 h 10000"/>
                  <a:gd name="connsiteX7" fmla="*/ 2198 w 9985"/>
                  <a:gd name="connsiteY7" fmla="*/ 1218 h 10000"/>
                  <a:gd name="connsiteX8" fmla="*/ 1869 w 9985"/>
                  <a:gd name="connsiteY8" fmla="*/ 1054 h 10000"/>
                  <a:gd name="connsiteX9" fmla="*/ 1626 w 9985"/>
                  <a:gd name="connsiteY9" fmla="*/ 893 h 10000"/>
                  <a:gd name="connsiteX10" fmla="*/ 1098 w 9985"/>
                  <a:gd name="connsiteY10" fmla="*/ 1154 h 10000"/>
                  <a:gd name="connsiteX11" fmla="*/ 1311 w 9985"/>
                  <a:gd name="connsiteY11" fmla="*/ 1226 h 10000"/>
                  <a:gd name="connsiteX12" fmla="*/ 1356 w 9985"/>
                  <a:gd name="connsiteY12" fmla="*/ 1250 h 10000"/>
                  <a:gd name="connsiteX13" fmla="*/ 1289 w 9985"/>
                  <a:gd name="connsiteY13" fmla="*/ 1314 h 10000"/>
                  <a:gd name="connsiteX14" fmla="*/ 1188 w 9985"/>
                  <a:gd name="connsiteY14" fmla="*/ 1326 h 10000"/>
                  <a:gd name="connsiteX15" fmla="*/ 1087 w 9985"/>
                  <a:gd name="connsiteY15" fmla="*/ 1374 h 10000"/>
                  <a:gd name="connsiteX16" fmla="*/ 1143 w 9985"/>
                  <a:gd name="connsiteY16" fmla="*/ 1571 h 10000"/>
                  <a:gd name="connsiteX17" fmla="*/ 1233 w 9985"/>
                  <a:gd name="connsiteY17" fmla="*/ 1739 h 10000"/>
                  <a:gd name="connsiteX18" fmla="*/ 1222 w 9985"/>
                  <a:gd name="connsiteY18" fmla="*/ 1935 h 10000"/>
                  <a:gd name="connsiteX19" fmla="*/ 1165 w 9985"/>
                  <a:gd name="connsiteY19" fmla="*/ 2143 h 10000"/>
                  <a:gd name="connsiteX20" fmla="*/ 1154 w 9985"/>
                  <a:gd name="connsiteY20" fmla="*/ 2388 h 10000"/>
                  <a:gd name="connsiteX21" fmla="*/ 1109 w 9985"/>
                  <a:gd name="connsiteY21" fmla="*/ 2548 h 10000"/>
                  <a:gd name="connsiteX22" fmla="*/ 990 w 9985"/>
                  <a:gd name="connsiteY22" fmla="*/ 2704 h 10000"/>
                  <a:gd name="connsiteX23" fmla="*/ 877 w 9985"/>
                  <a:gd name="connsiteY23" fmla="*/ 2652 h 10000"/>
                  <a:gd name="connsiteX24" fmla="*/ 529 w 9985"/>
                  <a:gd name="connsiteY24" fmla="*/ 2788 h 10000"/>
                  <a:gd name="connsiteX25" fmla="*/ 395 w 9985"/>
                  <a:gd name="connsiteY25" fmla="*/ 2861 h 10000"/>
                  <a:gd name="connsiteX26" fmla="*/ 182 w 9985"/>
                  <a:gd name="connsiteY26" fmla="*/ 3233 h 10000"/>
                  <a:gd name="connsiteX27" fmla="*/ 2 w 9985"/>
                  <a:gd name="connsiteY27" fmla="*/ 3486 h 10000"/>
                  <a:gd name="connsiteX28" fmla="*/ 65 w 9985"/>
                  <a:gd name="connsiteY28" fmla="*/ 4001 h 10000"/>
                  <a:gd name="connsiteX29" fmla="*/ 578 w 9985"/>
                  <a:gd name="connsiteY29" fmla="*/ 4119 h 10000"/>
                  <a:gd name="connsiteX30" fmla="*/ 847 w 9985"/>
                  <a:gd name="connsiteY30" fmla="*/ 4054 h 10000"/>
                  <a:gd name="connsiteX31" fmla="*/ 937 w 9985"/>
                  <a:gd name="connsiteY31" fmla="*/ 4347 h 10000"/>
                  <a:gd name="connsiteX32" fmla="*/ 1177 w 9985"/>
                  <a:gd name="connsiteY32" fmla="*/ 4315 h 10000"/>
                  <a:gd name="connsiteX33" fmla="*/ 1446 w 9985"/>
                  <a:gd name="connsiteY33" fmla="*/ 4315 h 10000"/>
                  <a:gd name="connsiteX34" fmla="*/ 1805 w 9985"/>
                  <a:gd name="connsiteY34" fmla="*/ 4119 h 10000"/>
                  <a:gd name="connsiteX35" fmla="*/ 2067 w 9985"/>
                  <a:gd name="connsiteY35" fmla="*/ 4099 h 10000"/>
                  <a:gd name="connsiteX36" fmla="*/ 2157 w 9985"/>
                  <a:gd name="connsiteY36" fmla="*/ 4026 h 10000"/>
                  <a:gd name="connsiteX37" fmla="*/ 2258 w 9985"/>
                  <a:gd name="connsiteY37" fmla="*/ 4251 h 10000"/>
                  <a:gd name="connsiteX38" fmla="*/ 2258 w 9985"/>
                  <a:gd name="connsiteY38" fmla="*/ 4511 h 10000"/>
                  <a:gd name="connsiteX39" fmla="*/ 2497 w 9985"/>
                  <a:gd name="connsiteY39" fmla="*/ 4740 h 10000"/>
                  <a:gd name="connsiteX40" fmla="*/ 2875 w 9985"/>
                  <a:gd name="connsiteY40" fmla="*/ 4772 h 10000"/>
                  <a:gd name="connsiteX41" fmla="*/ 3178 w 9985"/>
                  <a:gd name="connsiteY41" fmla="*/ 5000 h 10000"/>
                  <a:gd name="connsiteX42" fmla="*/ 3399 w 9985"/>
                  <a:gd name="connsiteY42" fmla="*/ 5032 h 10000"/>
                  <a:gd name="connsiteX43" fmla="*/ 3429 w 9985"/>
                  <a:gd name="connsiteY43" fmla="*/ 5292 h 10000"/>
                  <a:gd name="connsiteX44" fmla="*/ 3549 w 9985"/>
                  <a:gd name="connsiteY44" fmla="*/ 5621 h 10000"/>
                  <a:gd name="connsiteX45" fmla="*/ 3938 w 9985"/>
                  <a:gd name="connsiteY45" fmla="*/ 5685 h 10000"/>
                  <a:gd name="connsiteX46" fmla="*/ 3938 w 9985"/>
                  <a:gd name="connsiteY46" fmla="*/ 5913 h 10000"/>
                  <a:gd name="connsiteX47" fmla="*/ 4057 w 9985"/>
                  <a:gd name="connsiteY47" fmla="*/ 6142 h 10000"/>
                  <a:gd name="connsiteX48" fmla="*/ 3998 w 9985"/>
                  <a:gd name="connsiteY48" fmla="*/ 6370 h 10000"/>
                  <a:gd name="connsiteX49" fmla="*/ 3990 w 9985"/>
                  <a:gd name="connsiteY49" fmla="*/ 6603 h 10000"/>
                  <a:gd name="connsiteX50" fmla="*/ 3990 w 9985"/>
                  <a:gd name="connsiteY50" fmla="*/ 6959 h 10000"/>
                  <a:gd name="connsiteX51" fmla="*/ 4454 w 9985"/>
                  <a:gd name="connsiteY51" fmla="*/ 7179 h 10000"/>
                  <a:gd name="connsiteX52" fmla="*/ 4592 w 9985"/>
                  <a:gd name="connsiteY52" fmla="*/ 7544 h 10000"/>
                  <a:gd name="connsiteX53" fmla="*/ 4753 w 9985"/>
                  <a:gd name="connsiteY53" fmla="*/ 7596 h 10000"/>
                  <a:gd name="connsiteX54" fmla="*/ 4779 w 9985"/>
                  <a:gd name="connsiteY54" fmla="*/ 7953 h 10000"/>
                  <a:gd name="connsiteX55" fmla="*/ 4862 w 9985"/>
                  <a:gd name="connsiteY55" fmla="*/ 8121 h 10000"/>
                  <a:gd name="connsiteX56" fmla="*/ 4809 w 9985"/>
                  <a:gd name="connsiteY56" fmla="*/ 8313 h 10000"/>
                  <a:gd name="connsiteX57" fmla="*/ 4289 w 9985"/>
                  <a:gd name="connsiteY57" fmla="*/ 8702 h 10000"/>
                  <a:gd name="connsiteX58" fmla="*/ 4237 w 9985"/>
                  <a:gd name="connsiteY58" fmla="*/ 8786 h 10000"/>
                  <a:gd name="connsiteX59" fmla="*/ 4155 w 9985"/>
                  <a:gd name="connsiteY59" fmla="*/ 8810 h 10000"/>
                  <a:gd name="connsiteX60" fmla="*/ 3964 w 9985"/>
                  <a:gd name="connsiteY60" fmla="*/ 9034 h 10000"/>
                  <a:gd name="connsiteX61" fmla="*/ 3911 w 9985"/>
                  <a:gd name="connsiteY61" fmla="*/ 9115 h 10000"/>
                  <a:gd name="connsiteX62" fmla="*/ 3990 w 9985"/>
                  <a:gd name="connsiteY62" fmla="*/ 9143 h 10000"/>
                  <a:gd name="connsiteX63" fmla="*/ 4342 w 9985"/>
                  <a:gd name="connsiteY63" fmla="*/ 9391 h 10000"/>
                  <a:gd name="connsiteX64" fmla="*/ 4484 w 9985"/>
                  <a:gd name="connsiteY64" fmla="*/ 9503 h 10000"/>
                  <a:gd name="connsiteX65" fmla="*/ 4701 w 9985"/>
                  <a:gd name="connsiteY65" fmla="*/ 9696 h 10000"/>
                  <a:gd name="connsiteX66" fmla="*/ 4753 w 9985"/>
                  <a:gd name="connsiteY66" fmla="*/ 9780 h 10000"/>
                  <a:gd name="connsiteX67" fmla="*/ 4645 w 9985"/>
                  <a:gd name="connsiteY67" fmla="*/ 9944 h 10000"/>
                  <a:gd name="connsiteX68" fmla="*/ 4727 w 9985"/>
                  <a:gd name="connsiteY68" fmla="*/ 10000 h 10000"/>
                  <a:gd name="connsiteX69" fmla="*/ 4888 w 9985"/>
                  <a:gd name="connsiteY69" fmla="*/ 9944 h 10000"/>
                  <a:gd name="connsiteX70" fmla="*/ 5161 w 9985"/>
                  <a:gd name="connsiteY70" fmla="*/ 9611 h 10000"/>
                  <a:gd name="connsiteX71" fmla="*/ 5243 w 9985"/>
                  <a:gd name="connsiteY71" fmla="*/ 9391 h 10000"/>
                  <a:gd name="connsiteX72" fmla="*/ 5486 w 9985"/>
                  <a:gd name="connsiteY72" fmla="*/ 9227 h 10000"/>
                  <a:gd name="connsiteX73" fmla="*/ 5733 w 9985"/>
                  <a:gd name="connsiteY73" fmla="*/ 9006 h 10000"/>
                  <a:gd name="connsiteX74" fmla="*/ 5786 w 9985"/>
                  <a:gd name="connsiteY74" fmla="*/ 8922 h 10000"/>
                  <a:gd name="connsiteX75" fmla="*/ 5868 w 9985"/>
                  <a:gd name="connsiteY75" fmla="*/ 8894 h 10000"/>
                  <a:gd name="connsiteX76" fmla="*/ 5894 w 9985"/>
                  <a:gd name="connsiteY76" fmla="*/ 8810 h 10000"/>
                  <a:gd name="connsiteX77" fmla="*/ 5950 w 9985"/>
                  <a:gd name="connsiteY77" fmla="*/ 8730 h 10000"/>
                  <a:gd name="connsiteX78" fmla="*/ 6085 w 9985"/>
                  <a:gd name="connsiteY78" fmla="*/ 8341 h 10000"/>
                  <a:gd name="connsiteX79" fmla="*/ 6111 w 9985"/>
                  <a:gd name="connsiteY79" fmla="*/ 8121 h 10000"/>
                  <a:gd name="connsiteX80" fmla="*/ 6411 w 9985"/>
                  <a:gd name="connsiteY80" fmla="*/ 7792 h 10000"/>
                  <a:gd name="connsiteX81" fmla="*/ 6654 w 9985"/>
                  <a:gd name="connsiteY81" fmla="*/ 7624 h 10000"/>
                  <a:gd name="connsiteX82" fmla="*/ 6736 w 9985"/>
                  <a:gd name="connsiteY82" fmla="*/ 7568 h 10000"/>
                  <a:gd name="connsiteX83" fmla="*/ 7039 w 9985"/>
                  <a:gd name="connsiteY83" fmla="*/ 7428 h 10000"/>
                  <a:gd name="connsiteX84" fmla="*/ 7200 w 9985"/>
                  <a:gd name="connsiteY84" fmla="*/ 7376 h 10000"/>
                  <a:gd name="connsiteX85" fmla="*/ 7716 w 9985"/>
                  <a:gd name="connsiteY85" fmla="*/ 7179 h 10000"/>
                  <a:gd name="connsiteX86" fmla="*/ 7851 w 9985"/>
                  <a:gd name="connsiteY86" fmla="*/ 7071 h 10000"/>
                  <a:gd name="connsiteX87" fmla="*/ 8094 w 9985"/>
                  <a:gd name="connsiteY87" fmla="*/ 6931 h 10000"/>
                  <a:gd name="connsiteX88" fmla="*/ 8315 w 9985"/>
                  <a:gd name="connsiteY88" fmla="*/ 6434 h 10000"/>
                  <a:gd name="connsiteX89" fmla="*/ 8423 w 9985"/>
                  <a:gd name="connsiteY89" fmla="*/ 6270 h 10000"/>
                  <a:gd name="connsiteX90" fmla="*/ 8476 w 9985"/>
                  <a:gd name="connsiteY90" fmla="*/ 6186 h 10000"/>
                  <a:gd name="connsiteX91" fmla="*/ 8614 w 9985"/>
                  <a:gd name="connsiteY91" fmla="*/ 5885 h 10000"/>
                  <a:gd name="connsiteX92" fmla="*/ 8614 w 9985"/>
                  <a:gd name="connsiteY92" fmla="*/ 5885 h 10000"/>
                  <a:gd name="connsiteX93" fmla="*/ 8666 w 9985"/>
                  <a:gd name="connsiteY93" fmla="*/ 5717 h 10000"/>
                  <a:gd name="connsiteX94" fmla="*/ 8801 w 9985"/>
                  <a:gd name="connsiteY94" fmla="*/ 5469 h 10000"/>
                  <a:gd name="connsiteX95" fmla="*/ 8831 w 9985"/>
                  <a:gd name="connsiteY95" fmla="*/ 4780 h 10000"/>
                  <a:gd name="connsiteX96" fmla="*/ 8883 w 9985"/>
                  <a:gd name="connsiteY96" fmla="*/ 4475 h 10000"/>
                  <a:gd name="connsiteX97" fmla="*/ 8992 w 9985"/>
                  <a:gd name="connsiteY97" fmla="*/ 4391 h 10000"/>
                  <a:gd name="connsiteX98" fmla="*/ 9317 w 9985"/>
                  <a:gd name="connsiteY98" fmla="*/ 4087 h 10000"/>
                  <a:gd name="connsiteX99" fmla="*/ 9482 w 9985"/>
                  <a:gd name="connsiteY99" fmla="*/ 3758 h 10000"/>
                  <a:gd name="connsiteX100" fmla="*/ 9729 w 9985"/>
                  <a:gd name="connsiteY100" fmla="*/ 3421 h 10000"/>
                  <a:gd name="connsiteX101" fmla="*/ 9972 w 9985"/>
                  <a:gd name="connsiteY101" fmla="*/ 3093 h 10000"/>
                  <a:gd name="connsiteX102" fmla="*/ 9972 w 9985"/>
                  <a:gd name="connsiteY102" fmla="*/ 2596 h 10000"/>
                  <a:gd name="connsiteX103" fmla="*/ 9729 w 9985"/>
                  <a:gd name="connsiteY103" fmla="*/ 2127 h 10000"/>
                  <a:gd name="connsiteX104" fmla="*/ 9317 w 9985"/>
                  <a:gd name="connsiteY104" fmla="*/ 2099 h 10000"/>
                  <a:gd name="connsiteX105" fmla="*/ 9018 w 9985"/>
                  <a:gd name="connsiteY105" fmla="*/ 1795 h 10000"/>
                  <a:gd name="connsiteX106" fmla="*/ 8666 w 9985"/>
                  <a:gd name="connsiteY106" fmla="*/ 1655 h 10000"/>
                  <a:gd name="connsiteX107" fmla="*/ 7959 w 9985"/>
                  <a:gd name="connsiteY107" fmla="*/ 1683 h 10000"/>
                  <a:gd name="connsiteX108" fmla="*/ 7634 w 9985"/>
                  <a:gd name="connsiteY108" fmla="*/ 1711 h 10000"/>
                  <a:gd name="connsiteX109" fmla="*/ 7578 w 9985"/>
                  <a:gd name="connsiteY109" fmla="*/ 1795 h 10000"/>
                  <a:gd name="connsiteX110" fmla="*/ 7552 w 9985"/>
                  <a:gd name="connsiteY110" fmla="*/ 1603 h 10000"/>
                  <a:gd name="connsiteX111" fmla="*/ 7469 w 9985"/>
                  <a:gd name="connsiteY111" fmla="*/ 1514 h 10000"/>
                  <a:gd name="connsiteX112" fmla="*/ 7417 w 9985"/>
                  <a:gd name="connsiteY112" fmla="*/ 1434 h 10000"/>
                  <a:gd name="connsiteX113" fmla="*/ 6874 w 9985"/>
                  <a:gd name="connsiteY113" fmla="*/ 1326 h 10000"/>
                  <a:gd name="connsiteX114" fmla="*/ 6762 w 9985"/>
                  <a:gd name="connsiteY114" fmla="*/ 1294 h 10000"/>
                  <a:gd name="connsiteX115" fmla="*/ 6654 w 9985"/>
                  <a:gd name="connsiteY115" fmla="*/ 1326 h 10000"/>
                  <a:gd name="connsiteX116" fmla="*/ 6601 w 9985"/>
                  <a:gd name="connsiteY116" fmla="*/ 1514 h 10000"/>
                  <a:gd name="connsiteX117" fmla="*/ 6437 w 9985"/>
                  <a:gd name="connsiteY117" fmla="*/ 1575 h 10000"/>
                  <a:gd name="connsiteX118" fmla="*/ 6545 w 9985"/>
                  <a:gd name="connsiteY118" fmla="*/ 1326 h 10000"/>
                  <a:gd name="connsiteX119" fmla="*/ 6276 w 9985"/>
                  <a:gd name="connsiteY119" fmla="*/ 1214 h 10000"/>
                  <a:gd name="connsiteX120" fmla="*/ 6003 w 9985"/>
                  <a:gd name="connsiteY120" fmla="*/ 1266 h 10000"/>
                  <a:gd name="connsiteX121" fmla="*/ 5760 w 9985"/>
                  <a:gd name="connsiteY121" fmla="*/ 1514 h 10000"/>
                  <a:gd name="connsiteX122" fmla="*/ 5733 w 9985"/>
                  <a:gd name="connsiteY122" fmla="*/ 1434 h 10000"/>
                  <a:gd name="connsiteX123" fmla="*/ 5816 w 9985"/>
                  <a:gd name="connsiteY123" fmla="*/ 1382 h 10000"/>
                  <a:gd name="connsiteX124" fmla="*/ 5842 w 9985"/>
                  <a:gd name="connsiteY124" fmla="*/ 1294 h 10000"/>
                  <a:gd name="connsiteX125" fmla="*/ 6003 w 9985"/>
                  <a:gd name="connsiteY125" fmla="*/ 1046 h 10000"/>
                  <a:gd name="connsiteX126" fmla="*/ 6167 w 9985"/>
                  <a:gd name="connsiteY126" fmla="*/ 938 h 10000"/>
                  <a:gd name="connsiteX127" fmla="*/ 6167 w 9985"/>
                  <a:gd name="connsiteY127" fmla="*/ 769 h 10000"/>
                  <a:gd name="connsiteX128" fmla="*/ 6003 w 9985"/>
                  <a:gd name="connsiteY128" fmla="*/ 661 h 10000"/>
                  <a:gd name="connsiteX129" fmla="*/ 5816 w 9985"/>
                  <a:gd name="connsiteY129" fmla="*/ 329 h 10000"/>
                  <a:gd name="connsiteX130" fmla="*/ 5786 w 9985"/>
                  <a:gd name="connsiteY130" fmla="*/ 108 h 10000"/>
                  <a:gd name="connsiteX131" fmla="*/ 5707 w 9985"/>
                  <a:gd name="connsiteY131" fmla="*/ 136 h 10000"/>
                  <a:gd name="connsiteX132" fmla="*/ 5565 w 9985"/>
                  <a:gd name="connsiteY132" fmla="*/ 385 h 10000"/>
                  <a:gd name="connsiteX133" fmla="*/ 5187 w 9985"/>
                  <a:gd name="connsiteY133" fmla="*/ 609 h 10000"/>
                  <a:gd name="connsiteX134" fmla="*/ 5105 w 9985"/>
                  <a:gd name="connsiteY134" fmla="*/ 637 h 10000"/>
                  <a:gd name="connsiteX135" fmla="*/ 4888 w 9985"/>
                  <a:gd name="connsiteY135" fmla="*/ 577 h 10000"/>
                  <a:gd name="connsiteX136" fmla="*/ 4727 w 9985"/>
                  <a:gd name="connsiteY136" fmla="*/ 661 h 10000"/>
                  <a:gd name="connsiteX137" fmla="*/ 4562 w 9985"/>
                  <a:gd name="connsiteY137" fmla="*/ 769 h 10000"/>
                  <a:gd name="connsiteX138" fmla="*/ 4316 w 9985"/>
                  <a:gd name="connsiteY138" fmla="*/ 825 h 10000"/>
                  <a:gd name="connsiteX139" fmla="*/ 4155 w 9985"/>
                  <a:gd name="connsiteY139" fmla="*/ 857 h 10000"/>
                  <a:gd name="connsiteX140" fmla="*/ 3964 w 9985"/>
                  <a:gd name="connsiteY140" fmla="*/ 966 h 10000"/>
                  <a:gd name="connsiteX141" fmla="*/ 3694 w 9985"/>
                  <a:gd name="connsiteY141" fmla="*/ 909 h 10000"/>
                  <a:gd name="connsiteX142" fmla="*/ 3638 w 9985"/>
                  <a:gd name="connsiteY142" fmla="*/ 745 h 10000"/>
                  <a:gd name="connsiteX143" fmla="*/ 3612 w 9985"/>
                  <a:gd name="connsiteY143" fmla="*/ 661 h 10000"/>
                  <a:gd name="connsiteX144" fmla="*/ 3665 w 9985"/>
                  <a:gd name="connsiteY144" fmla="*/ 577 h 10000"/>
                  <a:gd name="connsiteX145" fmla="*/ 3721 w 9985"/>
                  <a:gd name="connsiteY145" fmla="*/ 413 h 10000"/>
                  <a:gd name="connsiteX146" fmla="*/ 3665 w 9985"/>
                  <a:gd name="connsiteY146" fmla="*/ 272 h 10000"/>
                  <a:gd name="connsiteX147" fmla="*/ 3612 w 9985"/>
                  <a:gd name="connsiteY147" fmla="*/ 272 h 10000"/>
                  <a:gd name="connsiteX148" fmla="*/ 3530 w 9985"/>
                  <a:gd name="connsiteY148" fmla="*/ 0 h 10000"/>
                  <a:gd name="connsiteX149" fmla="*/ 3369 w 9985"/>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757 w 10178"/>
                  <a:gd name="connsiteY29" fmla="*/ 4119 h 10000"/>
                  <a:gd name="connsiteX30" fmla="*/ 1026 w 10178"/>
                  <a:gd name="connsiteY30" fmla="*/ 4054 h 10000"/>
                  <a:gd name="connsiteX31" fmla="*/ 1116 w 10178"/>
                  <a:gd name="connsiteY31" fmla="*/ 4347 h 10000"/>
                  <a:gd name="connsiteX32" fmla="*/ 1357 w 10178"/>
                  <a:gd name="connsiteY32" fmla="*/ 4315 h 10000"/>
                  <a:gd name="connsiteX33" fmla="*/ 1626 w 10178"/>
                  <a:gd name="connsiteY33" fmla="*/ 4315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1026 w 10178"/>
                  <a:gd name="connsiteY30" fmla="*/ 4054 h 10000"/>
                  <a:gd name="connsiteX31" fmla="*/ 1116 w 10178"/>
                  <a:gd name="connsiteY31" fmla="*/ 4347 h 10000"/>
                  <a:gd name="connsiteX32" fmla="*/ 1357 w 10178"/>
                  <a:gd name="connsiteY32" fmla="*/ 4315 h 10000"/>
                  <a:gd name="connsiteX33" fmla="*/ 1626 w 10178"/>
                  <a:gd name="connsiteY33" fmla="*/ 4315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16 w 10178"/>
                  <a:gd name="connsiteY31" fmla="*/ 4347 h 10000"/>
                  <a:gd name="connsiteX32" fmla="*/ 1357 w 10178"/>
                  <a:gd name="connsiteY32" fmla="*/ 4315 h 10000"/>
                  <a:gd name="connsiteX33" fmla="*/ 1626 w 10178"/>
                  <a:gd name="connsiteY33" fmla="*/ 4315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357 w 10178"/>
                  <a:gd name="connsiteY32" fmla="*/ 4315 h 10000"/>
                  <a:gd name="connsiteX33" fmla="*/ 1626 w 10178"/>
                  <a:gd name="connsiteY33" fmla="*/ 4315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626 w 10178"/>
                  <a:gd name="connsiteY33" fmla="*/ 4315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1986 w 10178"/>
                  <a:gd name="connsiteY34" fmla="*/ 4119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48 w 10178"/>
                  <a:gd name="connsiteY35" fmla="*/ 4099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338 w 10178"/>
                  <a:gd name="connsiteY36" fmla="*/ 4026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439 w 10178"/>
                  <a:gd name="connsiteY37" fmla="*/ 4251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439 w 10178"/>
                  <a:gd name="connsiteY38" fmla="*/ 4511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278 w 10178"/>
                  <a:gd name="connsiteY10" fmla="*/ 1154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491 w 10178"/>
                  <a:gd name="connsiteY11" fmla="*/ 1226 h 10000"/>
                  <a:gd name="connsiteX12" fmla="*/ 153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491 w 10178"/>
                  <a:gd name="connsiteY11" fmla="*/ 1226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3009 w 10178"/>
                  <a:gd name="connsiteY1" fmla="*/ 469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679 w 10178"/>
                  <a:gd name="connsiteY39" fmla="*/ 4740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3057 w 10178"/>
                  <a:gd name="connsiteY40" fmla="*/ 4772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361 w 10178"/>
                  <a:gd name="connsiteY41" fmla="*/ 5000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582 w 10178"/>
                  <a:gd name="connsiteY42" fmla="*/ 5032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612 w 10178"/>
                  <a:gd name="connsiteY43" fmla="*/ 5292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732 w 10178"/>
                  <a:gd name="connsiteY44" fmla="*/ 5621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462 w 10178"/>
                  <a:gd name="connsiteY44" fmla="*/ 5875 h 10000"/>
                  <a:gd name="connsiteX45" fmla="*/ 4122 w 10178"/>
                  <a:gd name="connsiteY45" fmla="*/ 5685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462 w 10178"/>
                  <a:gd name="connsiteY44" fmla="*/ 5875 h 10000"/>
                  <a:gd name="connsiteX45" fmla="*/ 3852 w 10178"/>
                  <a:gd name="connsiteY45" fmla="*/ 5987 h 10000"/>
                  <a:gd name="connsiteX46" fmla="*/ 4122 w 10178"/>
                  <a:gd name="connsiteY46" fmla="*/ 5913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462 w 10178"/>
                  <a:gd name="connsiteY44" fmla="*/ 5875 h 10000"/>
                  <a:gd name="connsiteX45" fmla="*/ 3852 w 10178"/>
                  <a:gd name="connsiteY45" fmla="*/ 5987 h 10000"/>
                  <a:gd name="connsiteX46" fmla="*/ 3837 w 10178"/>
                  <a:gd name="connsiteY46" fmla="*/ 6120 h 10000"/>
                  <a:gd name="connsiteX47" fmla="*/ 4241 w 10178"/>
                  <a:gd name="connsiteY47" fmla="*/ 6142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462 w 10178"/>
                  <a:gd name="connsiteY44" fmla="*/ 5875 h 10000"/>
                  <a:gd name="connsiteX45" fmla="*/ 3852 w 10178"/>
                  <a:gd name="connsiteY45" fmla="*/ 5987 h 10000"/>
                  <a:gd name="connsiteX46" fmla="*/ 3837 w 10178"/>
                  <a:gd name="connsiteY46" fmla="*/ 6120 h 10000"/>
                  <a:gd name="connsiteX47" fmla="*/ 3926 w 10178"/>
                  <a:gd name="connsiteY47" fmla="*/ 6206 h 10000"/>
                  <a:gd name="connsiteX48" fmla="*/ 4182 w 10178"/>
                  <a:gd name="connsiteY48" fmla="*/ 6370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 name="connsiteX0" fmla="*/ 3552 w 10178"/>
                  <a:gd name="connsiteY0" fmla="*/ 108 h 10000"/>
                  <a:gd name="connsiteX1" fmla="*/ 2979 w 10178"/>
                  <a:gd name="connsiteY1" fmla="*/ 24 h 10000"/>
                  <a:gd name="connsiteX2" fmla="*/ 2739 w 10178"/>
                  <a:gd name="connsiteY2" fmla="*/ 337 h 10000"/>
                  <a:gd name="connsiteX3" fmla="*/ 2769 w 10178"/>
                  <a:gd name="connsiteY3" fmla="*/ 601 h 10000"/>
                  <a:gd name="connsiteX4" fmla="*/ 2949 w 10178"/>
                  <a:gd name="connsiteY4" fmla="*/ 793 h 10000"/>
                  <a:gd name="connsiteX5" fmla="*/ 2739 w 10178"/>
                  <a:gd name="connsiteY5" fmla="*/ 958 h 10000"/>
                  <a:gd name="connsiteX6" fmla="*/ 2619 w 10178"/>
                  <a:gd name="connsiteY6" fmla="*/ 1154 h 10000"/>
                  <a:gd name="connsiteX7" fmla="*/ 2379 w 10178"/>
                  <a:gd name="connsiteY7" fmla="*/ 1218 h 10000"/>
                  <a:gd name="connsiteX8" fmla="*/ 2050 w 10178"/>
                  <a:gd name="connsiteY8" fmla="*/ 1054 h 10000"/>
                  <a:gd name="connsiteX9" fmla="*/ 1806 w 10178"/>
                  <a:gd name="connsiteY9" fmla="*/ 893 h 10000"/>
                  <a:gd name="connsiteX10" fmla="*/ 1098 w 10178"/>
                  <a:gd name="connsiteY10" fmla="*/ 900 h 10000"/>
                  <a:gd name="connsiteX11" fmla="*/ 1056 w 10178"/>
                  <a:gd name="connsiteY11" fmla="*/ 1162 h 10000"/>
                  <a:gd name="connsiteX12" fmla="*/ 1026 w 10178"/>
                  <a:gd name="connsiteY12" fmla="*/ 1250 h 10000"/>
                  <a:gd name="connsiteX13" fmla="*/ 1469 w 10178"/>
                  <a:gd name="connsiteY13" fmla="*/ 1314 h 10000"/>
                  <a:gd name="connsiteX14" fmla="*/ 1368 w 10178"/>
                  <a:gd name="connsiteY14" fmla="*/ 1326 h 10000"/>
                  <a:gd name="connsiteX15" fmla="*/ 1267 w 10178"/>
                  <a:gd name="connsiteY15" fmla="*/ 1374 h 10000"/>
                  <a:gd name="connsiteX16" fmla="*/ 1323 w 10178"/>
                  <a:gd name="connsiteY16" fmla="*/ 1571 h 10000"/>
                  <a:gd name="connsiteX17" fmla="*/ 1413 w 10178"/>
                  <a:gd name="connsiteY17" fmla="*/ 1739 h 10000"/>
                  <a:gd name="connsiteX18" fmla="*/ 1402 w 10178"/>
                  <a:gd name="connsiteY18" fmla="*/ 1935 h 10000"/>
                  <a:gd name="connsiteX19" fmla="*/ 1345 w 10178"/>
                  <a:gd name="connsiteY19" fmla="*/ 2143 h 10000"/>
                  <a:gd name="connsiteX20" fmla="*/ 1334 w 10178"/>
                  <a:gd name="connsiteY20" fmla="*/ 2388 h 10000"/>
                  <a:gd name="connsiteX21" fmla="*/ 1289 w 10178"/>
                  <a:gd name="connsiteY21" fmla="*/ 2548 h 10000"/>
                  <a:gd name="connsiteX22" fmla="*/ 1169 w 10178"/>
                  <a:gd name="connsiteY22" fmla="*/ 2704 h 10000"/>
                  <a:gd name="connsiteX23" fmla="*/ 1056 w 10178"/>
                  <a:gd name="connsiteY23" fmla="*/ 2652 h 10000"/>
                  <a:gd name="connsiteX24" fmla="*/ 708 w 10178"/>
                  <a:gd name="connsiteY24" fmla="*/ 2788 h 10000"/>
                  <a:gd name="connsiteX25" fmla="*/ 574 w 10178"/>
                  <a:gd name="connsiteY25" fmla="*/ 2861 h 10000"/>
                  <a:gd name="connsiteX26" fmla="*/ 360 w 10178"/>
                  <a:gd name="connsiteY26" fmla="*/ 3233 h 10000"/>
                  <a:gd name="connsiteX27" fmla="*/ 0 w 10178"/>
                  <a:gd name="connsiteY27" fmla="*/ 3502 h 10000"/>
                  <a:gd name="connsiteX28" fmla="*/ 243 w 10178"/>
                  <a:gd name="connsiteY28" fmla="*/ 4001 h 10000"/>
                  <a:gd name="connsiteX29" fmla="*/ 547 w 10178"/>
                  <a:gd name="connsiteY29" fmla="*/ 4326 h 10000"/>
                  <a:gd name="connsiteX30" fmla="*/ 921 w 10178"/>
                  <a:gd name="connsiteY30" fmla="*/ 4451 h 10000"/>
                  <a:gd name="connsiteX31" fmla="*/ 1101 w 10178"/>
                  <a:gd name="connsiteY31" fmla="*/ 4665 h 10000"/>
                  <a:gd name="connsiteX32" fmla="*/ 1432 w 10178"/>
                  <a:gd name="connsiteY32" fmla="*/ 4712 h 10000"/>
                  <a:gd name="connsiteX33" fmla="*/ 1806 w 10178"/>
                  <a:gd name="connsiteY33" fmla="*/ 4792 h 10000"/>
                  <a:gd name="connsiteX34" fmla="*/ 2106 w 10178"/>
                  <a:gd name="connsiteY34" fmla="*/ 4548 h 10000"/>
                  <a:gd name="connsiteX35" fmla="*/ 2233 w 10178"/>
                  <a:gd name="connsiteY35" fmla="*/ 4417 h 10000"/>
                  <a:gd name="connsiteX36" fmla="*/ 2278 w 10178"/>
                  <a:gd name="connsiteY36" fmla="*/ 4423 h 10000"/>
                  <a:gd name="connsiteX37" fmla="*/ 2334 w 10178"/>
                  <a:gd name="connsiteY37" fmla="*/ 4426 h 10000"/>
                  <a:gd name="connsiteX38" fmla="*/ 2304 w 10178"/>
                  <a:gd name="connsiteY38" fmla="*/ 4813 h 10000"/>
                  <a:gd name="connsiteX39" fmla="*/ 2574 w 10178"/>
                  <a:gd name="connsiteY39" fmla="*/ 5153 h 10000"/>
                  <a:gd name="connsiteX40" fmla="*/ 2922 w 10178"/>
                  <a:gd name="connsiteY40" fmla="*/ 5201 h 10000"/>
                  <a:gd name="connsiteX41" fmla="*/ 3196 w 10178"/>
                  <a:gd name="connsiteY41" fmla="*/ 5445 h 10000"/>
                  <a:gd name="connsiteX42" fmla="*/ 3417 w 10178"/>
                  <a:gd name="connsiteY42" fmla="*/ 5397 h 10000"/>
                  <a:gd name="connsiteX43" fmla="*/ 3402 w 10178"/>
                  <a:gd name="connsiteY43" fmla="*/ 5499 h 10000"/>
                  <a:gd name="connsiteX44" fmla="*/ 3462 w 10178"/>
                  <a:gd name="connsiteY44" fmla="*/ 5875 h 10000"/>
                  <a:gd name="connsiteX45" fmla="*/ 3852 w 10178"/>
                  <a:gd name="connsiteY45" fmla="*/ 5987 h 10000"/>
                  <a:gd name="connsiteX46" fmla="*/ 3837 w 10178"/>
                  <a:gd name="connsiteY46" fmla="*/ 6120 h 10000"/>
                  <a:gd name="connsiteX47" fmla="*/ 3926 w 10178"/>
                  <a:gd name="connsiteY47" fmla="*/ 6206 h 10000"/>
                  <a:gd name="connsiteX48" fmla="*/ 4002 w 10178"/>
                  <a:gd name="connsiteY48" fmla="*/ 6402 h 10000"/>
                  <a:gd name="connsiteX49" fmla="*/ 4174 w 10178"/>
                  <a:gd name="connsiteY49" fmla="*/ 6603 h 10000"/>
                  <a:gd name="connsiteX50" fmla="*/ 4174 w 10178"/>
                  <a:gd name="connsiteY50" fmla="*/ 6959 h 10000"/>
                  <a:gd name="connsiteX51" fmla="*/ 4639 w 10178"/>
                  <a:gd name="connsiteY51" fmla="*/ 7179 h 10000"/>
                  <a:gd name="connsiteX52" fmla="*/ 4777 w 10178"/>
                  <a:gd name="connsiteY52" fmla="*/ 7544 h 10000"/>
                  <a:gd name="connsiteX53" fmla="*/ 4938 w 10178"/>
                  <a:gd name="connsiteY53" fmla="*/ 7596 h 10000"/>
                  <a:gd name="connsiteX54" fmla="*/ 4964 w 10178"/>
                  <a:gd name="connsiteY54" fmla="*/ 7953 h 10000"/>
                  <a:gd name="connsiteX55" fmla="*/ 5047 w 10178"/>
                  <a:gd name="connsiteY55" fmla="*/ 8121 h 10000"/>
                  <a:gd name="connsiteX56" fmla="*/ 4994 w 10178"/>
                  <a:gd name="connsiteY56" fmla="*/ 8313 h 10000"/>
                  <a:gd name="connsiteX57" fmla="*/ 4473 w 10178"/>
                  <a:gd name="connsiteY57" fmla="*/ 8702 h 10000"/>
                  <a:gd name="connsiteX58" fmla="*/ 4421 w 10178"/>
                  <a:gd name="connsiteY58" fmla="*/ 8786 h 10000"/>
                  <a:gd name="connsiteX59" fmla="*/ 4339 w 10178"/>
                  <a:gd name="connsiteY59" fmla="*/ 8810 h 10000"/>
                  <a:gd name="connsiteX60" fmla="*/ 4148 w 10178"/>
                  <a:gd name="connsiteY60" fmla="*/ 9034 h 10000"/>
                  <a:gd name="connsiteX61" fmla="*/ 4095 w 10178"/>
                  <a:gd name="connsiteY61" fmla="*/ 9115 h 10000"/>
                  <a:gd name="connsiteX62" fmla="*/ 4174 w 10178"/>
                  <a:gd name="connsiteY62" fmla="*/ 9143 h 10000"/>
                  <a:gd name="connsiteX63" fmla="*/ 4527 w 10178"/>
                  <a:gd name="connsiteY63" fmla="*/ 9391 h 10000"/>
                  <a:gd name="connsiteX64" fmla="*/ 4669 w 10178"/>
                  <a:gd name="connsiteY64" fmla="*/ 9503 h 10000"/>
                  <a:gd name="connsiteX65" fmla="*/ 4886 w 10178"/>
                  <a:gd name="connsiteY65" fmla="*/ 9696 h 10000"/>
                  <a:gd name="connsiteX66" fmla="*/ 4938 w 10178"/>
                  <a:gd name="connsiteY66" fmla="*/ 9780 h 10000"/>
                  <a:gd name="connsiteX67" fmla="*/ 4830 w 10178"/>
                  <a:gd name="connsiteY67" fmla="*/ 9944 h 10000"/>
                  <a:gd name="connsiteX68" fmla="*/ 4912 w 10178"/>
                  <a:gd name="connsiteY68" fmla="*/ 10000 h 10000"/>
                  <a:gd name="connsiteX69" fmla="*/ 5073 w 10178"/>
                  <a:gd name="connsiteY69" fmla="*/ 9944 h 10000"/>
                  <a:gd name="connsiteX70" fmla="*/ 5347 w 10178"/>
                  <a:gd name="connsiteY70" fmla="*/ 9611 h 10000"/>
                  <a:gd name="connsiteX71" fmla="*/ 5429 w 10178"/>
                  <a:gd name="connsiteY71" fmla="*/ 9391 h 10000"/>
                  <a:gd name="connsiteX72" fmla="*/ 5672 w 10178"/>
                  <a:gd name="connsiteY72" fmla="*/ 9227 h 10000"/>
                  <a:gd name="connsiteX73" fmla="*/ 5920 w 10178"/>
                  <a:gd name="connsiteY73" fmla="*/ 9006 h 10000"/>
                  <a:gd name="connsiteX74" fmla="*/ 5973 w 10178"/>
                  <a:gd name="connsiteY74" fmla="*/ 8922 h 10000"/>
                  <a:gd name="connsiteX75" fmla="*/ 6055 w 10178"/>
                  <a:gd name="connsiteY75" fmla="*/ 8894 h 10000"/>
                  <a:gd name="connsiteX76" fmla="*/ 6081 w 10178"/>
                  <a:gd name="connsiteY76" fmla="*/ 8810 h 10000"/>
                  <a:gd name="connsiteX77" fmla="*/ 6137 w 10178"/>
                  <a:gd name="connsiteY77" fmla="*/ 8730 h 10000"/>
                  <a:gd name="connsiteX78" fmla="*/ 6272 w 10178"/>
                  <a:gd name="connsiteY78" fmla="*/ 8341 h 10000"/>
                  <a:gd name="connsiteX79" fmla="*/ 6298 w 10178"/>
                  <a:gd name="connsiteY79" fmla="*/ 8121 h 10000"/>
                  <a:gd name="connsiteX80" fmla="*/ 6599 w 10178"/>
                  <a:gd name="connsiteY80" fmla="*/ 7792 h 10000"/>
                  <a:gd name="connsiteX81" fmla="*/ 6842 w 10178"/>
                  <a:gd name="connsiteY81" fmla="*/ 7624 h 10000"/>
                  <a:gd name="connsiteX82" fmla="*/ 6924 w 10178"/>
                  <a:gd name="connsiteY82" fmla="*/ 7568 h 10000"/>
                  <a:gd name="connsiteX83" fmla="*/ 7228 w 10178"/>
                  <a:gd name="connsiteY83" fmla="*/ 7428 h 10000"/>
                  <a:gd name="connsiteX84" fmla="*/ 7389 w 10178"/>
                  <a:gd name="connsiteY84" fmla="*/ 7376 h 10000"/>
                  <a:gd name="connsiteX85" fmla="*/ 7906 w 10178"/>
                  <a:gd name="connsiteY85" fmla="*/ 7179 h 10000"/>
                  <a:gd name="connsiteX86" fmla="*/ 8041 w 10178"/>
                  <a:gd name="connsiteY86" fmla="*/ 7071 h 10000"/>
                  <a:gd name="connsiteX87" fmla="*/ 8284 w 10178"/>
                  <a:gd name="connsiteY87" fmla="*/ 6931 h 10000"/>
                  <a:gd name="connsiteX88" fmla="*/ 8505 w 10178"/>
                  <a:gd name="connsiteY88" fmla="*/ 6434 h 10000"/>
                  <a:gd name="connsiteX89" fmla="*/ 8614 w 10178"/>
                  <a:gd name="connsiteY89" fmla="*/ 6270 h 10000"/>
                  <a:gd name="connsiteX90" fmla="*/ 8667 w 10178"/>
                  <a:gd name="connsiteY90" fmla="*/ 6186 h 10000"/>
                  <a:gd name="connsiteX91" fmla="*/ 8805 w 10178"/>
                  <a:gd name="connsiteY91" fmla="*/ 5885 h 10000"/>
                  <a:gd name="connsiteX92" fmla="*/ 8805 w 10178"/>
                  <a:gd name="connsiteY92" fmla="*/ 5885 h 10000"/>
                  <a:gd name="connsiteX93" fmla="*/ 8857 w 10178"/>
                  <a:gd name="connsiteY93" fmla="*/ 5717 h 10000"/>
                  <a:gd name="connsiteX94" fmla="*/ 8992 w 10178"/>
                  <a:gd name="connsiteY94" fmla="*/ 5469 h 10000"/>
                  <a:gd name="connsiteX95" fmla="*/ 9022 w 10178"/>
                  <a:gd name="connsiteY95" fmla="*/ 4780 h 10000"/>
                  <a:gd name="connsiteX96" fmla="*/ 9074 w 10178"/>
                  <a:gd name="connsiteY96" fmla="*/ 4475 h 10000"/>
                  <a:gd name="connsiteX97" fmla="*/ 9184 w 10178"/>
                  <a:gd name="connsiteY97" fmla="*/ 4391 h 10000"/>
                  <a:gd name="connsiteX98" fmla="*/ 9509 w 10178"/>
                  <a:gd name="connsiteY98" fmla="*/ 4087 h 10000"/>
                  <a:gd name="connsiteX99" fmla="*/ 9674 w 10178"/>
                  <a:gd name="connsiteY99" fmla="*/ 3758 h 10000"/>
                  <a:gd name="connsiteX100" fmla="*/ 9922 w 10178"/>
                  <a:gd name="connsiteY100" fmla="*/ 3421 h 10000"/>
                  <a:gd name="connsiteX101" fmla="*/ 10165 w 10178"/>
                  <a:gd name="connsiteY101" fmla="*/ 3093 h 10000"/>
                  <a:gd name="connsiteX102" fmla="*/ 10165 w 10178"/>
                  <a:gd name="connsiteY102" fmla="*/ 2596 h 10000"/>
                  <a:gd name="connsiteX103" fmla="*/ 9922 w 10178"/>
                  <a:gd name="connsiteY103" fmla="*/ 2127 h 10000"/>
                  <a:gd name="connsiteX104" fmla="*/ 9509 w 10178"/>
                  <a:gd name="connsiteY104" fmla="*/ 2099 h 10000"/>
                  <a:gd name="connsiteX105" fmla="*/ 9210 w 10178"/>
                  <a:gd name="connsiteY105" fmla="*/ 1795 h 10000"/>
                  <a:gd name="connsiteX106" fmla="*/ 8857 w 10178"/>
                  <a:gd name="connsiteY106" fmla="*/ 1655 h 10000"/>
                  <a:gd name="connsiteX107" fmla="*/ 8149 w 10178"/>
                  <a:gd name="connsiteY107" fmla="*/ 1683 h 10000"/>
                  <a:gd name="connsiteX108" fmla="*/ 7823 w 10178"/>
                  <a:gd name="connsiteY108" fmla="*/ 1711 h 10000"/>
                  <a:gd name="connsiteX109" fmla="*/ 7767 w 10178"/>
                  <a:gd name="connsiteY109" fmla="*/ 1795 h 10000"/>
                  <a:gd name="connsiteX110" fmla="*/ 7741 w 10178"/>
                  <a:gd name="connsiteY110" fmla="*/ 1603 h 10000"/>
                  <a:gd name="connsiteX111" fmla="*/ 7658 w 10178"/>
                  <a:gd name="connsiteY111" fmla="*/ 1514 h 10000"/>
                  <a:gd name="connsiteX112" fmla="*/ 7606 w 10178"/>
                  <a:gd name="connsiteY112" fmla="*/ 1434 h 10000"/>
                  <a:gd name="connsiteX113" fmla="*/ 7062 w 10178"/>
                  <a:gd name="connsiteY113" fmla="*/ 1326 h 10000"/>
                  <a:gd name="connsiteX114" fmla="*/ 6950 w 10178"/>
                  <a:gd name="connsiteY114" fmla="*/ 1294 h 10000"/>
                  <a:gd name="connsiteX115" fmla="*/ 6842 w 10178"/>
                  <a:gd name="connsiteY115" fmla="*/ 1326 h 10000"/>
                  <a:gd name="connsiteX116" fmla="*/ 6789 w 10178"/>
                  <a:gd name="connsiteY116" fmla="*/ 1514 h 10000"/>
                  <a:gd name="connsiteX117" fmla="*/ 6625 w 10178"/>
                  <a:gd name="connsiteY117" fmla="*/ 1575 h 10000"/>
                  <a:gd name="connsiteX118" fmla="*/ 6733 w 10178"/>
                  <a:gd name="connsiteY118" fmla="*/ 1326 h 10000"/>
                  <a:gd name="connsiteX119" fmla="*/ 6463 w 10178"/>
                  <a:gd name="connsiteY119" fmla="*/ 1214 h 10000"/>
                  <a:gd name="connsiteX120" fmla="*/ 6190 w 10178"/>
                  <a:gd name="connsiteY120" fmla="*/ 1266 h 10000"/>
                  <a:gd name="connsiteX121" fmla="*/ 5947 w 10178"/>
                  <a:gd name="connsiteY121" fmla="*/ 1514 h 10000"/>
                  <a:gd name="connsiteX122" fmla="*/ 5920 w 10178"/>
                  <a:gd name="connsiteY122" fmla="*/ 1434 h 10000"/>
                  <a:gd name="connsiteX123" fmla="*/ 6003 w 10178"/>
                  <a:gd name="connsiteY123" fmla="*/ 1382 h 10000"/>
                  <a:gd name="connsiteX124" fmla="*/ 6029 w 10178"/>
                  <a:gd name="connsiteY124" fmla="*/ 1294 h 10000"/>
                  <a:gd name="connsiteX125" fmla="*/ 6190 w 10178"/>
                  <a:gd name="connsiteY125" fmla="*/ 1046 h 10000"/>
                  <a:gd name="connsiteX126" fmla="*/ 6354 w 10178"/>
                  <a:gd name="connsiteY126" fmla="*/ 938 h 10000"/>
                  <a:gd name="connsiteX127" fmla="*/ 6354 w 10178"/>
                  <a:gd name="connsiteY127" fmla="*/ 769 h 10000"/>
                  <a:gd name="connsiteX128" fmla="*/ 6190 w 10178"/>
                  <a:gd name="connsiteY128" fmla="*/ 661 h 10000"/>
                  <a:gd name="connsiteX129" fmla="*/ 6003 w 10178"/>
                  <a:gd name="connsiteY129" fmla="*/ 329 h 10000"/>
                  <a:gd name="connsiteX130" fmla="*/ 5973 w 10178"/>
                  <a:gd name="connsiteY130" fmla="*/ 108 h 10000"/>
                  <a:gd name="connsiteX131" fmla="*/ 5894 w 10178"/>
                  <a:gd name="connsiteY131" fmla="*/ 136 h 10000"/>
                  <a:gd name="connsiteX132" fmla="*/ 5751 w 10178"/>
                  <a:gd name="connsiteY132" fmla="*/ 385 h 10000"/>
                  <a:gd name="connsiteX133" fmla="*/ 5373 w 10178"/>
                  <a:gd name="connsiteY133" fmla="*/ 609 h 10000"/>
                  <a:gd name="connsiteX134" fmla="*/ 5291 w 10178"/>
                  <a:gd name="connsiteY134" fmla="*/ 637 h 10000"/>
                  <a:gd name="connsiteX135" fmla="*/ 5073 w 10178"/>
                  <a:gd name="connsiteY135" fmla="*/ 577 h 10000"/>
                  <a:gd name="connsiteX136" fmla="*/ 4912 w 10178"/>
                  <a:gd name="connsiteY136" fmla="*/ 661 h 10000"/>
                  <a:gd name="connsiteX137" fmla="*/ 4747 w 10178"/>
                  <a:gd name="connsiteY137" fmla="*/ 769 h 10000"/>
                  <a:gd name="connsiteX138" fmla="*/ 4500 w 10178"/>
                  <a:gd name="connsiteY138" fmla="*/ 825 h 10000"/>
                  <a:gd name="connsiteX139" fmla="*/ 4339 w 10178"/>
                  <a:gd name="connsiteY139" fmla="*/ 857 h 10000"/>
                  <a:gd name="connsiteX140" fmla="*/ 4148 w 10178"/>
                  <a:gd name="connsiteY140" fmla="*/ 966 h 10000"/>
                  <a:gd name="connsiteX141" fmla="*/ 3878 w 10178"/>
                  <a:gd name="connsiteY141" fmla="*/ 909 h 10000"/>
                  <a:gd name="connsiteX142" fmla="*/ 3821 w 10178"/>
                  <a:gd name="connsiteY142" fmla="*/ 745 h 10000"/>
                  <a:gd name="connsiteX143" fmla="*/ 3795 w 10178"/>
                  <a:gd name="connsiteY143" fmla="*/ 661 h 10000"/>
                  <a:gd name="connsiteX144" fmla="*/ 3849 w 10178"/>
                  <a:gd name="connsiteY144" fmla="*/ 577 h 10000"/>
                  <a:gd name="connsiteX145" fmla="*/ 3905 w 10178"/>
                  <a:gd name="connsiteY145" fmla="*/ 413 h 10000"/>
                  <a:gd name="connsiteX146" fmla="*/ 3849 w 10178"/>
                  <a:gd name="connsiteY146" fmla="*/ 272 h 10000"/>
                  <a:gd name="connsiteX147" fmla="*/ 3795 w 10178"/>
                  <a:gd name="connsiteY147" fmla="*/ 272 h 10000"/>
                  <a:gd name="connsiteX148" fmla="*/ 3713 w 10178"/>
                  <a:gd name="connsiteY148" fmla="*/ 0 h 10000"/>
                  <a:gd name="connsiteX149" fmla="*/ 3552 w 10178"/>
                  <a:gd name="connsiteY149" fmla="*/ 1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0178" h="10000">
                    <a:moveTo>
                      <a:pt x="3552" y="108"/>
                    </a:moveTo>
                    <a:cubicBezTo>
                      <a:pt x="3440" y="140"/>
                      <a:pt x="3113" y="-12"/>
                      <a:pt x="2979" y="24"/>
                    </a:cubicBezTo>
                    <a:cubicBezTo>
                      <a:pt x="2844" y="60"/>
                      <a:pt x="2780" y="317"/>
                      <a:pt x="2739" y="337"/>
                    </a:cubicBezTo>
                    <a:cubicBezTo>
                      <a:pt x="2698" y="361"/>
                      <a:pt x="2735" y="521"/>
                      <a:pt x="2769" y="601"/>
                    </a:cubicBezTo>
                    <a:cubicBezTo>
                      <a:pt x="2803" y="677"/>
                      <a:pt x="2952" y="733"/>
                      <a:pt x="2949" y="793"/>
                    </a:cubicBezTo>
                    <a:cubicBezTo>
                      <a:pt x="2945" y="857"/>
                      <a:pt x="2795" y="897"/>
                      <a:pt x="2739" y="958"/>
                    </a:cubicBezTo>
                    <a:cubicBezTo>
                      <a:pt x="2683" y="1018"/>
                      <a:pt x="2679" y="1110"/>
                      <a:pt x="2619" y="1154"/>
                    </a:cubicBezTo>
                    <a:cubicBezTo>
                      <a:pt x="2560" y="1198"/>
                      <a:pt x="2473" y="1234"/>
                      <a:pt x="2379" y="1218"/>
                    </a:cubicBezTo>
                    <a:cubicBezTo>
                      <a:pt x="2286" y="1202"/>
                      <a:pt x="2143" y="1110"/>
                      <a:pt x="2050" y="1054"/>
                    </a:cubicBezTo>
                    <a:cubicBezTo>
                      <a:pt x="1953" y="1002"/>
                      <a:pt x="1941" y="909"/>
                      <a:pt x="1806" y="893"/>
                    </a:cubicBezTo>
                    <a:cubicBezTo>
                      <a:pt x="1678" y="909"/>
                      <a:pt x="1223" y="855"/>
                      <a:pt x="1098" y="900"/>
                    </a:cubicBezTo>
                    <a:cubicBezTo>
                      <a:pt x="973" y="945"/>
                      <a:pt x="1068" y="1104"/>
                      <a:pt x="1056" y="1162"/>
                    </a:cubicBezTo>
                    <a:cubicBezTo>
                      <a:pt x="1044" y="1220"/>
                      <a:pt x="957" y="1225"/>
                      <a:pt x="1026" y="1250"/>
                    </a:cubicBezTo>
                    <a:cubicBezTo>
                      <a:pt x="1095" y="1275"/>
                      <a:pt x="1495" y="1298"/>
                      <a:pt x="1469" y="1314"/>
                    </a:cubicBezTo>
                    <a:cubicBezTo>
                      <a:pt x="1443" y="1326"/>
                      <a:pt x="1402" y="1318"/>
                      <a:pt x="1368" y="1326"/>
                    </a:cubicBezTo>
                    <a:cubicBezTo>
                      <a:pt x="1334" y="1334"/>
                      <a:pt x="1274" y="1334"/>
                      <a:pt x="1267" y="1374"/>
                    </a:cubicBezTo>
                    <a:cubicBezTo>
                      <a:pt x="1259" y="1414"/>
                      <a:pt x="1297" y="1506"/>
                      <a:pt x="1323" y="1571"/>
                    </a:cubicBezTo>
                    <a:cubicBezTo>
                      <a:pt x="1349" y="1631"/>
                      <a:pt x="1402" y="1679"/>
                      <a:pt x="1413" y="1739"/>
                    </a:cubicBezTo>
                    <a:cubicBezTo>
                      <a:pt x="1424" y="1803"/>
                      <a:pt x="1413" y="1871"/>
                      <a:pt x="1402" y="1935"/>
                    </a:cubicBezTo>
                    <a:cubicBezTo>
                      <a:pt x="1390" y="1999"/>
                      <a:pt x="1357" y="2071"/>
                      <a:pt x="1345" y="2143"/>
                    </a:cubicBezTo>
                    <a:cubicBezTo>
                      <a:pt x="1334" y="2216"/>
                      <a:pt x="1342" y="2324"/>
                      <a:pt x="1334" y="2388"/>
                    </a:cubicBezTo>
                    <a:cubicBezTo>
                      <a:pt x="1327" y="2452"/>
                      <a:pt x="1316" y="2496"/>
                      <a:pt x="1289" y="2548"/>
                    </a:cubicBezTo>
                    <a:cubicBezTo>
                      <a:pt x="1263" y="2600"/>
                      <a:pt x="1207" y="2688"/>
                      <a:pt x="1169" y="2704"/>
                    </a:cubicBezTo>
                    <a:cubicBezTo>
                      <a:pt x="1131" y="2720"/>
                      <a:pt x="1135" y="2636"/>
                      <a:pt x="1056" y="2652"/>
                    </a:cubicBezTo>
                    <a:cubicBezTo>
                      <a:pt x="1000" y="2772"/>
                      <a:pt x="821" y="2716"/>
                      <a:pt x="708" y="2788"/>
                    </a:cubicBezTo>
                    <a:cubicBezTo>
                      <a:pt x="630" y="2825"/>
                      <a:pt x="630" y="2788"/>
                      <a:pt x="574" y="2861"/>
                    </a:cubicBezTo>
                    <a:cubicBezTo>
                      <a:pt x="518" y="2933"/>
                      <a:pt x="423" y="3129"/>
                      <a:pt x="360" y="3233"/>
                    </a:cubicBezTo>
                    <a:cubicBezTo>
                      <a:pt x="255" y="3550"/>
                      <a:pt x="56" y="3169"/>
                      <a:pt x="0" y="3502"/>
                    </a:cubicBezTo>
                    <a:cubicBezTo>
                      <a:pt x="11" y="3710"/>
                      <a:pt x="142" y="3757"/>
                      <a:pt x="243" y="4001"/>
                    </a:cubicBezTo>
                    <a:cubicBezTo>
                      <a:pt x="415" y="4162"/>
                      <a:pt x="434" y="4251"/>
                      <a:pt x="547" y="4326"/>
                    </a:cubicBezTo>
                    <a:cubicBezTo>
                      <a:pt x="660" y="4401"/>
                      <a:pt x="829" y="4395"/>
                      <a:pt x="921" y="4451"/>
                    </a:cubicBezTo>
                    <a:cubicBezTo>
                      <a:pt x="1013" y="4507"/>
                      <a:pt x="1045" y="4621"/>
                      <a:pt x="1101" y="4665"/>
                    </a:cubicBezTo>
                    <a:cubicBezTo>
                      <a:pt x="1203" y="4657"/>
                      <a:pt x="1315" y="4691"/>
                      <a:pt x="1432" y="4712"/>
                    </a:cubicBezTo>
                    <a:cubicBezTo>
                      <a:pt x="1549" y="4733"/>
                      <a:pt x="1694" y="4819"/>
                      <a:pt x="1806" y="4792"/>
                    </a:cubicBezTo>
                    <a:cubicBezTo>
                      <a:pt x="1918" y="4765"/>
                      <a:pt x="2035" y="4611"/>
                      <a:pt x="2106" y="4548"/>
                    </a:cubicBezTo>
                    <a:cubicBezTo>
                      <a:pt x="2177" y="4486"/>
                      <a:pt x="2204" y="4438"/>
                      <a:pt x="2233" y="4417"/>
                    </a:cubicBezTo>
                    <a:cubicBezTo>
                      <a:pt x="2262" y="4396"/>
                      <a:pt x="2261" y="4422"/>
                      <a:pt x="2278" y="4423"/>
                    </a:cubicBezTo>
                    <a:cubicBezTo>
                      <a:pt x="2295" y="4424"/>
                      <a:pt x="2330" y="4361"/>
                      <a:pt x="2334" y="4426"/>
                    </a:cubicBezTo>
                    <a:cubicBezTo>
                      <a:pt x="2338" y="4491"/>
                      <a:pt x="2264" y="4692"/>
                      <a:pt x="2304" y="4813"/>
                    </a:cubicBezTo>
                    <a:cubicBezTo>
                      <a:pt x="2344" y="4934"/>
                      <a:pt x="2471" y="5088"/>
                      <a:pt x="2574" y="5153"/>
                    </a:cubicBezTo>
                    <a:cubicBezTo>
                      <a:pt x="2677" y="5218"/>
                      <a:pt x="2818" y="5152"/>
                      <a:pt x="2922" y="5201"/>
                    </a:cubicBezTo>
                    <a:cubicBezTo>
                      <a:pt x="3026" y="5250"/>
                      <a:pt x="3114" y="5412"/>
                      <a:pt x="3196" y="5445"/>
                    </a:cubicBezTo>
                    <a:cubicBezTo>
                      <a:pt x="3279" y="5478"/>
                      <a:pt x="3383" y="5388"/>
                      <a:pt x="3417" y="5397"/>
                    </a:cubicBezTo>
                    <a:cubicBezTo>
                      <a:pt x="3451" y="5406"/>
                      <a:pt x="3376" y="5403"/>
                      <a:pt x="3402" y="5499"/>
                    </a:cubicBezTo>
                    <a:cubicBezTo>
                      <a:pt x="3596" y="5548"/>
                      <a:pt x="3271" y="5799"/>
                      <a:pt x="3462" y="5875"/>
                    </a:cubicBezTo>
                    <a:cubicBezTo>
                      <a:pt x="3728" y="5947"/>
                      <a:pt x="3790" y="5946"/>
                      <a:pt x="3852" y="5987"/>
                    </a:cubicBezTo>
                    <a:cubicBezTo>
                      <a:pt x="3915" y="6028"/>
                      <a:pt x="3825" y="6083"/>
                      <a:pt x="3837" y="6120"/>
                    </a:cubicBezTo>
                    <a:cubicBezTo>
                      <a:pt x="3849" y="6157"/>
                      <a:pt x="3915" y="6126"/>
                      <a:pt x="3926" y="6206"/>
                    </a:cubicBezTo>
                    <a:cubicBezTo>
                      <a:pt x="3938" y="6282"/>
                      <a:pt x="4013" y="6322"/>
                      <a:pt x="4002" y="6402"/>
                    </a:cubicBezTo>
                    <a:cubicBezTo>
                      <a:pt x="4065" y="6502"/>
                      <a:pt x="4211" y="6486"/>
                      <a:pt x="4174" y="6603"/>
                    </a:cubicBezTo>
                    <a:cubicBezTo>
                      <a:pt x="4241" y="6803"/>
                      <a:pt x="4174" y="6567"/>
                      <a:pt x="4174" y="6959"/>
                    </a:cubicBezTo>
                    <a:cubicBezTo>
                      <a:pt x="4174" y="7115"/>
                      <a:pt x="4538" y="7167"/>
                      <a:pt x="4639" y="7179"/>
                    </a:cubicBezTo>
                    <a:cubicBezTo>
                      <a:pt x="4665" y="7276"/>
                      <a:pt x="4680" y="7476"/>
                      <a:pt x="4777" y="7544"/>
                    </a:cubicBezTo>
                    <a:cubicBezTo>
                      <a:pt x="4822" y="7572"/>
                      <a:pt x="4938" y="7596"/>
                      <a:pt x="4938" y="7596"/>
                    </a:cubicBezTo>
                    <a:cubicBezTo>
                      <a:pt x="4983" y="7728"/>
                      <a:pt x="4920" y="7796"/>
                      <a:pt x="4964" y="7953"/>
                    </a:cubicBezTo>
                    <a:cubicBezTo>
                      <a:pt x="4983" y="8017"/>
                      <a:pt x="5028" y="8065"/>
                      <a:pt x="5047" y="8121"/>
                    </a:cubicBezTo>
                    <a:cubicBezTo>
                      <a:pt x="5039" y="8149"/>
                      <a:pt x="5009" y="8285"/>
                      <a:pt x="4994" y="8313"/>
                    </a:cubicBezTo>
                    <a:cubicBezTo>
                      <a:pt x="4856" y="8570"/>
                      <a:pt x="4695" y="8554"/>
                      <a:pt x="4473" y="8702"/>
                    </a:cubicBezTo>
                    <a:cubicBezTo>
                      <a:pt x="4455" y="8730"/>
                      <a:pt x="4447" y="8766"/>
                      <a:pt x="4421" y="8786"/>
                    </a:cubicBezTo>
                    <a:cubicBezTo>
                      <a:pt x="4395" y="8802"/>
                      <a:pt x="4357" y="8790"/>
                      <a:pt x="4339" y="8810"/>
                    </a:cubicBezTo>
                    <a:cubicBezTo>
                      <a:pt x="4024" y="9131"/>
                      <a:pt x="4380" y="8878"/>
                      <a:pt x="4148" y="9034"/>
                    </a:cubicBezTo>
                    <a:cubicBezTo>
                      <a:pt x="4133" y="9058"/>
                      <a:pt x="4088" y="9083"/>
                      <a:pt x="4095" y="9115"/>
                    </a:cubicBezTo>
                    <a:cubicBezTo>
                      <a:pt x="4099" y="9143"/>
                      <a:pt x="4152" y="9127"/>
                      <a:pt x="4174" y="9143"/>
                    </a:cubicBezTo>
                    <a:cubicBezTo>
                      <a:pt x="4294" y="9223"/>
                      <a:pt x="4387" y="9343"/>
                      <a:pt x="4527" y="9391"/>
                    </a:cubicBezTo>
                    <a:cubicBezTo>
                      <a:pt x="4688" y="9627"/>
                      <a:pt x="4477" y="9351"/>
                      <a:pt x="4669" y="9503"/>
                    </a:cubicBezTo>
                    <a:cubicBezTo>
                      <a:pt x="4762" y="9579"/>
                      <a:pt x="4744" y="9651"/>
                      <a:pt x="4886" y="9696"/>
                    </a:cubicBezTo>
                    <a:cubicBezTo>
                      <a:pt x="4901" y="9724"/>
                      <a:pt x="4946" y="9748"/>
                      <a:pt x="4938" y="9780"/>
                    </a:cubicBezTo>
                    <a:cubicBezTo>
                      <a:pt x="4927" y="9844"/>
                      <a:pt x="4830" y="9944"/>
                      <a:pt x="4830" y="9944"/>
                    </a:cubicBezTo>
                    <a:cubicBezTo>
                      <a:pt x="4856" y="9964"/>
                      <a:pt x="4878" y="10000"/>
                      <a:pt x="4912" y="10000"/>
                    </a:cubicBezTo>
                    <a:cubicBezTo>
                      <a:pt x="4968" y="10000"/>
                      <a:pt x="5073" y="9944"/>
                      <a:pt x="5073" y="9944"/>
                    </a:cubicBezTo>
                    <a:cubicBezTo>
                      <a:pt x="5159" y="9812"/>
                      <a:pt x="5197" y="9667"/>
                      <a:pt x="5347" y="9611"/>
                    </a:cubicBezTo>
                    <a:cubicBezTo>
                      <a:pt x="5358" y="9567"/>
                      <a:pt x="5384" y="9423"/>
                      <a:pt x="5429" y="9391"/>
                    </a:cubicBezTo>
                    <a:cubicBezTo>
                      <a:pt x="5474" y="9359"/>
                      <a:pt x="5564" y="9283"/>
                      <a:pt x="5672" y="9227"/>
                    </a:cubicBezTo>
                    <a:cubicBezTo>
                      <a:pt x="5785" y="9107"/>
                      <a:pt x="5747" y="9063"/>
                      <a:pt x="5920" y="9006"/>
                    </a:cubicBezTo>
                    <a:cubicBezTo>
                      <a:pt x="5935" y="8978"/>
                      <a:pt x="5947" y="8946"/>
                      <a:pt x="5973" y="8922"/>
                    </a:cubicBezTo>
                    <a:cubicBezTo>
                      <a:pt x="5999" y="8902"/>
                      <a:pt x="6036" y="8914"/>
                      <a:pt x="6055" y="8894"/>
                    </a:cubicBezTo>
                    <a:cubicBezTo>
                      <a:pt x="6078" y="8874"/>
                      <a:pt x="6070" y="8838"/>
                      <a:pt x="6081" y="8810"/>
                    </a:cubicBezTo>
                    <a:cubicBezTo>
                      <a:pt x="6096" y="8782"/>
                      <a:pt x="6119" y="8758"/>
                      <a:pt x="6137" y="8730"/>
                    </a:cubicBezTo>
                    <a:cubicBezTo>
                      <a:pt x="6167" y="8582"/>
                      <a:pt x="6227" y="8482"/>
                      <a:pt x="6272" y="8341"/>
                    </a:cubicBezTo>
                    <a:cubicBezTo>
                      <a:pt x="6283" y="8269"/>
                      <a:pt x="6283" y="8193"/>
                      <a:pt x="6298" y="8121"/>
                    </a:cubicBezTo>
                    <a:cubicBezTo>
                      <a:pt x="6343" y="7917"/>
                      <a:pt x="6433" y="7905"/>
                      <a:pt x="6599" y="7792"/>
                    </a:cubicBezTo>
                    <a:cubicBezTo>
                      <a:pt x="6681" y="7732"/>
                      <a:pt x="6759" y="7676"/>
                      <a:pt x="6842" y="7624"/>
                    </a:cubicBezTo>
                    <a:cubicBezTo>
                      <a:pt x="6868" y="7608"/>
                      <a:pt x="6924" y="7568"/>
                      <a:pt x="6924" y="7568"/>
                    </a:cubicBezTo>
                    <a:cubicBezTo>
                      <a:pt x="7014" y="7428"/>
                      <a:pt x="7074" y="7472"/>
                      <a:pt x="7228" y="7428"/>
                    </a:cubicBezTo>
                    <a:cubicBezTo>
                      <a:pt x="7280" y="7416"/>
                      <a:pt x="7389" y="7376"/>
                      <a:pt x="7389" y="7376"/>
                    </a:cubicBezTo>
                    <a:cubicBezTo>
                      <a:pt x="7460" y="7155"/>
                      <a:pt x="7714" y="7200"/>
                      <a:pt x="7906" y="7179"/>
                    </a:cubicBezTo>
                    <a:cubicBezTo>
                      <a:pt x="8089" y="7119"/>
                      <a:pt x="7887" y="7204"/>
                      <a:pt x="8041" y="7071"/>
                    </a:cubicBezTo>
                    <a:cubicBezTo>
                      <a:pt x="8157" y="6967"/>
                      <a:pt x="8172" y="6971"/>
                      <a:pt x="8284" y="6931"/>
                    </a:cubicBezTo>
                    <a:cubicBezTo>
                      <a:pt x="8385" y="6779"/>
                      <a:pt x="8419" y="6595"/>
                      <a:pt x="8505" y="6434"/>
                    </a:cubicBezTo>
                    <a:cubicBezTo>
                      <a:pt x="8536" y="6378"/>
                      <a:pt x="8577" y="6326"/>
                      <a:pt x="8614" y="6270"/>
                    </a:cubicBezTo>
                    <a:cubicBezTo>
                      <a:pt x="8633" y="6242"/>
                      <a:pt x="8667" y="6186"/>
                      <a:pt x="8667" y="6186"/>
                    </a:cubicBezTo>
                    <a:lnTo>
                      <a:pt x="8805" y="5885"/>
                    </a:lnTo>
                    <a:lnTo>
                      <a:pt x="8805" y="5885"/>
                    </a:lnTo>
                    <a:cubicBezTo>
                      <a:pt x="8820" y="5825"/>
                      <a:pt x="8827" y="5765"/>
                      <a:pt x="8857" y="5717"/>
                    </a:cubicBezTo>
                    <a:cubicBezTo>
                      <a:pt x="8985" y="5525"/>
                      <a:pt x="8947" y="5617"/>
                      <a:pt x="8992" y="5469"/>
                    </a:cubicBezTo>
                    <a:cubicBezTo>
                      <a:pt x="9003" y="5236"/>
                      <a:pt x="9007" y="5008"/>
                      <a:pt x="9022" y="4780"/>
                    </a:cubicBezTo>
                    <a:cubicBezTo>
                      <a:pt x="9026" y="4675"/>
                      <a:pt x="9018" y="4559"/>
                      <a:pt x="9074" y="4475"/>
                    </a:cubicBezTo>
                    <a:cubicBezTo>
                      <a:pt x="9097" y="4439"/>
                      <a:pt x="9153" y="4423"/>
                      <a:pt x="9184" y="4391"/>
                    </a:cubicBezTo>
                    <a:cubicBezTo>
                      <a:pt x="9259" y="4327"/>
                      <a:pt x="9457" y="4171"/>
                      <a:pt x="9509" y="4087"/>
                    </a:cubicBezTo>
                    <a:cubicBezTo>
                      <a:pt x="9580" y="3986"/>
                      <a:pt x="9603" y="3854"/>
                      <a:pt x="9674" y="3758"/>
                    </a:cubicBezTo>
                    <a:cubicBezTo>
                      <a:pt x="9753" y="3646"/>
                      <a:pt x="9839" y="3534"/>
                      <a:pt x="9922" y="3421"/>
                    </a:cubicBezTo>
                    <a:cubicBezTo>
                      <a:pt x="10000" y="3313"/>
                      <a:pt x="10124" y="3233"/>
                      <a:pt x="10165" y="3093"/>
                    </a:cubicBezTo>
                    <a:cubicBezTo>
                      <a:pt x="10195" y="2929"/>
                      <a:pt x="10165" y="2764"/>
                      <a:pt x="10165" y="2596"/>
                    </a:cubicBezTo>
                    <a:cubicBezTo>
                      <a:pt x="10131" y="2488"/>
                      <a:pt x="10075" y="2151"/>
                      <a:pt x="9922" y="2127"/>
                    </a:cubicBezTo>
                    <a:cubicBezTo>
                      <a:pt x="9782" y="2103"/>
                      <a:pt x="9648" y="2107"/>
                      <a:pt x="9509" y="2099"/>
                    </a:cubicBezTo>
                    <a:cubicBezTo>
                      <a:pt x="9378" y="2055"/>
                      <a:pt x="9337" y="1835"/>
                      <a:pt x="9210" y="1795"/>
                    </a:cubicBezTo>
                    <a:cubicBezTo>
                      <a:pt x="9089" y="1699"/>
                      <a:pt x="9007" y="1707"/>
                      <a:pt x="8857" y="1655"/>
                    </a:cubicBezTo>
                    <a:cubicBezTo>
                      <a:pt x="8543" y="1699"/>
                      <a:pt x="8524" y="1707"/>
                      <a:pt x="8149" y="1683"/>
                    </a:cubicBezTo>
                    <a:cubicBezTo>
                      <a:pt x="8041" y="1695"/>
                      <a:pt x="7929" y="1679"/>
                      <a:pt x="7823" y="1711"/>
                    </a:cubicBezTo>
                    <a:cubicBezTo>
                      <a:pt x="7793" y="1719"/>
                      <a:pt x="7789" y="1823"/>
                      <a:pt x="7767" y="1795"/>
                    </a:cubicBezTo>
                    <a:cubicBezTo>
                      <a:pt x="7729" y="1743"/>
                      <a:pt x="7767" y="1663"/>
                      <a:pt x="7741" y="1603"/>
                    </a:cubicBezTo>
                    <a:cubicBezTo>
                      <a:pt x="7729" y="1563"/>
                      <a:pt x="7684" y="1550"/>
                      <a:pt x="7658" y="1514"/>
                    </a:cubicBezTo>
                    <a:cubicBezTo>
                      <a:pt x="7640" y="1494"/>
                      <a:pt x="7632" y="1454"/>
                      <a:pt x="7606" y="1434"/>
                    </a:cubicBezTo>
                    <a:cubicBezTo>
                      <a:pt x="7486" y="1338"/>
                      <a:pt x="7213" y="1366"/>
                      <a:pt x="7062" y="1326"/>
                    </a:cubicBezTo>
                    <a:cubicBezTo>
                      <a:pt x="7006" y="1314"/>
                      <a:pt x="6950" y="1294"/>
                      <a:pt x="6950" y="1294"/>
                    </a:cubicBezTo>
                    <a:cubicBezTo>
                      <a:pt x="6913" y="1306"/>
                      <a:pt x="6872" y="1298"/>
                      <a:pt x="6842" y="1326"/>
                    </a:cubicBezTo>
                    <a:cubicBezTo>
                      <a:pt x="6793" y="1366"/>
                      <a:pt x="6838" y="1470"/>
                      <a:pt x="6789" y="1514"/>
                    </a:cubicBezTo>
                    <a:cubicBezTo>
                      <a:pt x="6744" y="1558"/>
                      <a:pt x="6625" y="1575"/>
                      <a:pt x="6625" y="1575"/>
                    </a:cubicBezTo>
                    <a:cubicBezTo>
                      <a:pt x="6655" y="1482"/>
                      <a:pt x="6703" y="1414"/>
                      <a:pt x="6733" y="1326"/>
                    </a:cubicBezTo>
                    <a:cubicBezTo>
                      <a:pt x="6688" y="1182"/>
                      <a:pt x="6591" y="1198"/>
                      <a:pt x="6463" y="1214"/>
                    </a:cubicBezTo>
                    <a:cubicBezTo>
                      <a:pt x="6354" y="1226"/>
                      <a:pt x="6298" y="1258"/>
                      <a:pt x="6190" y="1266"/>
                    </a:cubicBezTo>
                    <a:cubicBezTo>
                      <a:pt x="6130" y="1450"/>
                      <a:pt x="6085" y="1422"/>
                      <a:pt x="5947" y="1514"/>
                    </a:cubicBezTo>
                    <a:cubicBezTo>
                      <a:pt x="5935" y="1490"/>
                      <a:pt x="5909" y="1462"/>
                      <a:pt x="5920" y="1434"/>
                    </a:cubicBezTo>
                    <a:cubicBezTo>
                      <a:pt x="5935" y="1406"/>
                      <a:pt x="5980" y="1406"/>
                      <a:pt x="6003" y="1382"/>
                    </a:cubicBezTo>
                    <a:cubicBezTo>
                      <a:pt x="6018" y="1358"/>
                      <a:pt x="6014" y="1322"/>
                      <a:pt x="6029" y="1294"/>
                    </a:cubicBezTo>
                    <a:cubicBezTo>
                      <a:pt x="6078" y="1210"/>
                      <a:pt x="6137" y="1134"/>
                      <a:pt x="6190" y="1046"/>
                    </a:cubicBezTo>
                    <a:cubicBezTo>
                      <a:pt x="6227" y="994"/>
                      <a:pt x="6354" y="938"/>
                      <a:pt x="6354" y="938"/>
                    </a:cubicBezTo>
                    <a:cubicBezTo>
                      <a:pt x="6369" y="885"/>
                      <a:pt x="6407" y="825"/>
                      <a:pt x="6354" y="769"/>
                    </a:cubicBezTo>
                    <a:cubicBezTo>
                      <a:pt x="6306" y="725"/>
                      <a:pt x="6190" y="661"/>
                      <a:pt x="6190" y="661"/>
                    </a:cubicBezTo>
                    <a:cubicBezTo>
                      <a:pt x="6115" y="545"/>
                      <a:pt x="6074" y="441"/>
                      <a:pt x="6003" y="329"/>
                    </a:cubicBezTo>
                    <a:cubicBezTo>
                      <a:pt x="5991" y="256"/>
                      <a:pt x="6010" y="176"/>
                      <a:pt x="5973" y="108"/>
                    </a:cubicBezTo>
                    <a:cubicBezTo>
                      <a:pt x="5962" y="84"/>
                      <a:pt x="5917" y="116"/>
                      <a:pt x="5894" y="136"/>
                    </a:cubicBezTo>
                    <a:cubicBezTo>
                      <a:pt x="5833" y="184"/>
                      <a:pt x="5770" y="333"/>
                      <a:pt x="5751" y="385"/>
                    </a:cubicBezTo>
                    <a:cubicBezTo>
                      <a:pt x="5691" y="573"/>
                      <a:pt x="5534" y="581"/>
                      <a:pt x="5373" y="609"/>
                    </a:cubicBezTo>
                    <a:cubicBezTo>
                      <a:pt x="5347" y="617"/>
                      <a:pt x="5321" y="633"/>
                      <a:pt x="5291" y="637"/>
                    </a:cubicBezTo>
                    <a:cubicBezTo>
                      <a:pt x="5242" y="641"/>
                      <a:pt x="5140" y="573"/>
                      <a:pt x="5073" y="577"/>
                    </a:cubicBezTo>
                    <a:cubicBezTo>
                      <a:pt x="5009" y="581"/>
                      <a:pt x="4964" y="633"/>
                      <a:pt x="4912" y="661"/>
                    </a:cubicBezTo>
                    <a:cubicBezTo>
                      <a:pt x="4848" y="681"/>
                      <a:pt x="4815" y="753"/>
                      <a:pt x="4747" y="769"/>
                    </a:cubicBezTo>
                    <a:cubicBezTo>
                      <a:pt x="4598" y="809"/>
                      <a:pt x="4676" y="789"/>
                      <a:pt x="4500" y="825"/>
                    </a:cubicBezTo>
                    <a:cubicBezTo>
                      <a:pt x="4436" y="849"/>
                      <a:pt x="4395" y="829"/>
                      <a:pt x="4339" y="857"/>
                    </a:cubicBezTo>
                    <a:cubicBezTo>
                      <a:pt x="4279" y="881"/>
                      <a:pt x="4226" y="954"/>
                      <a:pt x="4148" y="966"/>
                    </a:cubicBezTo>
                    <a:cubicBezTo>
                      <a:pt x="4133" y="962"/>
                      <a:pt x="3897" y="938"/>
                      <a:pt x="3878" y="909"/>
                    </a:cubicBezTo>
                    <a:cubicBezTo>
                      <a:pt x="3844" y="861"/>
                      <a:pt x="3840" y="797"/>
                      <a:pt x="3821" y="745"/>
                    </a:cubicBezTo>
                    <a:cubicBezTo>
                      <a:pt x="3810" y="717"/>
                      <a:pt x="3795" y="661"/>
                      <a:pt x="3795" y="661"/>
                    </a:cubicBezTo>
                    <a:cubicBezTo>
                      <a:pt x="3810" y="637"/>
                      <a:pt x="3836" y="613"/>
                      <a:pt x="3849" y="577"/>
                    </a:cubicBezTo>
                    <a:cubicBezTo>
                      <a:pt x="3875" y="525"/>
                      <a:pt x="3905" y="413"/>
                      <a:pt x="3905" y="413"/>
                    </a:cubicBezTo>
                    <a:cubicBezTo>
                      <a:pt x="3893" y="385"/>
                      <a:pt x="3867" y="296"/>
                      <a:pt x="3849" y="272"/>
                    </a:cubicBezTo>
                    <a:cubicBezTo>
                      <a:pt x="3829" y="248"/>
                      <a:pt x="3810" y="300"/>
                      <a:pt x="3795" y="272"/>
                    </a:cubicBezTo>
                    <a:cubicBezTo>
                      <a:pt x="3769" y="228"/>
                      <a:pt x="3732" y="64"/>
                      <a:pt x="3713" y="0"/>
                    </a:cubicBezTo>
                    <a:cubicBezTo>
                      <a:pt x="3612" y="32"/>
                      <a:pt x="3634" y="152"/>
                      <a:pt x="3552" y="108"/>
                    </a:cubicBezTo>
                    <a:close/>
                  </a:path>
                </a:pathLst>
              </a:custGeom>
              <a:grpFill/>
              <a:ln w="3175"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92" name="Freeform 10">
                <a:extLst>
                  <a:ext uri="{FF2B5EF4-FFF2-40B4-BE49-F238E27FC236}">
                    <a16:creationId xmlns:a16="http://schemas.microsoft.com/office/drawing/2014/main" id="{75D29A48-8E6E-4A61-8AD3-B8ED16FADE20}"/>
                  </a:ext>
                </a:extLst>
              </p:cNvPr>
              <p:cNvSpPr>
                <a:spLocks noChangeAspect="1"/>
              </p:cNvSpPr>
              <p:nvPr/>
            </p:nvSpPr>
            <p:spPr bwMode="auto">
              <a:xfrm>
                <a:off x="8409036" y="2998772"/>
                <a:ext cx="1618603" cy="1580442"/>
              </a:xfrm>
              <a:custGeom>
                <a:avLst/>
                <a:gdLst>
                  <a:gd name="T0" fmla="*/ 241914 w 817"/>
                  <a:gd name="T1" fmla="*/ 1119352 h 812"/>
                  <a:gd name="T2" fmla="*/ 266105 w 817"/>
                  <a:gd name="T3" fmla="*/ 1216197 h 812"/>
                  <a:gd name="T4" fmla="*/ 319326 w 817"/>
                  <a:gd name="T5" fmla="*/ 1407635 h 812"/>
                  <a:gd name="T6" fmla="*/ 333841 w 817"/>
                  <a:gd name="T7" fmla="*/ 1504481 h 812"/>
                  <a:gd name="T8" fmla="*/ 374967 w 817"/>
                  <a:gd name="T9" fmla="*/ 1621596 h 812"/>
                  <a:gd name="T10" fmla="*/ 478990 w 817"/>
                  <a:gd name="T11" fmla="*/ 1828800 h 812"/>
                  <a:gd name="T12" fmla="*/ 660425 w 817"/>
                  <a:gd name="T13" fmla="*/ 1693667 h 812"/>
                  <a:gd name="T14" fmla="*/ 701550 w 817"/>
                  <a:gd name="T15" fmla="*/ 1711685 h 812"/>
                  <a:gd name="T16" fmla="*/ 909596 w 817"/>
                  <a:gd name="T17" fmla="*/ 1731955 h 812"/>
                  <a:gd name="T18" fmla="*/ 950722 w 817"/>
                  <a:gd name="T19" fmla="*/ 1817539 h 812"/>
                  <a:gd name="T20" fmla="*/ 1086194 w 817"/>
                  <a:gd name="T21" fmla="*/ 1711685 h 812"/>
                  <a:gd name="T22" fmla="*/ 1241019 w 817"/>
                  <a:gd name="T23" fmla="*/ 1610335 h 812"/>
                  <a:gd name="T24" fmla="*/ 1282144 w 817"/>
                  <a:gd name="T25" fmla="*/ 1470698 h 812"/>
                  <a:gd name="T26" fmla="*/ 1422454 w 817"/>
                  <a:gd name="T27" fmla="*/ 1351330 h 812"/>
                  <a:gd name="T28" fmla="*/ 1722427 w 817"/>
                  <a:gd name="T29" fmla="*/ 1306286 h 812"/>
                  <a:gd name="T30" fmla="*/ 1911120 w 817"/>
                  <a:gd name="T31" fmla="*/ 1360339 h 812"/>
                  <a:gd name="T32" fmla="*/ 1957084 w 817"/>
                  <a:gd name="T33" fmla="*/ 1209440 h 812"/>
                  <a:gd name="T34" fmla="*/ 1947407 w 817"/>
                  <a:gd name="T35" fmla="*/ 1103586 h 812"/>
                  <a:gd name="T36" fmla="*/ 1879671 w 817"/>
                  <a:gd name="T37" fmla="*/ 912148 h 812"/>
                  <a:gd name="T38" fmla="*/ 1625662 w 817"/>
                  <a:gd name="T39" fmla="*/ 891878 h 812"/>
                  <a:gd name="T40" fmla="*/ 1589375 w 817"/>
                  <a:gd name="T41" fmla="*/ 781519 h 812"/>
                  <a:gd name="T42" fmla="*/ 1594213 w 817"/>
                  <a:gd name="T43" fmla="*/ 592333 h 812"/>
                  <a:gd name="T44" fmla="*/ 1453903 w 817"/>
                  <a:gd name="T45" fmla="*/ 540532 h 812"/>
                  <a:gd name="T46" fmla="*/ 1345042 w 817"/>
                  <a:gd name="T47" fmla="*/ 529271 h 812"/>
                  <a:gd name="T48" fmla="*/ 1250695 w 817"/>
                  <a:gd name="T49" fmla="*/ 439182 h 812"/>
                  <a:gd name="T50" fmla="*/ 982171 w 817"/>
                  <a:gd name="T51" fmla="*/ 385129 h 812"/>
                  <a:gd name="T52" fmla="*/ 851537 w 817"/>
                  <a:gd name="T53" fmla="*/ 216213 h 812"/>
                  <a:gd name="T54" fmla="*/ 873309 w 817"/>
                  <a:gd name="T55" fmla="*/ 81080 h 812"/>
                  <a:gd name="T56" fmla="*/ 737838 w 817"/>
                  <a:gd name="T57" fmla="*/ 33783 h 812"/>
                  <a:gd name="T58" fmla="*/ 551564 w 817"/>
                  <a:gd name="T59" fmla="*/ 105854 h 812"/>
                  <a:gd name="T60" fmla="*/ 374967 w 817"/>
                  <a:gd name="T61" fmla="*/ 186934 h 812"/>
                  <a:gd name="T62" fmla="*/ 142729 w 817"/>
                  <a:gd name="T63" fmla="*/ 195943 h 812"/>
                  <a:gd name="T64" fmla="*/ 7257 w 817"/>
                  <a:gd name="T65" fmla="*/ 621612 h 812"/>
                  <a:gd name="T66" fmla="*/ 101604 w 817"/>
                  <a:gd name="T67" fmla="*/ 930166 h 812"/>
                  <a:gd name="T68" fmla="*/ 188693 w 817"/>
                  <a:gd name="T69" fmla="*/ 1006741 h 812"/>
                  <a:gd name="T70" fmla="*/ 205627 w 817"/>
                  <a:gd name="T71" fmla="*/ 1065299 h 8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7" h="812">
                    <a:moveTo>
                      <a:pt x="85" y="473"/>
                    </a:moveTo>
                    <a:cubicBezTo>
                      <a:pt x="92" y="488"/>
                      <a:pt x="87" y="478"/>
                      <a:pt x="100" y="497"/>
                    </a:cubicBezTo>
                    <a:cubicBezTo>
                      <a:pt x="101" y="499"/>
                      <a:pt x="104" y="503"/>
                      <a:pt x="104" y="503"/>
                    </a:cubicBezTo>
                    <a:cubicBezTo>
                      <a:pt x="101" y="517"/>
                      <a:pt x="103" y="528"/>
                      <a:pt x="110" y="540"/>
                    </a:cubicBezTo>
                    <a:cubicBezTo>
                      <a:pt x="107" y="578"/>
                      <a:pt x="108" y="572"/>
                      <a:pt x="138" y="582"/>
                    </a:cubicBezTo>
                    <a:cubicBezTo>
                      <a:pt x="136" y="603"/>
                      <a:pt x="129" y="606"/>
                      <a:pt x="132" y="625"/>
                    </a:cubicBezTo>
                    <a:cubicBezTo>
                      <a:pt x="129" y="639"/>
                      <a:pt x="127" y="635"/>
                      <a:pt x="119" y="645"/>
                    </a:cubicBezTo>
                    <a:cubicBezTo>
                      <a:pt x="123" y="656"/>
                      <a:pt x="129" y="662"/>
                      <a:pt x="138" y="668"/>
                    </a:cubicBezTo>
                    <a:cubicBezTo>
                      <a:pt x="134" y="689"/>
                      <a:pt x="128" y="685"/>
                      <a:pt x="147" y="700"/>
                    </a:cubicBezTo>
                    <a:cubicBezTo>
                      <a:pt x="149" y="707"/>
                      <a:pt x="151" y="713"/>
                      <a:pt x="155" y="720"/>
                    </a:cubicBezTo>
                    <a:cubicBezTo>
                      <a:pt x="160" y="739"/>
                      <a:pt x="158" y="776"/>
                      <a:pt x="175" y="786"/>
                    </a:cubicBezTo>
                    <a:cubicBezTo>
                      <a:pt x="179" y="799"/>
                      <a:pt x="184" y="807"/>
                      <a:pt x="198" y="812"/>
                    </a:cubicBezTo>
                    <a:cubicBezTo>
                      <a:pt x="212" y="811"/>
                      <a:pt x="225" y="809"/>
                      <a:pt x="239" y="805"/>
                    </a:cubicBezTo>
                    <a:cubicBezTo>
                      <a:pt x="251" y="787"/>
                      <a:pt x="261" y="770"/>
                      <a:pt x="273" y="752"/>
                    </a:cubicBezTo>
                    <a:cubicBezTo>
                      <a:pt x="277" y="753"/>
                      <a:pt x="281" y="752"/>
                      <a:pt x="284" y="754"/>
                    </a:cubicBezTo>
                    <a:cubicBezTo>
                      <a:pt x="287" y="755"/>
                      <a:pt x="287" y="760"/>
                      <a:pt x="290" y="760"/>
                    </a:cubicBezTo>
                    <a:cubicBezTo>
                      <a:pt x="302" y="761"/>
                      <a:pt x="325" y="756"/>
                      <a:pt x="325" y="756"/>
                    </a:cubicBezTo>
                    <a:cubicBezTo>
                      <a:pt x="342" y="758"/>
                      <a:pt x="359" y="763"/>
                      <a:pt x="376" y="769"/>
                    </a:cubicBezTo>
                    <a:cubicBezTo>
                      <a:pt x="379" y="777"/>
                      <a:pt x="380" y="787"/>
                      <a:pt x="385" y="795"/>
                    </a:cubicBezTo>
                    <a:cubicBezTo>
                      <a:pt x="387" y="799"/>
                      <a:pt x="393" y="807"/>
                      <a:pt x="393" y="807"/>
                    </a:cubicBezTo>
                    <a:cubicBezTo>
                      <a:pt x="414" y="802"/>
                      <a:pt x="407" y="778"/>
                      <a:pt x="421" y="767"/>
                    </a:cubicBezTo>
                    <a:cubicBezTo>
                      <a:pt x="427" y="762"/>
                      <a:pt x="441" y="762"/>
                      <a:pt x="449" y="760"/>
                    </a:cubicBezTo>
                    <a:cubicBezTo>
                      <a:pt x="465" y="757"/>
                      <a:pt x="480" y="751"/>
                      <a:pt x="496" y="747"/>
                    </a:cubicBezTo>
                    <a:cubicBezTo>
                      <a:pt x="507" y="739"/>
                      <a:pt x="507" y="726"/>
                      <a:pt x="513" y="715"/>
                    </a:cubicBezTo>
                    <a:cubicBezTo>
                      <a:pt x="516" y="710"/>
                      <a:pt x="522" y="702"/>
                      <a:pt x="522" y="702"/>
                    </a:cubicBezTo>
                    <a:cubicBezTo>
                      <a:pt x="527" y="686"/>
                      <a:pt x="523" y="667"/>
                      <a:pt x="530" y="653"/>
                    </a:cubicBezTo>
                    <a:cubicBezTo>
                      <a:pt x="534" y="645"/>
                      <a:pt x="547" y="640"/>
                      <a:pt x="552" y="632"/>
                    </a:cubicBezTo>
                    <a:cubicBezTo>
                      <a:pt x="567" y="606"/>
                      <a:pt x="551" y="606"/>
                      <a:pt x="588" y="600"/>
                    </a:cubicBezTo>
                    <a:cubicBezTo>
                      <a:pt x="604" y="593"/>
                      <a:pt x="620" y="590"/>
                      <a:pt x="635" y="582"/>
                    </a:cubicBezTo>
                    <a:cubicBezTo>
                      <a:pt x="667" y="584"/>
                      <a:pt x="683" y="583"/>
                      <a:pt x="712" y="580"/>
                    </a:cubicBezTo>
                    <a:cubicBezTo>
                      <a:pt x="737" y="581"/>
                      <a:pt x="748" y="580"/>
                      <a:pt x="768" y="587"/>
                    </a:cubicBezTo>
                    <a:cubicBezTo>
                      <a:pt x="774" y="596"/>
                      <a:pt x="780" y="601"/>
                      <a:pt x="790" y="604"/>
                    </a:cubicBezTo>
                    <a:cubicBezTo>
                      <a:pt x="807" y="601"/>
                      <a:pt x="803" y="590"/>
                      <a:pt x="798" y="576"/>
                    </a:cubicBezTo>
                    <a:cubicBezTo>
                      <a:pt x="799" y="562"/>
                      <a:pt x="803" y="549"/>
                      <a:pt x="809" y="537"/>
                    </a:cubicBezTo>
                    <a:cubicBezTo>
                      <a:pt x="811" y="533"/>
                      <a:pt x="817" y="525"/>
                      <a:pt x="817" y="525"/>
                    </a:cubicBezTo>
                    <a:cubicBezTo>
                      <a:pt x="815" y="514"/>
                      <a:pt x="812" y="499"/>
                      <a:pt x="805" y="490"/>
                    </a:cubicBezTo>
                    <a:cubicBezTo>
                      <a:pt x="791" y="473"/>
                      <a:pt x="771" y="459"/>
                      <a:pt x="764" y="437"/>
                    </a:cubicBezTo>
                    <a:cubicBezTo>
                      <a:pt x="771" y="428"/>
                      <a:pt x="773" y="416"/>
                      <a:pt x="777" y="405"/>
                    </a:cubicBezTo>
                    <a:cubicBezTo>
                      <a:pt x="768" y="396"/>
                      <a:pt x="715" y="400"/>
                      <a:pt x="715" y="400"/>
                    </a:cubicBezTo>
                    <a:cubicBezTo>
                      <a:pt x="701" y="397"/>
                      <a:pt x="685" y="402"/>
                      <a:pt x="672" y="396"/>
                    </a:cubicBezTo>
                    <a:cubicBezTo>
                      <a:pt x="667" y="394"/>
                      <a:pt x="667" y="381"/>
                      <a:pt x="667" y="381"/>
                    </a:cubicBezTo>
                    <a:cubicBezTo>
                      <a:pt x="665" y="368"/>
                      <a:pt x="664" y="358"/>
                      <a:pt x="657" y="347"/>
                    </a:cubicBezTo>
                    <a:cubicBezTo>
                      <a:pt x="653" y="334"/>
                      <a:pt x="655" y="320"/>
                      <a:pt x="663" y="310"/>
                    </a:cubicBezTo>
                    <a:cubicBezTo>
                      <a:pt x="659" y="286"/>
                      <a:pt x="657" y="294"/>
                      <a:pt x="659" y="263"/>
                    </a:cubicBezTo>
                    <a:cubicBezTo>
                      <a:pt x="654" y="241"/>
                      <a:pt x="642" y="237"/>
                      <a:pt x="622" y="231"/>
                    </a:cubicBezTo>
                    <a:cubicBezTo>
                      <a:pt x="614" y="234"/>
                      <a:pt x="609" y="237"/>
                      <a:pt x="601" y="240"/>
                    </a:cubicBezTo>
                    <a:cubicBezTo>
                      <a:pt x="590" y="239"/>
                      <a:pt x="580" y="238"/>
                      <a:pt x="569" y="237"/>
                    </a:cubicBezTo>
                    <a:cubicBezTo>
                      <a:pt x="565" y="237"/>
                      <a:pt x="559" y="238"/>
                      <a:pt x="556" y="235"/>
                    </a:cubicBezTo>
                    <a:cubicBezTo>
                      <a:pt x="552" y="231"/>
                      <a:pt x="556" y="223"/>
                      <a:pt x="554" y="218"/>
                    </a:cubicBezTo>
                    <a:cubicBezTo>
                      <a:pt x="549" y="205"/>
                      <a:pt x="529" y="197"/>
                      <a:pt x="517" y="195"/>
                    </a:cubicBezTo>
                    <a:cubicBezTo>
                      <a:pt x="509" y="185"/>
                      <a:pt x="493" y="177"/>
                      <a:pt x="481" y="173"/>
                    </a:cubicBezTo>
                    <a:cubicBezTo>
                      <a:pt x="455" y="175"/>
                      <a:pt x="432" y="173"/>
                      <a:pt x="406" y="171"/>
                    </a:cubicBezTo>
                    <a:cubicBezTo>
                      <a:pt x="391" y="156"/>
                      <a:pt x="400" y="146"/>
                      <a:pt x="376" y="141"/>
                    </a:cubicBezTo>
                    <a:cubicBezTo>
                      <a:pt x="366" y="127"/>
                      <a:pt x="363" y="109"/>
                      <a:pt x="352" y="96"/>
                    </a:cubicBezTo>
                    <a:cubicBezTo>
                      <a:pt x="358" y="89"/>
                      <a:pt x="359" y="83"/>
                      <a:pt x="363" y="75"/>
                    </a:cubicBezTo>
                    <a:cubicBezTo>
                      <a:pt x="360" y="58"/>
                      <a:pt x="359" y="55"/>
                      <a:pt x="361" y="36"/>
                    </a:cubicBezTo>
                    <a:cubicBezTo>
                      <a:pt x="359" y="14"/>
                      <a:pt x="360" y="7"/>
                      <a:pt x="340" y="0"/>
                    </a:cubicBezTo>
                    <a:cubicBezTo>
                      <a:pt x="329" y="2"/>
                      <a:pt x="311" y="15"/>
                      <a:pt x="305" y="15"/>
                    </a:cubicBezTo>
                    <a:cubicBezTo>
                      <a:pt x="292" y="16"/>
                      <a:pt x="278" y="16"/>
                      <a:pt x="265" y="17"/>
                    </a:cubicBezTo>
                    <a:cubicBezTo>
                      <a:pt x="248" y="22"/>
                      <a:pt x="242" y="37"/>
                      <a:pt x="228" y="47"/>
                    </a:cubicBezTo>
                    <a:cubicBezTo>
                      <a:pt x="217" y="54"/>
                      <a:pt x="202" y="55"/>
                      <a:pt x="190" y="57"/>
                    </a:cubicBezTo>
                    <a:cubicBezTo>
                      <a:pt x="176" y="63"/>
                      <a:pt x="168" y="79"/>
                      <a:pt x="155" y="83"/>
                    </a:cubicBezTo>
                    <a:cubicBezTo>
                      <a:pt x="140" y="93"/>
                      <a:pt x="123" y="85"/>
                      <a:pt x="108" y="81"/>
                    </a:cubicBezTo>
                    <a:cubicBezTo>
                      <a:pt x="92" y="82"/>
                      <a:pt x="75" y="82"/>
                      <a:pt x="59" y="87"/>
                    </a:cubicBezTo>
                    <a:cubicBezTo>
                      <a:pt x="44" y="98"/>
                      <a:pt x="45" y="115"/>
                      <a:pt x="37" y="130"/>
                    </a:cubicBezTo>
                    <a:cubicBezTo>
                      <a:pt x="34" y="185"/>
                      <a:pt x="25" y="227"/>
                      <a:pt x="3" y="276"/>
                    </a:cubicBezTo>
                    <a:cubicBezTo>
                      <a:pt x="0" y="298"/>
                      <a:pt x="0" y="320"/>
                      <a:pt x="10" y="340"/>
                    </a:cubicBezTo>
                    <a:cubicBezTo>
                      <a:pt x="16" y="369"/>
                      <a:pt x="28" y="387"/>
                      <a:pt x="42" y="413"/>
                    </a:cubicBezTo>
                    <a:cubicBezTo>
                      <a:pt x="47" y="423"/>
                      <a:pt x="45" y="426"/>
                      <a:pt x="55" y="432"/>
                    </a:cubicBezTo>
                    <a:cubicBezTo>
                      <a:pt x="61" y="440"/>
                      <a:pt x="69" y="444"/>
                      <a:pt x="78" y="447"/>
                    </a:cubicBezTo>
                    <a:cubicBezTo>
                      <a:pt x="73" y="456"/>
                      <a:pt x="74" y="457"/>
                      <a:pt x="80" y="465"/>
                    </a:cubicBezTo>
                    <a:cubicBezTo>
                      <a:pt x="80" y="466"/>
                      <a:pt x="85" y="485"/>
                      <a:pt x="85" y="473"/>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93" name="Freeform 9">
                <a:extLst>
                  <a:ext uri="{FF2B5EF4-FFF2-40B4-BE49-F238E27FC236}">
                    <a16:creationId xmlns:a16="http://schemas.microsoft.com/office/drawing/2014/main" id="{DD2E2943-3627-49B1-8919-9C74FCF6706E}"/>
                  </a:ext>
                </a:extLst>
              </p:cNvPr>
              <p:cNvSpPr>
                <a:spLocks/>
              </p:cNvSpPr>
              <p:nvPr/>
            </p:nvSpPr>
            <p:spPr bwMode="auto">
              <a:xfrm>
                <a:off x="9789961" y="5502897"/>
                <a:ext cx="488428" cy="420470"/>
              </a:xfrm>
              <a:custGeom>
                <a:avLst/>
                <a:gdLst>
                  <a:gd name="T0" fmla="*/ 358257 w 196"/>
                  <a:gd name="T1" fmla="*/ 191670 h 171"/>
                  <a:gd name="T2" fmla="*/ 252996 w 196"/>
                  <a:gd name="T3" fmla="*/ 269374 h 171"/>
                  <a:gd name="T4" fmla="*/ 186515 w 196"/>
                  <a:gd name="T5" fmla="*/ 295275 h 171"/>
                  <a:gd name="T6" fmla="*/ 131115 w 196"/>
                  <a:gd name="T7" fmla="*/ 290095 h 171"/>
                  <a:gd name="T8" fmla="*/ 81254 w 196"/>
                  <a:gd name="T9" fmla="*/ 259013 h 171"/>
                  <a:gd name="T10" fmla="*/ 9233 w 196"/>
                  <a:gd name="T11" fmla="*/ 227932 h 171"/>
                  <a:gd name="T12" fmla="*/ 36934 w 196"/>
                  <a:gd name="T13" fmla="*/ 72524 h 171"/>
                  <a:gd name="T14" fmla="*/ 103414 w 196"/>
                  <a:gd name="T15" fmla="*/ 0 h 171"/>
                  <a:gd name="T16" fmla="*/ 103414 w 196"/>
                  <a:gd name="T17" fmla="*/ 103605 h 171"/>
                  <a:gd name="T18" fmla="*/ 97874 w 196"/>
                  <a:gd name="T19" fmla="*/ 155408 h 171"/>
                  <a:gd name="T20" fmla="*/ 131115 w 196"/>
                  <a:gd name="T21" fmla="*/ 165768 h 171"/>
                  <a:gd name="T22" fmla="*/ 214215 w 196"/>
                  <a:gd name="T23" fmla="*/ 155408 h 171"/>
                  <a:gd name="T24" fmla="*/ 269616 w 196"/>
                  <a:gd name="T25" fmla="*/ 139867 h 171"/>
                  <a:gd name="T26" fmla="*/ 352717 w 196"/>
                  <a:gd name="T27" fmla="*/ 139867 h 171"/>
                  <a:gd name="T28" fmla="*/ 341636 w 196"/>
                  <a:gd name="T29" fmla="*/ 170949 h 171"/>
                  <a:gd name="T30" fmla="*/ 358257 w 196"/>
                  <a:gd name="T31" fmla="*/ 19167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 h="171">
                    <a:moveTo>
                      <a:pt x="194" y="111"/>
                    </a:moveTo>
                    <a:cubicBezTo>
                      <a:pt x="177" y="128"/>
                      <a:pt x="162" y="148"/>
                      <a:pt x="137" y="156"/>
                    </a:cubicBezTo>
                    <a:cubicBezTo>
                      <a:pt x="125" y="168"/>
                      <a:pt x="117" y="168"/>
                      <a:pt x="101" y="171"/>
                    </a:cubicBezTo>
                    <a:cubicBezTo>
                      <a:pt x="91" y="170"/>
                      <a:pt x="81" y="171"/>
                      <a:pt x="71" y="168"/>
                    </a:cubicBezTo>
                    <a:cubicBezTo>
                      <a:pt x="63" y="165"/>
                      <a:pt x="53" y="154"/>
                      <a:pt x="44" y="150"/>
                    </a:cubicBezTo>
                    <a:cubicBezTo>
                      <a:pt x="31" y="143"/>
                      <a:pt x="17" y="140"/>
                      <a:pt x="5" y="132"/>
                    </a:cubicBezTo>
                    <a:cubicBezTo>
                      <a:pt x="7" y="108"/>
                      <a:pt x="0" y="56"/>
                      <a:pt x="20" y="42"/>
                    </a:cubicBezTo>
                    <a:cubicBezTo>
                      <a:pt x="33" y="23"/>
                      <a:pt x="41" y="15"/>
                      <a:pt x="56" y="0"/>
                    </a:cubicBezTo>
                    <a:cubicBezTo>
                      <a:pt x="49" y="21"/>
                      <a:pt x="49" y="39"/>
                      <a:pt x="56" y="60"/>
                    </a:cubicBezTo>
                    <a:cubicBezTo>
                      <a:pt x="54" y="65"/>
                      <a:pt x="45" y="83"/>
                      <a:pt x="53" y="90"/>
                    </a:cubicBezTo>
                    <a:cubicBezTo>
                      <a:pt x="58" y="94"/>
                      <a:pt x="71" y="96"/>
                      <a:pt x="71" y="96"/>
                    </a:cubicBezTo>
                    <a:cubicBezTo>
                      <a:pt x="79" y="73"/>
                      <a:pt x="99" y="84"/>
                      <a:pt x="116" y="90"/>
                    </a:cubicBezTo>
                    <a:cubicBezTo>
                      <a:pt x="138" y="83"/>
                      <a:pt x="128" y="86"/>
                      <a:pt x="146" y="81"/>
                    </a:cubicBezTo>
                    <a:cubicBezTo>
                      <a:pt x="156" y="65"/>
                      <a:pt x="159" y="55"/>
                      <a:pt x="191" y="81"/>
                    </a:cubicBezTo>
                    <a:cubicBezTo>
                      <a:pt x="196" y="85"/>
                      <a:pt x="185" y="99"/>
                      <a:pt x="185" y="99"/>
                    </a:cubicBezTo>
                    <a:cubicBezTo>
                      <a:pt x="188" y="113"/>
                      <a:pt x="184" y="111"/>
                      <a:pt x="194" y="111"/>
                    </a:cubicBezTo>
                    <a:close/>
                  </a:path>
                </a:pathLst>
              </a:custGeom>
              <a:grpFill/>
              <a:ln w="3175">
                <a:solidFill>
                  <a:schemeClr val="bg1"/>
                </a:solidFill>
              </a:ln>
              <a:effectLst/>
            </p:spPr>
            <p:txBody>
              <a:bodyPr wrap="none" anchor="ctr"/>
              <a:lstStyle/>
              <a:p>
                <a:endParaRPr lang="es-CO"/>
              </a:p>
            </p:txBody>
          </p:sp>
          <p:sp>
            <p:nvSpPr>
              <p:cNvPr id="194" name="Freeform 11">
                <a:extLst>
                  <a:ext uri="{FF2B5EF4-FFF2-40B4-BE49-F238E27FC236}">
                    <a16:creationId xmlns:a16="http://schemas.microsoft.com/office/drawing/2014/main" id="{7A7AB185-573F-4A46-8C98-381B6EBE5CE6}"/>
                  </a:ext>
                </a:extLst>
              </p:cNvPr>
              <p:cNvSpPr>
                <a:spLocks/>
              </p:cNvSpPr>
              <p:nvPr/>
            </p:nvSpPr>
            <p:spPr bwMode="auto">
              <a:xfrm>
                <a:off x="9691417" y="5412473"/>
                <a:ext cx="681232" cy="583232"/>
              </a:xfrm>
              <a:custGeom>
                <a:avLst/>
                <a:gdLst>
                  <a:gd name="T0" fmla="*/ 163889 w 422"/>
                  <a:gd name="T1" fmla="*/ 0 h 363"/>
                  <a:gd name="T2" fmla="*/ 326581 w 422"/>
                  <a:gd name="T3" fmla="*/ 9026 h 363"/>
                  <a:gd name="T4" fmla="*/ 479703 w 422"/>
                  <a:gd name="T5" fmla="*/ 153450 h 363"/>
                  <a:gd name="T6" fmla="*/ 498844 w 422"/>
                  <a:gd name="T7" fmla="*/ 207608 h 363"/>
                  <a:gd name="T8" fmla="*/ 431853 w 422"/>
                  <a:gd name="T9" fmla="*/ 306899 h 363"/>
                  <a:gd name="T10" fmla="*/ 183029 w 422"/>
                  <a:gd name="T11" fmla="*/ 388137 h 363"/>
                  <a:gd name="T12" fmla="*/ 20337 w 422"/>
                  <a:gd name="T13" fmla="*/ 324952 h 363"/>
                  <a:gd name="T14" fmla="*/ 10766 w 422"/>
                  <a:gd name="T15" fmla="*/ 216635 h 363"/>
                  <a:gd name="T16" fmla="*/ 49047 w 422"/>
                  <a:gd name="T17" fmla="*/ 126370 h 363"/>
                  <a:gd name="T18" fmla="*/ 163889 w 422"/>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2" h="363">
                    <a:moveTo>
                      <a:pt x="137" y="0"/>
                    </a:moveTo>
                    <a:cubicBezTo>
                      <a:pt x="188" y="3"/>
                      <a:pt x="222" y="3"/>
                      <a:pt x="273" y="8"/>
                    </a:cubicBezTo>
                    <a:cubicBezTo>
                      <a:pt x="330" y="13"/>
                      <a:pt x="355" y="105"/>
                      <a:pt x="401" y="136"/>
                    </a:cubicBezTo>
                    <a:cubicBezTo>
                      <a:pt x="406" y="152"/>
                      <a:pt x="422" y="168"/>
                      <a:pt x="417" y="184"/>
                    </a:cubicBezTo>
                    <a:cubicBezTo>
                      <a:pt x="406" y="218"/>
                      <a:pt x="391" y="252"/>
                      <a:pt x="361" y="272"/>
                    </a:cubicBezTo>
                    <a:cubicBezTo>
                      <a:pt x="331" y="363"/>
                      <a:pt x="234" y="339"/>
                      <a:pt x="153" y="344"/>
                    </a:cubicBezTo>
                    <a:cubicBezTo>
                      <a:pt x="98" y="307"/>
                      <a:pt x="85" y="298"/>
                      <a:pt x="17" y="288"/>
                    </a:cubicBezTo>
                    <a:cubicBezTo>
                      <a:pt x="5" y="251"/>
                      <a:pt x="0" y="228"/>
                      <a:pt x="9" y="192"/>
                    </a:cubicBezTo>
                    <a:cubicBezTo>
                      <a:pt x="12" y="165"/>
                      <a:pt x="33" y="138"/>
                      <a:pt x="41" y="112"/>
                    </a:cubicBezTo>
                    <a:cubicBezTo>
                      <a:pt x="55" y="67"/>
                      <a:pt x="129" y="0"/>
                      <a:pt x="137" y="0"/>
                    </a:cubicBezTo>
                    <a:close/>
                  </a:path>
                </a:pathLst>
              </a:custGeom>
              <a:solidFill>
                <a:schemeClr val="tx2">
                  <a:lumMod val="50000"/>
                </a:schemeClr>
              </a:solidFill>
              <a:ln w="3175" cap="rnd" cmpd="sng">
                <a:solidFill>
                  <a:schemeClr val="bg1"/>
                </a:solidFill>
                <a:prstDash val="solid"/>
                <a:round/>
                <a:headEnd type="none" w="med" len="med"/>
                <a:tailEnd type="none" w="med" len="med"/>
              </a:ln>
              <a:effectLst/>
            </p:spPr>
            <p:txBody>
              <a:bodyPr/>
              <a:lstStyle/>
              <a:p>
                <a:endParaRPr lang="es-CO"/>
              </a:p>
            </p:txBody>
          </p:sp>
          <p:sp>
            <p:nvSpPr>
              <p:cNvPr id="195" name="Freeform 13">
                <a:extLst>
                  <a:ext uri="{FF2B5EF4-FFF2-40B4-BE49-F238E27FC236}">
                    <a16:creationId xmlns:a16="http://schemas.microsoft.com/office/drawing/2014/main" id="{9C9E2F0A-0DD3-4A1D-A114-2C5F9578D20A}"/>
                  </a:ext>
                </a:extLst>
              </p:cNvPr>
              <p:cNvSpPr>
                <a:spLocks noChangeAspect="1"/>
              </p:cNvSpPr>
              <p:nvPr/>
            </p:nvSpPr>
            <p:spPr bwMode="auto">
              <a:xfrm>
                <a:off x="7046905" y="1486322"/>
                <a:ext cx="828976" cy="883964"/>
              </a:xfrm>
              <a:custGeom>
                <a:avLst/>
                <a:gdLst>
                  <a:gd name="T0" fmla="*/ 833946 w 375"/>
                  <a:gd name="T1" fmla="*/ 67518 h 407"/>
                  <a:gd name="T2" fmla="*/ 872622 w 375"/>
                  <a:gd name="T3" fmla="*/ 153040 h 407"/>
                  <a:gd name="T4" fmla="*/ 872622 w 375"/>
                  <a:gd name="T5" fmla="*/ 211555 h 407"/>
                  <a:gd name="T6" fmla="*/ 862953 w 375"/>
                  <a:gd name="T7" fmla="*/ 238562 h 407"/>
                  <a:gd name="T8" fmla="*/ 906463 w 375"/>
                  <a:gd name="T9" fmla="*/ 342089 h 407"/>
                  <a:gd name="T10" fmla="*/ 867787 w 375"/>
                  <a:gd name="T11" fmla="*/ 400604 h 407"/>
                  <a:gd name="T12" fmla="*/ 853284 w 375"/>
                  <a:gd name="T13" fmla="*/ 441115 h 407"/>
                  <a:gd name="T14" fmla="*/ 664740 w 375"/>
                  <a:gd name="T15" fmla="*/ 585152 h 407"/>
                  <a:gd name="T16" fmla="*/ 534209 w 375"/>
                  <a:gd name="T17" fmla="*/ 616660 h 407"/>
                  <a:gd name="T18" fmla="*/ 456857 w 375"/>
                  <a:gd name="T19" fmla="*/ 652670 h 407"/>
                  <a:gd name="T20" fmla="*/ 437519 w 375"/>
                  <a:gd name="T21" fmla="*/ 693180 h 407"/>
                  <a:gd name="T22" fmla="*/ 403678 w 375"/>
                  <a:gd name="T23" fmla="*/ 738192 h 407"/>
                  <a:gd name="T24" fmla="*/ 384340 w 375"/>
                  <a:gd name="T25" fmla="*/ 769700 h 407"/>
                  <a:gd name="T26" fmla="*/ 311823 w 375"/>
                  <a:gd name="T27" fmla="*/ 886730 h 407"/>
                  <a:gd name="T28" fmla="*/ 273148 w 375"/>
                  <a:gd name="T29" fmla="*/ 909236 h 407"/>
                  <a:gd name="T30" fmla="*/ 239306 w 375"/>
                  <a:gd name="T31" fmla="*/ 873227 h 407"/>
                  <a:gd name="T32" fmla="*/ 200630 w 375"/>
                  <a:gd name="T33" fmla="*/ 805709 h 407"/>
                  <a:gd name="T34" fmla="*/ 89438 w 375"/>
                  <a:gd name="T35" fmla="*/ 805709 h 407"/>
                  <a:gd name="T36" fmla="*/ 132948 w 375"/>
                  <a:gd name="T37" fmla="*/ 742693 h 407"/>
                  <a:gd name="T38" fmla="*/ 123279 w 375"/>
                  <a:gd name="T39" fmla="*/ 693180 h 407"/>
                  <a:gd name="T40" fmla="*/ 128113 w 375"/>
                  <a:gd name="T41" fmla="*/ 657171 h 407"/>
                  <a:gd name="T42" fmla="*/ 176458 w 375"/>
                  <a:gd name="T43" fmla="*/ 670674 h 407"/>
                  <a:gd name="T44" fmla="*/ 215134 w 375"/>
                  <a:gd name="T45" fmla="*/ 639166 h 407"/>
                  <a:gd name="T46" fmla="*/ 215134 w 375"/>
                  <a:gd name="T47" fmla="*/ 553644 h 407"/>
                  <a:gd name="T48" fmla="*/ 152286 w 375"/>
                  <a:gd name="T49" fmla="*/ 576150 h 407"/>
                  <a:gd name="T50" fmla="*/ 79769 w 375"/>
                  <a:gd name="T51" fmla="*/ 571649 h 407"/>
                  <a:gd name="T52" fmla="*/ 36259 w 375"/>
                  <a:gd name="T53" fmla="*/ 553644 h 407"/>
                  <a:gd name="T54" fmla="*/ 2417 w 375"/>
                  <a:gd name="T55" fmla="*/ 490627 h 407"/>
                  <a:gd name="T56" fmla="*/ 16921 w 375"/>
                  <a:gd name="T57" fmla="*/ 427611 h 407"/>
                  <a:gd name="T58" fmla="*/ 45927 w 375"/>
                  <a:gd name="T59" fmla="*/ 418609 h 407"/>
                  <a:gd name="T60" fmla="*/ 84603 w 375"/>
                  <a:gd name="T61" fmla="*/ 310581 h 407"/>
                  <a:gd name="T62" fmla="*/ 147451 w 375"/>
                  <a:gd name="T63" fmla="*/ 193550 h 407"/>
                  <a:gd name="T64" fmla="*/ 157120 w 375"/>
                  <a:gd name="T65" fmla="*/ 72019 h 407"/>
                  <a:gd name="T66" fmla="*/ 234472 w 375"/>
                  <a:gd name="T67" fmla="*/ 67518 h 407"/>
                  <a:gd name="T68" fmla="*/ 311823 w 375"/>
                  <a:gd name="T69" fmla="*/ 54014 h 407"/>
                  <a:gd name="T70" fmla="*/ 369837 w 375"/>
                  <a:gd name="T71" fmla="*/ 18005 h 407"/>
                  <a:gd name="T72" fmla="*/ 418182 w 375"/>
                  <a:gd name="T73" fmla="*/ 0 h 407"/>
                  <a:gd name="T74" fmla="*/ 664740 w 375"/>
                  <a:gd name="T75" fmla="*/ 18005 h 407"/>
                  <a:gd name="T76" fmla="*/ 800105 w 375"/>
                  <a:gd name="T77" fmla="*/ 58515 h 407"/>
                  <a:gd name="T78" fmla="*/ 833946 w 375"/>
                  <a:gd name="T79" fmla="*/ 67518 h 4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5" h="407">
                    <a:moveTo>
                      <a:pt x="345" y="30"/>
                    </a:moveTo>
                    <a:cubicBezTo>
                      <a:pt x="349" y="42"/>
                      <a:pt x="354" y="58"/>
                      <a:pt x="361" y="68"/>
                    </a:cubicBezTo>
                    <a:cubicBezTo>
                      <a:pt x="364" y="81"/>
                      <a:pt x="364" y="79"/>
                      <a:pt x="361" y="94"/>
                    </a:cubicBezTo>
                    <a:cubicBezTo>
                      <a:pt x="360" y="98"/>
                      <a:pt x="357" y="106"/>
                      <a:pt x="357" y="106"/>
                    </a:cubicBezTo>
                    <a:cubicBezTo>
                      <a:pt x="361" y="122"/>
                      <a:pt x="370" y="137"/>
                      <a:pt x="375" y="152"/>
                    </a:cubicBezTo>
                    <a:cubicBezTo>
                      <a:pt x="372" y="164"/>
                      <a:pt x="363" y="166"/>
                      <a:pt x="359" y="178"/>
                    </a:cubicBezTo>
                    <a:cubicBezTo>
                      <a:pt x="357" y="184"/>
                      <a:pt x="357" y="192"/>
                      <a:pt x="353" y="196"/>
                    </a:cubicBezTo>
                    <a:cubicBezTo>
                      <a:pt x="336" y="213"/>
                      <a:pt x="296" y="252"/>
                      <a:pt x="275" y="260"/>
                    </a:cubicBezTo>
                    <a:cubicBezTo>
                      <a:pt x="258" y="266"/>
                      <a:pt x="238" y="267"/>
                      <a:pt x="221" y="274"/>
                    </a:cubicBezTo>
                    <a:cubicBezTo>
                      <a:pt x="210" y="279"/>
                      <a:pt x="200" y="286"/>
                      <a:pt x="189" y="290"/>
                    </a:cubicBezTo>
                    <a:cubicBezTo>
                      <a:pt x="182" y="297"/>
                      <a:pt x="178" y="299"/>
                      <a:pt x="181" y="308"/>
                    </a:cubicBezTo>
                    <a:cubicBezTo>
                      <a:pt x="179" y="319"/>
                      <a:pt x="176" y="322"/>
                      <a:pt x="167" y="328"/>
                    </a:cubicBezTo>
                    <a:cubicBezTo>
                      <a:pt x="162" y="342"/>
                      <a:pt x="169" y="325"/>
                      <a:pt x="159" y="342"/>
                    </a:cubicBezTo>
                    <a:cubicBezTo>
                      <a:pt x="148" y="361"/>
                      <a:pt x="154" y="386"/>
                      <a:pt x="129" y="394"/>
                    </a:cubicBezTo>
                    <a:cubicBezTo>
                      <a:pt x="121" y="402"/>
                      <a:pt x="125" y="407"/>
                      <a:pt x="113" y="404"/>
                    </a:cubicBezTo>
                    <a:cubicBezTo>
                      <a:pt x="107" y="398"/>
                      <a:pt x="102" y="396"/>
                      <a:pt x="99" y="388"/>
                    </a:cubicBezTo>
                    <a:cubicBezTo>
                      <a:pt x="102" y="361"/>
                      <a:pt x="108" y="366"/>
                      <a:pt x="83" y="358"/>
                    </a:cubicBezTo>
                    <a:cubicBezTo>
                      <a:pt x="64" y="362"/>
                      <a:pt x="58" y="360"/>
                      <a:pt x="37" y="358"/>
                    </a:cubicBezTo>
                    <a:cubicBezTo>
                      <a:pt x="32" y="342"/>
                      <a:pt x="46" y="339"/>
                      <a:pt x="55" y="330"/>
                    </a:cubicBezTo>
                    <a:cubicBezTo>
                      <a:pt x="58" y="321"/>
                      <a:pt x="55" y="316"/>
                      <a:pt x="51" y="308"/>
                    </a:cubicBezTo>
                    <a:cubicBezTo>
                      <a:pt x="52" y="303"/>
                      <a:pt x="50" y="296"/>
                      <a:pt x="53" y="292"/>
                    </a:cubicBezTo>
                    <a:cubicBezTo>
                      <a:pt x="57" y="286"/>
                      <a:pt x="73" y="298"/>
                      <a:pt x="73" y="298"/>
                    </a:cubicBezTo>
                    <a:cubicBezTo>
                      <a:pt x="84" y="296"/>
                      <a:pt x="85" y="295"/>
                      <a:pt x="89" y="284"/>
                    </a:cubicBezTo>
                    <a:cubicBezTo>
                      <a:pt x="87" y="269"/>
                      <a:pt x="84" y="260"/>
                      <a:pt x="89" y="246"/>
                    </a:cubicBezTo>
                    <a:cubicBezTo>
                      <a:pt x="75" y="232"/>
                      <a:pt x="76" y="252"/>
                      <a:pt x="63" y="256"/>
                    </a:cubicBezTo>
                    <a:cubicBezTo>
                      <a:pt x="54" y="253"/>
                      <a:pt x="43" y="255"/>
                      <a:pt x="33" y="254"/>
                    </a:cubicBezTo>
                    <a:cubicBezTo>
                      <a:pt x="26" y="252"/>
                      <a:pt x="22" y="248"/>
                      <a:pt x="15" y="246"/>
                    </a:cubicBezTo>
                    <a:cubicBezTo>
                      <a:pt x="9" y="238"/>
                      <a:pt x="4" y="228"/>
                      <a:pt x="1" y="218"/>
                    </a:cubicBezTo>
                    <a:cubicBezTo>
                      <a:pt x="1" y="217"/>
                      <a:pt x="0" y="195"/>
                      <a:pt x="7" y="190"/>
                    </a:cubicBezTo>
                    <a:cubicBezTo>
                      <a:pt x="11" y="188"/>
                      <a:pt x="19" y="186"/>
                      <a:pt x="19" y="186"/>
                    </a:cubicBezTo>
                    <a:cubicBezTo>
                      <a:pt x="26" y="166"/>
                      <a:pt x="12" y="146"/>
                      <a:pt x="35" y="138"/>
                    </a:cubicBezTo>
                    <a:cubicBezTo>
                      <a:pt x="43" y="126"/>
                      <a:pt x="50" y="90"/>
                      <a:pt x="61" y="86"/>
                    </a:cubicBezTo>
                    <a:cubicBezTo>
                      <a:pt x="63" y="81"/>
                      <a:pt x="60" y="33"/>
                      <a:pt x="65" y="32"/>
                    </a:cubicBezTo>
                    <a:cubicBezTo>
                      <a:pt x="75" y="30"/>
                      <a:pt x="86" y="31"/>
                      <a:pt x="97" y="30"/>
                    </a:cubicBezTo>
                    <a:cubicBezTo>
                      <a:pt x="115" y="24"/>
                      <a:pt x="105" y="26"/>
                      <a:pt x="129" y="24"/>
                    </a:cubicBezTo>
                    <a:cubicBezTo>
                      <a:pt x="139" y="21"/>
                      <a:pt x="144" y="13"/>
                      <a:pt x="153" y="8"/>
                    </a:cubicBezTo>
                    <a:cubicBezTo>
                      <a:pt x="159" y="4"/>
                      <a:pt x="173" y="0"/>
                      <a:pt x="173" y="0"/>
                    </a:cubicBezTo>
                    <a:cubicBezTo>
                      <a:pt x="236" y="2"/>
                      <a:pt x="235" y="0"/>
                      <a:pt x="275" y="8"/>
                    </a:cubicBezTo>
                    <a:cubicBezTo>
                      <a:pt x="292" y="16"/>
                      <a:pt x="313" y="20"/>
                      <a:pt x="331" y="26"/>
                    </a:cubicBezTo>
                    <a:cubicBezTo>
                      <a:pt x="335" y="27"/>
                      <a:pt x="342" y="33"/>
                      <a:pt x="345" y="30"/>
                    </a:cubicBez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sp>
            <p:nvSpPr>
              <p:cNvPr id="196" name="Freeform 11">
                <a:extLst>
                  <a:ext uri="{FF2B5EF4-FFF2-40B4-BE49-F238E27FC236}">
                    <a16:creationId xmlns:a16="http://schemas.microsoft.com/office/drawing/2014/main" id="{F718FF31-05A3-4E8B-8D40-958427DBC065}"/>
                  </a:ext>
                </a:extLst>
              </p:cNvPr>
              <p:cNvSpPr>
                <a:spLocks noChangeAspect="1"/>
              </p:cNvSpPr>
              <p:nvPr/>
            </p:nvSpPr>
            <p:spPr bwMode="auto">
              <a:xfrm>
                <a:off x="7023489" y="1590508"/>
                <a:ext cx="1662079" cy="2478855"/>
              </a:xfrm>
              <a:custGeom>
                <a:avLst/>
                <a:gdLst>
                  <a:gd name="T0" fmla="*/ 1709181 w 788"/>
                  <a:gd name="T1" fmla="*/ 438978 h 1196"/>
                  <a:gd name="T2" fmla="*/ 1730939 w 788"/>
                  <a:gd name="T3" fmla="*/ 461490 h 1196"/>
                  <a:gd name="T4" fmla="*/ 1730939 w 788"/>
                  <a:gd name="T5" fmla="*/ 760896 h 1196"/>
                  <a:gd name="T6" fmla="*/ 1704346 w 788"/>
                  <a:gd name="T7" fmla="*/ 769900 h 1196"/>
                  <a:gd name="T8" fmla="*/ 1559296 w 788"/>
                  <a:gd name="T9" fmla="*/ 785659 h 1196"/>
                  <a:gd name="T10" fmla="*/ 1319962 w 788"/>
                  <a:gd name="T11" fmla="*/ 891464 h 1196"/>
                  <a:gd name="T12" fmla="*/ 1254689 w 788"/>
                  <a:gd name="T13" fmla="*/ 1060301 h 1196"/>
                  <a:gd name="T14" fmla="*/ 1160406 w 788"/>
                  <a:gd name="T15" fmla="*/ 1141343 h 1196"/>
                  <a:gd name="T16" fmla="*/ 1155571 w 788"/>
                  <a:gd name="T17" fmla="*/ 1242646 h 1196"/>
                  <a:gd name="T18" fmla="*/ 1264359 w 788"/>
                  <a:gd name="T19" fmla="*/ 1384470 h 1196"/>
                  <a:gd name="T20" fmla="*/ 1327214 w 788"/>
                  <a:gd name="T21" fmla="*/ 1479019 h 1196"/>
                  <a:gd name="T22" fmla="*/ 1585888 w 788"/>
                  <a:gd name="T23" fmla="*/ 1533047 h 1196"/>
                  <a:gd name="T24" fmla="*/ 1646326 w 788"/>
                  <a:gd name="T25" fmla="*/ 1537549 h 1196"/>
                  <a:gd name="T26" fmla="*/ 1776872 w 788"/>
                  <a:gd name="T27" fmla="*/ 1692880 h 1196"/>
                  <a:gd name="T28" fmla="*/ 1839727 w 788"/>
                  <a:gd name="T29" fmla="*/ 1749160 h 1196"/>
                  <a:gd name="T30" fmla="*/ 1895330 w 788"/>
                  <a:gd name="T31" fmla="*/ 1929253 h 1196"/>
                  <a:gd name="T32" fmla="*/ 1844562 w 788"/>
                  <a:gd name="T33" fmla="*/ 2199394 h 1196"/>
                  <a:gd name="T34" fmla="*/ 1791377 w 788"/>
                  <a:gd name="T35" fmla="*/ 2300696 h 1196"/>
                  <a:gd name="T36" fmla="*/ 1709181 w 788"/>
                  <a:gd name="T37" fmla="*/ 2305199 h 1196"/>
                  <a:gd name="T38" fmla="*/ 1772037 w 788"/>
                  <a:gd name="T39" fmla="*/ 2368231 h 1196"/>
                  <a:gd name="T40" fmla="*/ 1863902 w 788"/>
                  <a:gd name="T41" fmla="*/ 2420008 h 1196"/>
                  <a:gd name="T42" fmla="*/ 1827640 w 788"/>
                  <a:gd name="T43" fmla="*/ 2492046 h 1196"/>
                  <a:gd name="T44" fmla="*/ 1767202 w 788"/>
                  <a:gd name="T45" fmla="*/ 2609107 h 1196"/>
                  <a:gd name="T46" fmla="*/ 1581053 w 788"/>
                  <a:gd name="T47" fmla="*/ 2667637 h 1196"/>
                  <a:gd name="T48" fmla="*/ 1486770 w 788"/>
                  <a:gd name="T49" fmla="*/ 2550576 h 1196"/>
                  <a:gd name="T50" fmla="*/ 1247437 w 788"/>
                  <a:gd name="T51" fmla="*/ 2440269 h 1196"/>
                  <a:gd name="T52" fmla="*/ 1087881 w 788"/>
                  <a:gd name="T53" fmla="*/ 2377236 h 1196"/>
                  <a:gd name="T54" fmla="*/ 1000850 w 788"/>
                  <a:gd name="T55" fmla="*/ 2329962 h 1196"/>
                  <a:gd name="T56" fmla="*/ 865470 w 788"/>
                  <a:gd name="T57" fmla="*/ 2237664 h 1196"/>
                  <a:gd name="T58" fmla="*/ 783274 w 788"/>
                  <a:gd name="T59" fmla="*/ 2145366 h 1196"/>
                  <a:gd name="T60" fmla="*/ 734924 w 788"/>
                  <a:gd name="T61" fmla="*/ 1951765 h 1196"/>
                  <a:gd name="T62" fmla="*/ 580203 w 788"/>
                  <a:gd name="T63" fmla="*/ 1726648 h 1196"/>
                  <a:gd name="T64" fmla="*/ 517348 w 788"/>
                  <a:gd name="T65" fmla="*/ 1629847 h 1196"/>
                  <a:gd name="T66" fmla="*/ 408560 w 788"/>
                  <a:gd name="T67" fmla="*/ 1422740 h 1196"/>
                  <a:gd name="T68" fmla="*/ 130546 w 788"/>
                  <a:gd name="T69" fmla="*/ 1073808 h 1196"/>
                  <a:gd name="T70" fmla="*/ 0 w 788"/>
                  <a:gd name="T71" fmla="*/ 988264 h 1196"/>
                  <a:gd name="T72" fmla="*/ 45933 w 788"/>
                  <a:gd name="T73" fmla="*/ 911724 h 1196"/>
                  <a:gd name="T74" fmla="*/ 0 w 788"/>
                  <a:gd name="T75" fmla="*/ 790161 h 1196"/>
                  <a:gd name="T76" fmla="*/ 87030 w 788"/>
                  <a:gd name="T77" fmla="*/ 709119 h 1196"/>
                  <a:gd name="T78" fmla="*/ 466580 w 788"/>
                  <a:gd name="T79" fmla="*/ 596560 h 1196"/>
                  <a:gd name="T80" fmla="*/ 771187 w 788"/>
                  <a:gd name="T81" fmla="*/ 236373 h 1196"/>
                  <a:gd name="T82" fmla="*/ 860635 w 788"/>
                  <a:gd name="T83" fmla="*/ 33768 h 11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1196">
                    <a:moveTo>
                      <a:pt x="366" y="0"/>
                    </a:moveTo>
                    <a:cubicBezTo>
                      <a:pt x="480" y="65"/>
                      <a:pt x="634" y="86"/>
                      <a:pt x="707" y="195"/>
                    </a:cubicBezTo>
                    <a:cubicBezTo>
                      <a:pt x="708" y="197"/>
                      <a:pt x="709" y="199"/>
                      <a:pt x="711" y="201"/>
                    </a:cubicBezTo>
                    <a:cubicBezTo>
                      <a:pt x="712" y="203"/>
                      <a:pt x="714" y="204"/>
                      <a:pt x="716" y="205"/>
                    </a:cubicBezTo>
                    <a:cubicBezTo>
                      <a:pt x="720" y="219"/>
                      <a:pt x="727" y="233"/>
                      <a:pt x="731" y="248"/>
                    </a:cubicBezTo>
                    <a:cubicBezTo>
                      <a:pt x="729" y="271"/>
                      <a:pt x="738" y="324"/>
                      <a:pt x="716" y="338"/>
                    </a:cubicBezTo>
                    <a:cubicBezTo>
                      <a:pt x="714" y="340"/>
                      <a:pt x="714" y="344"/>
                      <a:pt x="711" y="345"/>
                    </a:cubicBezTo>
                    <a:cubicBezTo>
                      <a:pt x="709" y="346"/>
                      <a:pt x="707" y="343"/>
                      <a:pt x="705" y="342"/>
                    </a:cubicBezTo>
                    <a:cubicBezTo>
                      <a:pt x="697" y="338"/>
                      <a:pt x="689" y="336"/>
                      <a:pt x="681" y="334"/>
                    </a:cubicBezTo>
                    <a:cubicBezTo>
                      <a:pt x="665" y="337"/>
                      <a:pt x="657" y="346"/>
                      <a:pt x="645" y="349"/>
                    </a:cubicBezTo>
                    <a:cubicBezTo>
                      <a:pt x="632" y="352"/>
                      <a:pt x="619" y="352"/>
                      <a:pt x="606" y="353"/>
                    </a:cubicBezTo>
                    <a:cubicBezTo>
                      <a:pt x="585" y="367"/>
                      <a:pt x="572" y="389"/>
                      <a:pt x="546" y="396"/>
                    </a:cubicBezTo>
                    <a:cubicBezTo>
                      <a:pt x="532" y="406"/>
                      <a:pt x="541" y="420"/>
                      <a:pt x="529" y="430"/>
                    </a:cubicBezTo>
                    <a:cubicBezTo>
                      <a:pt x="522" y="443"/>
                      <a:pt x="527" y="460"/>
                      <a:pt x="519" y="471"/>
                    </a:cubicBezTo>
                    <a:cubicBezTo>
                      <a:pt x="512" y="481"/>
                      <a:pt x="502" y="484"/>
                      <a:pt x="491" y="488"/>
                    </a:cubicBezTo>
                    <a:cubicBezTo>
                      <a:pt x="484" y="493"/>
                      <a:pt x="484" y="499"/>
                      <a:pt x="480" y="507"/>
                    </a:cubicBezTo>
                    <a:cubicBezTo>
                      <a:pt x="478" y="518"/>
                      <a:pt x="478" y="530"/>
                      <a:pt x="469" y="537"/>
                    </a:cubicBezTo>
                    <a:cubicBezTo>
                      <a:pt x="466" y="548"/>
                      <a:pt x="472" y="543"/>
                      <a:pt x="478" y="552"/>
                    </a:cubicBezTo>
                    <a:cubicBezTo>
                      <a:pt x="482" y="567"/>
                      <a:pt x="489" y="579"/>
                      <a:pt x="504" y="585"/>
                    </a:cubicBezTo>
                    <a:cubicBezTo>
                      <a:pt x="512" y="593"/>
                      <a:pt x="517" y="605"/>
                      <a:pt x="523" y="615"/>
                    </a:cubicBezTo>
                    <a:cubicBezTo>
                      <a:pt x="525" y="623"/>
                      <a:pt x="529" y="629"/>
                      <a:pt x="531" y="636"/>
                    </a:cubicBezTo>
                    <a:cubicBezTo>
                      <a:pt x="526" y="652"/>
                      <a:pt x="535" y="655"/>
                      <a:pt x="549" y="657"/>
                    </a:cubicBezTo>
                    <a:cubicBezTo>
                      <a:pt x="561" y="672"/>
                      <a:pt x="578" y="680"/>
                      <a:pt x="589" y="696"/>
                    </a:cubicBezTo>
                    <a:cubicBezTo>
                      <a:pt x="612" y="692"/>
                      <a:pt x="634" y="687"/>
                      <a:pt x="656" y="681"/>
                    </a:cubicBezTo>
                    <a:cubicBezTo>
                      <a:pt x="665" y="674"/>
                      <a:pt x="674" y="669"/>
                      <a:pt x="684" y="664"/>
                    </a:cubicBezTo>
                    <a:cubicBezTo>
                      <a:pt x="687" y="672"/>
                      <a:pt x="685" y="676"/>
                      <a:pt x="681" y="683"/>
                    </a:cubicBezTo>
                    <a:cubicBezTo>
                      <a:pt x="678" y="724"/>
                      <a:pt x="662" y="745"/>
                      <a:pt x="711" y="750"/>
                    </a:cubicBezTo>
                    <a:lnTo>
                      <a:pt x="735" y="752"/>
                    </a:lnTo>
                    <a:cubicBezTo>
                      <a:pt x="735" y="752"/>
                      <a:pt x="744" y="765"/>
                      <a:pt x="744" y="765"/>
                    </a:cubicBezTo>
                    <a:cubicBezTo>
                      <a:pt x="749" y="770"/>
                      <a:pt x="756" y="773"/>
                      <a:pt x="761" y="777"/>
                    </a:cubicBezTo>
                    <a:cubicBezTo>
                      <a:pt x="770" y="793"/>
                      <a:pt x="772" y="812"/>
                      <a:pt x="784" y="827"/>
                    </a:cubicBezTo>
                    <a:cubicBezTo>
                      <a:pt x="788" y="840"/>
                      <a:pt x="787" y="843"/>
                      <a:pt x="784" y="857"/>
                    </a:cubicBezTo>
                    <a:cubicBezTo>
                      <a:pt x="782" y="880"/>
                      <a:pt x="786" y="902"/>
                      <a:pt x="780" y="925"/>
                    </a:cubicBezTo>
                    <a:cubicBezTo>
                      <a:pt x="783" y="950"/>
                      <a:pt x="778" y="959"/>
                      <a:pt x="763" y="977"/>
                    </a:cubicBezTo>
                    <a:cubicBezTo>
                      <a:pt x="761" y="984"/>
                      <a:pt x="759" y="990"/>
                      <a:pt x="756" y="996"/>
                    </a:cubicBezTo>
                    <a:cubicBezTo>
                      <a:pt x="763" y="1017"/>
                      <a:pt x="766" y="1025"/>
                      <a:pt x="741" y="1022"/>
                    </a:cubicBezTo>
                    <a:cubicBezTo>
                      <a:pt x="735" y="1017"/>
                      <a:pt x="730" y="1013"/>
                      <a:pt x="722" y="1011"/>
                    </a:cubicBezTo>
                    <a:cubicBezTo>
                      <a:pt x="712" y="1013"/>
                      <a:pt x="710" y="1014"/>
                      <a:pt x="707" y="1024"/>
                    </a:cubicBezTo>
                    <a:cubicBezTo>
                      <a:pt x="709" y="1036"/>
                      <a:pt x="708" y="1041"/>
                      <a:pt x="720" y="1045"/>
                    </a:cubicBezTo>
                    <a:cubicBezTo>
                      <a:pt x="731" y="1058"/>
                      <a:pt x="715" y="1041"/>
                      <a:pt x="733" y="1052"/>
                    </a:cubicBezTo>
                    <a:cubicBezTo>
                      <a:pt x="735" y="1053"/>
                      <a:pt x="735" y="1056"/>
                      <a:pt x="737" y="1058"/>
                    </a:cubicBezTo>
                    <a:cubicBezTo>
                      <a:pt x="746" y="1066"/>
                      <a:pt x="761" y="1068"/>
                      <a:pt x="771" y="1075"/>
                    </a:cubicBezTo>
                    <a:cubicBezTo>
                      <a:pt x="773" y="1074"/>
                      <a:pt x="777" y="1071"/>
                      <a:pt x="778" y="1073"/>
                    </a:cubicBezTo>
                    <a:cubicBezTo>
                      <a:pt x="779" y="1075"/>
                      <a:pt x="758" y="1105"/>
                      <a:pt x="756" y="1107"/>
                    </a:cubicBezTo>
                    <a:cubicBezTo>
                      <a:pt x="751" y="1115"/>
                      <a:pt x="747" y="1123"/>
                      <a:pt x="739" y="1129"/>
                    </a:cubicBezTo>
                    <a:cubicBezTo>
                      <a:pt x="736" y="1139"/>
                      <a:pt x="728" y="1149"/>
                      <a:pt x="731" y="1159"/>
                    </a:cubicBezTo>
                    <a:cubicBezTo>
                      <a:pt x="716" y="1172"/>
                      <a:pt x="729" y="1185"/>
                      <a:pt x="714" y="1193"/>
                    </a:cubicBezTo>
                    <a:cubicBezTo>
                      <a:pt x="671" y="1191"/>
                      <a:pt x="688" y="1196"/>
                      <a:pt x="654" y="1185"/>
                    </a:cubicBezTo>
                    <a:cubicBezTo>
                      <a:pt x="650" y="1170"/>
                      <a:pt x="635" y="1153"/>
                      <a:pt x="619" y="1148"/>
                    </a:cubicBezTo>
                    <a:cubicBezTo>
                      <a:pt x="617" y="1143"/>
                      <a:pt x="618" y="1137"/>
                      <a:pt x="615" y="1133"/>
                    </a:cubicBezTo>
                    <a:cubicBezTo>
                      <a:pt x="606" y="1121"/>
                      <a:pt x="583" y="1118"/>
                      <a:pt x="570" y="1114"/>
                    </a:cubicBezTo>
                    <a:cubicBezTo>
                      <a:pt x="560" y="1096"/>
                      <a:pt x="535" y="1090"/>
                      <a:pt x="516" y="1084"/>
                    </a:cubicBezTo>
                    <a:cubicBezTo>
                      <a:pt x="508" y="1078"/>
                      <a:pt x="500" y="1071"/>
                      <a:pt x="491" y="1067"/>
                    </a:cubicBezTo>
                    <a:cubicBezTo>
                      <a:pt x="478" y="1061"/>
                      <a:pt x="462" y="1063"/>
                      <a:pt x="450" y="1056"/>
                    </a:cubicBezTo>
                    <a:cubicBezTo>
                      <a:pt x="443" y="1052"/>
                      <a:pt x="434" y="1043"/>
                      <a:pt x="426" y="1039"/>
                    </a:cubicBezTo>
                    <a:cubicBezTo>
                      <a:pt x="422" y="1037"/>
                      <a:pt x="414" y="1035"/>
                      <a:pt x="414" y="1035"/>
                    </a:cubicBezTo>
                    <a:cubicBezTo>
                      <a:pt x="411" y="1030"/>
                      <a:pt x="399" y="1026"/>
                      <a:pt x="399" y="1026"/>
                    </a:cubicBezTo>
                    <a:cubicBezTo>
                      <a:pt x="386" y="1016"/>
                      <a:pt x="372" y="1003"/>
                      <a:pt x="358" y="994"/>
                    </a:cubicBezTo>
                    <a:cubicBezTo>
                      <a:pt x="353" y="986"/>
                      <a:pt x="348" y="984"/>
                      <a:pt x="341" y="977"/>
                    </a:cubicBezTo>
                    <a:cubicBezTo>
                      <a:pt x="338" y="967"/>
                      <a:pt x="332" y="959"/>
                      <a:pt x="324" y="953"/>
                    </a:cubicBezTo>
                    <a:cubicBezTo>
                      <a:pt x="316" y="937"/>
                      <a:pt x="325" y="910"/>
                      <a:pt x="330" y="893"/>
                    </a:cubicBezTo>
                    <a:cubicBezTo>
                      <a:pt x="325" y="879"/>
                      <a:pt x="312" y="878"/>
                      <a:pt x="304" y="867"/>
                    </a:cubicBezTo>
                    <a:cubicBezTo>
                      <a:pt x="293" y="851"/>
                      <a:pt x="296" y="841"/>
                      <a:pt x="276" y="835"/>
                    </a:cubicBezTo>
                    <a:cubicBezTo>
                      <a:pt x="257" y="816"/>
                      <a:pt x="259" y="786"/>
                      <a:pt x="240" y="767"/>
                    </a:cubicBezTo>
                    <a:cubicBezTo>
                      <a:pt x="235" y="756"/>
                      <a:pt x="230" y="744"/>
                      <a:pt x="223" y="735"/>
                    </a:cubicBezTo>
                    <a:cubicBezTo>
                      <a:pt x="220" y="731"/>
                      <a:pt x="214" y="724"/>
                      <a:pt x="214" y="724"/>
                    </a:cubicBezTo>
                    <a:cubicBezTo>
                      <a:pt x="208" y="702"/>
                      <a:pt x="201" y="682"/>
                      <a:pt x="186" y="664"/>
                    </a:cubicBezTo>
                    <a:cubicBezTo>
                      <a:pt x="183" y="653"/>
                      <a:pt x="178" y="639"/>
                      <a:pt x="169" y="632"/>
                    </a:cubicBezTo>
                    <a:cubicBezTo>
                      <a:pt x="164" y="614"/>
                      <a:pt x="151" y="596"/>
                      <a:pt x="141" y="580"/>
                    </a:cubicBezTo>
                    <a:cubicBezTo>
                      <a:pt x="129" y="532"/>
                      <a:pt x="93" y="504"/>
                      <a:pt x="54" y="477"/>
                    </a:cubicBezTo>
                    <a:cubicBezTo>
                      <a:pt x="43" y="469"/>
                      <a:pt x="30" y="456"/>
                      <a:pt x="17" y="452"/>
                    </a:cubicBezTo>
                    <a:cubicBezTo>
                      <a:pt x="12" y="445"/>
                      <a:pt x="6" y="445"/>
                      <a:pt x="0" y="439"/>
                    </a:cubicBezTo>
                    <a:cubicBezTo>
                      <a:pt x="6" y="435"/>
                      <a:pt x="13" y="424"/>
                      <a:pt x="13" y="424"/>
                    </a:cubicBezTo>
                    <a:cubicBezTo>
                      <a:pt x="15" y="418"/>
                      <a:pt x="19" y="405"/>
                      <a:pt x="19" y="405"/>
                    </a:cubicBezTo>
                    <a:cubicBezTo>
                      <a:pt x="16" y="393"/>
                      <a:pt x="10" y="386"/>
                      <a:pt x="6" y="375"/>
                    </a:cubicBezTo>
                    <a:cubicBezTo>
                      <a:pt x="3" y="367"/>
                      <a:pt x="3" y="359"/>
                      <a:pt x="0" y="351"/>
                    </a:cubicBezTo>
                    <a:cubicBezTo>
                      <a:pt x="4" y="342"/>
                      <a:pt x="15" y="329"/>
                      <a:pt x="24" y="323"/>
                    </a:cubicBezTo>
                    <a:cubicBezTo>
                      <a:pt x="28" y="320"/>
                      <a:pt x="36" y="315"/>
                      <a:pt x="36" y="315"/>
                    </a:cubicBezTo>
                    <a:cubicBezTo>
                      <a:pt x="60" y="275"/>
                      <a:pt x="111" y="286"/>
                      <a:pt x="152" y="282"/>
                    </a:cubicBezTo>
                    <a:cubicBezTo>
                      <a:pt x="171" y="277"/>
                      <a:pt x="177" y="269"/>
                      <a:pt x="193" y="265"/>
                    </a:cubicBezTo>
                    <a:cubicBezTo>
                      <a:pt x="225" y="240"/>
                      <a:pt x="256" y="210"/>
                      <a:pt x="279" y="177"/>
                    </a:cubicBezTo>
                    <a:cubicBezTo>
                      <a:pt x="295" y="154"/>
                      <a:pt x="305" y="128"/>
                      <a:pt x="319" y="105"/>
                    </a:cubicBezTo>
                    <a:cubicBezTo>
                      <a:pt x="328" y="91"/>
                      <a:pt x="343" y="70"/>
                      <a:pt x="347" y="53"/>
                    </a:cubicBezTo>
                    <a:cubicBezTo>
                      <a:pt x="350" y="40"/>
                      <a:pt x="352" y="28"/>
                      <a:pt x="356" y="15"/>
                    </a:cubicBezTo>
                    <a:cubicBezTo>
                      <a:pt x="354" y="4"/>
                      <a:pt x="352" y="0"/>
                      <a:pt x="366" y="0"/>
                    </a:cubicBez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sp>
            <p:nvSpPr>
              <p:cNvPr id="197" name="Venezuela">
                <a:extLst>
                  <a:ext uri="{FF2B5EF4-FFF2-40B4-BE49-F238E27FC236}">
                    <a16:creationId xmlns:a16="http://schemas.microsoft.com/office/drawing/2014/main" id="{9BA01F01-8C5B-4034-AD7A-5D050159EE39}"/>
                  </a:ext>
                </a:extLst>
              </p:cNvPr>
              <p:cNvSpPr>
                <a:spLocks noChangeAspect="1"/>
              </p:cNvSpPr>
              <p:nvPr/>
            </p:nvSpPr>
            <p:spPr bwMode="auto">
              <a:xfrm>
                <a:off x="8105225" y="117227"/>
                <a:ext cx="1788120" cy="1499590"/>
              </a:xfrm>
              <a:custGeom>
                <a:avLst/>
                <a:gdLst>
                  <a:gd name="T0" fmla="*/ 270684 w 848"/>
                  <a:gd name="T1" fmla="*/ 164454 h 723"/>
                  <a:gd name="T2" fmla="*/ 232015 w 848"/>
                  <a:gd name="T3" fmla="*/ 281600 h 723"/>
                  <a:gd name="T4" fmla="*/ 241682 w 848"/>
                  <a:gd name="T5" fmla="*/ 371712 h 723"/>
                  <a:gd name="T6" fmla="*/ 265850 w 848"/>
                  <a:gd name="T7" fmla="*/ 394240 h 723"/>
                  <a:gd name="T8" fmla="*/ 352855 w 848"/>
                  <a:gd name="T9" fmla="*/ 448307 h 723"/>
                  <a:gd name="T10" fmla="*/ 367356 w 848"/>
                  <a:gd name="T11" fmla="*/ 313139 h 723"/>
                  <a:gd name="T12" fmla="*/ 309353 w 848"/>
                  <a:gd name="T13" fmla="*/ 241050 h 723"/>
                  <a:gd name="T14" fmla="*/ 425360 w 848"/>
                  <a:gd name="T15" fmla="*/ 137421 h 723"/>
                  <a:gd name="T16" fmla="*/ 488197 w 848"/>
                  <a:gd name="T17" fmla="*/ 60826 h 723"/>
                  <a:gd name="T18" fmla="*/ 536534 w 848"/>
                  <a:gd name="T19" fmla="*/ 6758 h 723"/>
                  <a:gd name="T20" fmla="*/ 594537 w 848"/>
                  <a:gd name="T21" fmla="*/ 96870 h 723"/>
                  <a:gd name="T22" fmla="*/ 715378 w 848"/>
                  <a:gd name="T23" fmla="*/ 101376 h 723"/>
                  <a:gd name="T24" fmla="*/ 816885 w 848"/>
                  <a:gd name="T25" fmla="*/ 223027 h 723"/>
                  <a:gd name="T26" fmla="*/ 1063400 w 848"/>
                  <a:gd name="T27" fmla="*/ 195994 h 723"/>
                  <a:gd name="T28" fmla="*/ 1237411 w 848"/>
                  <a:gd name="T29" fmla="*/ 268083 h 723"/>
                  <a:gd name="T30" fmla="*/ 1401755 w 848"/>
                  <a:gd name="T31" fmla="*/ 223027 h 723"/>
                  <a:gd name="T32" fmla="*/ 1537097 w 848"/>
                  <a:gd name="T33" fmla="*/ 159949 h 723"/>
                  <a:gd name="T34" fmla="*/ 1735276 w 848"/>
                  <a:gd name="T35" fmla="*/ 168960 h 723"/>
                  <a:gd name="T36" fmla="*/ 1614435 w 848"/>
                  <a:gd name="T37" fmla="*/ 218522 h 723"/>
                  <a:gd name="T38" fmla="*/ 1682106 w 848"/>
                  <a:gd name="T39" fmla="*/ 286106 h 723"/>
                  <a:gd name="T40" fmla="*/ 1754610 w 848"/>
                  <a:gd name="T41" fmla="*/ 286106 h 723"/>
                  <a:gd name="T42" fmla="*/ 1899619 w 848"/>
                  <a:gd name="T43" fmla="*/ 367207 h 723"/>
                  <a:gd name="T44" fmla="*/ 1827115 w 848"/>
                  <a:gd name="T45" fmla="*/ 448307 h 723"/>
                  <a:gd name="T46" fmla="*/ 2049462 w 848"/>
                  <a:gd name="T47" fmla="*/ 493363 h 723"/>
                  <a:gd name="T48" fmla="*/ 1986625 w 848"/>
                  <a:gd name="T49" fmla="*/ 547431 h 723"/>
                  <a:gd name="T50" fmla="*/ 1957623 w 848"/>
                  <a:gd name="T51" fmla="*/ 601498 h 723"/>
                  <a:gd name="T52" fmla="*/ 1899619 w 848"/>
                  <a:gd name="T53" fmla="*/ 709632 h 723"/>
                  <a:gd name="T54" fmla="*/ 1851283 w 848"/>
                  <a:gd name="T55" fmla="*/ 817767 h 723"/>
                  <a:gd name="T56" fmla="*/ 1947956 w 848"/>
                  <a:gd name="T57" fmla="*/ 943924 h 723"/>
                  <a:gd name="T58" fmla="*/ 1865784 w 848"/>
                  <a:gd name="T59" fmla="*/ 1047552 h 723"/>
                  <a:gd name="T60" fmla="*/ 1730442 w 848"/>
                  <a:gd name="T61" fmla="*/ 1092608 h 723"/>
                  <a:gd name="T62" fmla="*/ 1609601 w 848"/>
                  <a:gd name="T63" fmla="*/ 1173709 h 723"/>
                  <a:gd name="T64" fmla="*/ 1459758 w 848"/>
                  <a:gd name="T65" fmla="*/ 1119642 h 723"/>
                  <a:gd name="T66" fmla="*/ 1387254 w 848"/>
                  <a:gd name="T67" fmla="*/ 1097114 h 723"/>
                  <a:gd name="T68" fmla="*/ 1464592 w 848"/>
                  <a:gd name="T69" fmla="*/ 1304372 h 723"/>
                  <a:gd name="T70" fmla="*/ 1546764 w 848"/>
                  <a:gd name="T71" fmla="*/ 1358439 h 723"/>
                  <a:gd name="T72" fmla="*/ 1488760 w 848"/>
                  <a:gd name="T73" fmla="*/ 1412506 h 723"/>
                  <a:gd name="T74" fmla="*/ 1445257 w 848"/>
                  <a:gd name="T75" fmla="*/ 1489101 h 723"/>
                  <a:gd name="T76" fmla="*/ 1295415 w 848"/>
                  <a:gd name="T77" fmla="*/ 1565697 h 723"/>
                  <a:gd name="T78" fmla="*/ 1227744 w 848"/>
                  <a:gd name="T79" fmla="*/ 1579213 h 723"/>
                  <a:gd name="T80" fmla="*/ 1048899 w 848"/>
                  <a:gd name="T81" fmla="*/ 1547674 h 723"/>
                  <a:gd name="T82" fmla="*/ 947393 w 848"/>
                  <a:gd name="T83" fmla="*/ 1367450 h 723"/>
                  <a:gd name="T84" fmla="*/ 623539 w 848"/>
                  <a:gd name="T85" fmla="*/ 1223271 h 723"/>
                  <a:gd name="T86" fmla="*/ 212680 w 848"/>
                  <a:gd name="T87" fmla="*/ 880845 h 723"/>
                  <a:gd name="T88" fmla="*/ 116007 w 848"/>
                  <a:gd name="T89" fmla="*/ 750183 h 723"/>
                  <a:gd name="T90" fmla="*/ 0 w 848"/>
                  <a:gd name="T91" fmla="*/ 416768 h 723"/>
                  <a:gd name="T92" fmla="*/ 198179 w 848"/>
                  <a:gd name="T93" fmla="*/ 110387 h 723"/>
                  <a:gd name="T94" fmla="*/ 280351 w 848"/>
                  <a:gd name="T95" fmla="*/ 164454 h 7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8" h="723">
                    <a:moveTo>
                      <a:pt x="96" y="49"/>
                    </a:moveTo>
                    <a:cubicBezTo>
                      <a:pt x="100" y="54"/>
                      <a:pt x="110" y="66"/>
                      <a:pt x="112" y="73"/>
                    </a:cubicBezTo>
                    <a:cubicBezTo>
                      <a:pt x="113" y="77"/>
                      <a:pt x="116" y="85"/>
                      <a:pt x="116" y="85"/>
                    </a:cubicBezTo>
                    <a:cubicBezTo>
                      <a:pt x="113" y="101"/>
                      <a:pt x="110" y="116"/>
                      <a:pt x="96" y="125"/>
                    </a:cubicBezTo>
                    <a:cubicBezTo>
                      <a:pt x="91" y="132"/>
                      <a:pt x="90" y="137"/>
                      <a:pt x="88" y="145"/>
                    </a:cubicBezTo>
                    <a:cubicBezTo>
                      <a:pt x="90" y="156"/>
                      <a:pt x="91" y="159"/>
                      <a:pt x="100" y="165"/>
                    </a:cubicBezTo>
                    <a:cubicBezTo>
                      <a:pt x="101" y="167"/>
                      <a:pt x="102" y="169"/>
                      <a:pt x="104" y="171"/>
                    </a:cubicBezTo>
                    <a:cubicBezTo>
                      <a:pt x="106" y="173"/>
                      <a:pt x="108" y="173"/>
                      <a:pt x="110" y="175"/>
                    </a:cubicBezTo>
                    <a:cubicBezTo>
                      <a:pt x="120" y="187"/>
                      <a:pt x="110" y="197"/>
                      <a:pt x="128" y="203"/>
                    </a:cubicBezTo>
                    <a:cubicBezTo>
                      <a:pt x="129" y="203"/>
                      <a:pt x="144" y="200"/>
                      <a:pt x="146" y="199"/>
                    </a:cubicBezTo>
                    <a:cubicBezTo>
                      <a:pt x="150" y="197"/>
                      <a:pt x="158" y="191"/>
                      <a:pt x="158" y="191"/>
                    </a:cubicBezTo>
                    <a:cubicBezTo>
                      <a:pt x="164" y="173"/>
                      <a:pt x="157" y="157"/>
                      <a:pt x="152" y="139"/>
                    </a:cubicBezTo>
                    <a:cubicBezTo>
                      <a:pt x="150" y="133"/>
                      <a:pt x="138" y="125"/>
                      <a:pt x="138" y="125"/>
                    </a:cubicBezTo>
                    <a:cubicBezTo>
                      <a:pt x="129" y="111"/>
                      <a:pt x="132" y="118"/>
                      <a:pt x="128" y="107"/>
                    </a:cubicBezTo>
                    <a:cubicBezTo>
                      <a:pt x="129" y="98"/>
                      <a:pt x="127" y="88"/>
                      <a:pt x="132" y="81"/>
                    </a:cubicBezTo>
                    <a:cubicBezTo>
                      <a:pt x="142" y="65"/>
                      <a:pt x="162" y="69"/>
                      <a:pt x="176" y="61"/>
                    </a:cubicBezTo>
                    <a:cubicBezTo>
                      <a:pt x="185" y="56"/>
                      <a:pt x="191" y="50"/>
                      <a:pt x="200" y="47"/>
                    </a:cubicBezTo>
                    <a:cubicBezTo>
                      <a:pt x="207" y="40"/>
                      <a:pt x="216" y="32"/>
                      <a:pt x="202" y="27"/>
                    </a:cubicBezTo>
                    <a:cubicBezTo>
                      <a:pt x="198" y="16"/>
                      <a:pt x="198" y="7"/>
                      <a:pt x="208" y="1"/>
                    </a:cubicBezTo>
                    <a:cubicBezTo>
                      <a:pt x="213" y="2"/>
                      <a:pt x="218" y="0"/>
                      <a:pt x="222" y="3"/>
                    </a:cubicBezTo>
                    <a:cubicBezTo>
                      <a:pt x="225" y="5"/>
                      <a:pt x="228" y="22"/>
                      <a:pt x="230" y="27"/>
                    </a:cubicBezTo>
                    <a:cubicBezTo>
                      <a:pt x="232" y="34"/>
                      <a:pt x="240" y="39"/>
                      <a:pt x="246" y="43"/>
                    </a:cubicBezTo>
                    <a:cubicBezTo>
                      <a:pt x="264" y="37"/>
                      <a:pt x="254" y="39"/>
                      <a:pt x="278" y="41"/>
                    </a:cubicBezTo>
                    <a:cubicBezTo>
                      <a:pt x="284" y="42"/>
                      <a:pt x="291" y="42"/>
                      <a:pt x="296" y="45"/>
                    </a:cubicBezTo>
                    <a:cubicBezTo>
                      <a:pt x="304" y="50"/>
                      <a:pt x="311" y="63"/>
                      <a:pt x="320" y="69"/>
                    </a:cubicBezTo>
                    <a:cubicBezTo>
                      <a:pt x="322" y="94"/>
                      <a:pt x="318" y="94"/>
                      <a:pt x="338" y="99"/>
                    </a:cubicBezTo>
                    <a:cubicBezTo>
                      <a:pt x="363" y="94"/>
                      <a:pt x="389" y="94"/>
                      <a:pt x="414" y="93"/>
                    </a:cubicBezTo>
                    <a:cubicBezTo>
                      <a:pt x="423" y="92"/>
                      <a:pt x="440" y="87"/>
                      <a:pt x="440" y="87"/>
                    </a:cubicBezTo>
                    <a:cubicBezTo>
                      <a:pt x="461" y="90"/>
                      <a:pt x="471" y="96"/>
                      <a:pt x="488" y="107"/>
                    </a:cubicBezTo>
                    <a:cubicBezTo>
                      <a:pt x="495" y="112"/>
                      <a:pt x="512" y="119"/>
                      <a:pt x="512" y="119"/>
                    </a:cubicBezTo>
                    <a:cubicBezTo>
                      <a:pt x="530" y="117"/>
                      <a:pt x="549" y="117"/>
                      <a:pt x="566" y="111"/>
                    </a:cubicBezTo>
                    <a:cubicBezTo>
                      <a:pt x="569" y="103"/>
                      <a:pt x="572" y="102"/>
                      <a:pt x="580" y="99"/>
                    </a:cubicBezTo>
                    <a:cubicBezTo>
                      <a:pt x="586" y="91"/>
                      <a:pt x="583" y="87"/>
                      <a:pt x="578" y="79"/>
                    </a:cubicBezTo>
                    <a:cubicBezTo>
                      <a:pt x="595" y="70"/>
                      <a:pt x="618" y="72"/>
                      <a:pt x="636" y="71"/>
                    </a:cubicBezTo>
                    <a:cubicBezTo>
                      <a:pt x="652" y="68"/>
                      <a:pt x="666" y="65"/>
                      <a:pt x="682" y="63"/>
                    </a:cubicBezTo>
                    <a:cubicBezTo>
                      <a:pt x="704" y="65"/>
                      <a:pt x="705" y="62"/>
                      <a:pt x="718" y="75"/>
                    </a:cubicBezTo>
                    <a:cubicBezTo>
                      <a:pt x="700" y="81"/>
                      <a:pt x="679" y="80"/>
                      <a:pt x="660" y="85"/>
                    </a:cubicBezTo>
                    <a:cubicBezTo>
                      <a:pt x="663" y="89"/>
                      <a:pt x="665" y="93"/>
                      <a:pt x="668" y="97"/>
                    </a:cubicBezTo>
                    <a:cubicBezTo>
                      <a:pt x="670" y="101"/>
                      <a:pt x="672" y="109"/>
                      <a:pt x="672" y="109"/>
                    </a:cubicBezTo>
                    <a:cubicBezTo>
                      <a:pt x="689" y="103"/>
                      <a:pt x="683" y="123"/>
                      <a:pt x="696" y="127"/>
                    </a:cubicBezTo>
                    <a:cubicBezTo>
                      <a:pt x="701" y="119"/>
                      <a:pt x="703" y="115"/>
                      <a:pt x="712" y="121"/>
                    </a:cubicBezTo>
                    <a:cubicBezTo>
                      <a:pt x="715" y="130"/>
                      <a:pt x="718" y="130"/>
                      <a:pt x="726" y="127"/>
                    </a:cubicBezTo>
                    <a:cubicBezTo>
                      <a:pt x="747" y="129"/>
                      <a:pt x="768" y="137"/>
                      <a:pt x="786" y="149"/>
                    </a:cubicBezTo>
                    <a:cubicBezTo>
                      <a:pt x="787" y="153"/>
                      <a:pt x="790" y="159"/>
                      <a:pt x="786" y="163"/>
                    </a:cubicBezTo>
                    <a:cubicBezTo>
                      <a:pt x="783" y="166"/>
                      <a:pt x="774" y="171"/>
                      <a:pt x="774" y="171"/>
                    </a:cubicBezTo>
                    <a:cubicBezTo>
                      <a:pt x="767" y="182"/>
                      <a:pt x="767" y="191"/>
                      <a:pt x="756" y="199"/>
                    </a:cubicBezTo>
                    <a:cubicBezTo>
                      <a:pt x="762" y="217"/>
                      <a:pt x="782" y="201"/>
                      <a:pt x="790" y="193"/>
                    </a:cubicBezTo>
                    <a:cubicBezTo>
                      <a:pt x="826" y="195"/>
                      <a:pt x="840" y="187"/>
                      <a:pt x="848" y="219"/>
                    </a:cubicBezTo>
                    <a:cubicBezTo>
                      <a:pt x="845" y="233"/>
                      <a:pt x="844" y="229"/>
                      <a:pt x="834" y="235"/>
                    </a:cubicBezTo>
                    <a:cubicBezTo>
                      <a:pt x="830" y="237"/>
                      <a:pt x="822" y="243"/>
                      <a:pt x="822" y="243"/>
                    </a:cubicBezTo>
                    <a:cubicBezTo>
                      <a:pt x="819" y="247"/>
                      <a:pt x="817" y="251"/>
                      <a:pt x="814" y="255"/>
                    </a:cubicBezTo>
                    <a:cubicBezTo>
                      <a:pt x="812" y="259"/>
                      <a:pt x="810" y="267"/>
                      <a:pt x="810" y="267"/>
                    </a:cubicBezTo>
                    <a:cubicBezTo>
                      <a:pt x="815" y="277"/>
                      <a:pt x="820" y="278"/>
                      <a:pt x="830" y="281"/>
                    </a:cubicBezTo>
                    <a:cubicBezTo>
                      <a:pt x="825" y="308"/>
                      <a:pt x="811" y="311"/>
                      <a:pt x="786" y="315"/>
                    </a:cubicBezTo>
                    <a:cubicBezTo>
                      <a:pt x="779" y="320"/>
                      <a:pt x="779" y="324"/>
                      <a:pt x="774" y="331"/>
                    </a:cubicBezTo>
                    <a:cubicBezTo>
                      <a:pt x="772" y="346"/>
                      <a:pt x="774" y="352"/>
                      <a:pt x="766" y="363"/>
                    </a:cubicBezTo>
                    <a:cubicBezTo>
                      <a:pt x="764" y="375"/>
                      <a:pt x="760" y="381"/>
                      <a:pt x="772" y="385"/>
                    </a:cubicBezTo>
                    <a:cubicBezTo>
                      <a:pt x="783" y="396"/>
                      <a:pt x="794" y="411"/>
                      <a:pt x="806" y="419"/>
                    </a:cubicBezTo>
                    <a:cubicBezTo>
                      <a:pt x="813" y="440"/>
                      <a:pt x="795" y="444"/>
                      <a:pt x="782" y="453"/>
                    </a:cubicBezTo>
                    <a:cubicBezTo>
                      <a:pt x="778" y="456"/>
                      <a:pt x="776" y="462"/>
                      <a:pt x="772" y="465"/>
                    </a:cubicBezTo>
                    <a:cubicBezTo>
                      <a:pt x="764" y="470"/>
                      <a:pt x="750" y="469"/>
                      <a:pt x="740" y="471"/>
                    </a:cubicBezTo>
                    <a:cubicBezTo>
                      <a:pt x="730" y="478"/>
                      <a:pt x="728" y="482"/>
                      <a:pt x="716" y="485"/>
                    </a:cubicBezTo>
                    <a:cubicBezTo>
                      <a:pt x="703" y="483"/>
                      <a:pt x="699" y="482"/>
                      <a:pt x="688" y="489"/>
                    </a:cubicBezTo>
                    <a:cubicBezTo>
                      <a:pt x="679" y="502"/>
                      <a:pt x="682" y="517"/>
                      <a:pt x="666" y="521"/>
                    </a:cubicBezTo>
                    <a:cubicBezTo>
                      <a:pt x="657" y="518"/>
                      <a:pt x="651" y="510"/>
                      <a:pt x="642" y="507"/>
                    </a:cubicBezTo>
                    <a:cubicBezTo>
                      <a:pt x="629" y="503"/>
                      <a:pt x="617" y="501"/>
                      <a:pt x="604" y="497"/>
                    </a:cubicBezTo>
                    <a:cubicBezTo>
                      <a:pt x="604" y="497"/>
                      <a:pt x="589" y="492"/>
                      <a:pt x="586" y="491"/>
                    </a:cubicBezTo>
                    <a:cubicBezTo>
                      <a:pt x="582" y="490"/>
                      <a:pt x="574" y="487"/>
                      <a:pt x="574" y="487"/>
                    </a:cubicBezTo>
                    <a:cubicBezTo>
                      <a:pt x="555" y="491"/>
                      <a:pt x="567" y="504"/>
                      <a:pt x="576" y="513"/>
                    </a:cubicBezTo>
                    <a:cubicBezTo>
                      <a:pt x="582" y="532"/>
                      <a:pt x="594" y="564"/>
                      <a:pt x="606" y="579"/>
                    </a:cubicBezTo>
                    <a:cubicBezTo>
                      <a:pt x="610" y="584"/>
                      <a:pt x="619" y="586"/>
                      <a:pt x="624" y="589"/>
                    </a:cubicBezTo>
                    <a:cubicBezTo>
                      <a:pt x="629" y="596"/>
                      <a:pt x="632" y="600"/>
                      <a:pt x="640" y="603"/>
                    </a:cubicBezTo>
                    <a:cubicBezTo>
                      <a:pt x="642" y="605"/>
                      <a:pt x="646" y="606"/>
                      <a:pt x="646" y="609"/>
                    </a:cubicBezTo>
                    <a:cubicBezTo>
                      <a:pt x="646" y="612"/>
                      <a:pt x="621" y="625"/>
                      <a:pt x="616" y="627"/>
                    </a:cubicBezTo>
                    <a:cubicBezTo>
                      <a:pt x="612" y="634"/>
                      <a:pt x="606" y="640"/>
                      <a:pt x="602" y="647"/>
                    </a:cubicBezTo>
                    <a:cubicBezTo>
                      <a:pt x="600" y="651"/>
                      <a:pt x="601" y="657"/>
                      <a:pt x="598" y="661"/>
                    </a:cubicBezTo>
                    <a:cubicBezTo>
                      <a:pt x="593" y="669"/>
                      <a:pt x="570" y="671"/>
                      <a:pt x="570" y="671"/>
                    </a:cubicBezTo>
                    <a:cubicBezTo>
                      <a:pt x="558" y="679"/>
                      <a:pt x="550" y="690"/>
                      <a:pt x="536" y="695"/>
                    </a:cubicBezTo>
                    <a:cubicBezTo>
                      <a:pt x="530" y="701"/>
                      <a:pt x="524" y="703"/>
                      <a:pt x="518" y="709"/>
                    </a:cubicBezTo>
                    <a:cubicBezTo>
                      <a:pt x="513" y="723"/>
                      <a:pt x="509" y="707"/>
                      <a:pt x="508" y="701"/>
                    </a:cubicBezTo>
                    <a:cubicBezTo>
                      <a:pt x="488" y="703"/>
                      <a:pt x="473" y="706"/>
                      <a:pt x="454" y="699"/>
                    </a:cubicBezTo>
                    <a:cubicBezTo>
                      <a:pt x="447" y="696"/>
                      <a:pt x="440" y="691"/>
                      <a:pt x="434" y="687"/>
                    </a:cubicBezTo>
                    <a:cubicBezTo>
                      <a:pt x="430" y="684"/>
                      <a:pt x="422" y="679"/>
                      <a:pt x="422" y="679"/>
                    </a:cubicBezTo>
                    <a:cubicBezTo>
                      <a:pt x="414" y="655"/>
                      <a:pt x="408" y="627"/>
                      <a:pt x="392" y="607"/>
                    </a:cubicBezTo>
                    <a:cubicBezTo>
                      <a:pt x="379" y="591"/>
                      <a:pt x="328" y="580"/>
                      <a:pt x="306" y="573"/>
                    </a:cubicBezTo>
                    <a:cubicBezTo>
                      <a:pt x="293" y="563"/>
                      <a:pt x="274" y="548"/>
                      <a:pt x="258" y="543"/>
                    </a:cubicBezTo>
                    <a:cubicBezTo>
                      <a:pt x="216" y="509"/>
                      <a:pt x="166" y="486"/>
                      <a:pt x="130" y="445"/>
                    </a:cubicBezTo>
                    <a:cubicBezTo>
                      <a:pt x="115" y="428"/>
                      <a:pt x="101" y="409"/>
                      <a:pt x="88" y="391"/>
                    </a:cubicBezTo>
                    <a:cubicBezTo>
                      <a:pt x="81" y="382"/>
                      <a:pt x="66" y="365"/>
                      <a:pt x="66" y="365"/>
                    </a:cubicBezTo>
                    <a:cubicBezTo>
                      <a:pt x="62" y="354"/>
                      <a:pt x="53" y="344"/>
                      <a:pt x="48" y="333"/>
                    </a:cubicBezTo>
                    <a:cubicBezTo>
                      <a:pt x="28" y="293"/>
                      <a:pt x="11" y="251"/>
                      <a:pt x="2" y="207"/>
                    </a:cubicBezTo>
                    <a:cubicBezTo>
                      <a:pt x="1" y="200"/>
                      <a:pt x="0" y="192"/>
                      <a:pt x="0" y="185"/>
                    </a:cubicBezTo>
                    <a:cubicBezTo>
                      <a:pt x="0" y="164"/>
                      <a:pt x="0" y="142"/>
                      <a:pt x="2" y="121"/>
                    </a:cubicBezTo>
                    <a:cubicBezTo>
                      <a:pt x="7" y="61"/>
                      <a:pt x="45" y="74"/>
                      <a:pt x="82" y="49"/>
                    </a:cubicBezTo>
                    <a:cubicBezTo>
                      <a:pt x="90" y="50"/>
                      <a:pt x="102" y="48"/>
                      <a:pt x="102" y="59"/>
                    </a:cubicBezTo>
                    <a:lnTo>
                      <a:pt x="116" y="73"/>
                    </a:lnTo>
                    <a:lnTo>
                      <a:pt x="96" y="49"/>
                    </a:ln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sp>
            <p:nvSpPr>
              <p:cNvPr id="198" name="Freeform 14">
                <a:extLst>
                  <a:ext uri="{FF2B5EF4-FFF2-40B4-BE49-F238E27FC236}">
                    <a16:creationId xmlns:a16="http://schemas.microsoft.com/office/drawing/2014/main" id="{F1B41D85-7F46-4009-AA29-5D0D338EA062}"/>
                  </a:ext>
                </a:extLst>
              </p:cNvPr>
              <p:cNvSpPr>
                <a:spLocks noChangeAspect="1"/>
              </p:cNvSpPr>
              <p:nvPr/>
            </p:nvSpPr>
            <p:spPr bwMode="auto">
              <a:xfrm>
                <a:off x="7375295" y="89456"/>
                <a:ext cx="1634379" cy="2180690"/>
              </a:xfrm>
              <a:custGeom>
                <a:avLst/>
                <a:gdLst>
                  <a:gd name="T0" fmla="*/ 1055722 w 928"/>
                  <a:gd name="T1" fmla="*/ 35660 h 1262"/>
                  <a:gd name="T2" fmla="*/ 999201 w 928"/>
                  <a:gd name="T3" fmla="*/ 90087 h 1262"/>
                  <a:gd name="T4" fmla="*/ 712562 w 928"/>
                  <a:gd name="T5" fmla="*/ 180175 h 1262"/>
                  <a:gd name="T6" fmla="*/ 643930 w 928"/>
                  <a:gd name="T7" fmla="*/ 215835 h 1262"/>
                  <a:gd name="T8" fmla="*/ 508684 w 928"/>
                  <a:gd name="T9" fmla="*/ 292784 h 1262"/>
                  <a:gd name="T10" fmla="*/ 490517 w 928"/>
                  <a:gd name="T11" fmla="*/ 386625 h 1262"/>
                  <a:gd name="T12" fmla="*/ 401699 w 928"/>
                  <a:gd name="T13" fmla="*/ 486097 h 1262"/>
                  <a:gd name="T14" fmla="*/ 324993 w 928"/>
                  <a:gd name="T15" fmla="*/ 572431 h 1262"/>
                  <a:gd name="T16" fmla="*/ 294714 w 928"/>
                  <a:gd name="T17" fmla="*/ 598706 h 1262"/>
                  <a:gd name="T18" fmla="*/ 262416 w 928"/>
                  <a:gd name="T19" fmla="*/ 617475 h 1262"/>
                  <a:gd name="T20" fmla="*/ 171580 w 928"/>
                  <a:gd name="T21" fmla="*/ 641873 h 1262"/>
                  <a:gd name="T22" fmla="*/ 149376 w 928"/>
                  <a:gd name="T23" fmla="*/ 756359 h 1262"/>
                  <a:gd name="T24" fmla="*/ 228100 w 928"/>
                  <a:gd name="T25" fmla="*/ 833309 h 1262"/>
                  <a:gd name="T26" fmla="*/ 266454 w 928"/>
                  <a:gd name="T27" fmla="*/ 968440 h 1262"/>
                  <a:gd name="T28" fmla="*/ 242231 w 928"/>
                  <a:gd name="T29" fmla="*/ 990962 h 1262"/>
                  <a:gd name="T30" fmla="*/ 238193 w 928"/>
                  <a:gd name="T31" fmla="*/ 1090434 h 1262"/>
                  <a:gd name="T32" fmla="*/ 242231 w 928"/>
                  <a:gd name="T33" fmla="*/ 1165507 h 1262"/>
                  <a:gd name="T34" fmla="*/ 266454 w 928"/>
                  <a:gd name="T35" fmla="*/ 1248087 h 1262"/>
                  <a:gd name="T36" fmla="*/ 193784 w 928"/>
                  <a:gd name="T37" fmla="*/ 1377588 h 1262"/>
                  <a:gd name="T38" fmla="*/ 34316 w 928"/>
                  <a:gd name="T39" fmla="*/ 1495828 h 1262"/>
                  <a:gd name="T40" fmla="*/ 125152 w 928"/>
                  <a:gd name="T41" fmla="*/ 1625328 h 1262"/>
                  <a:gd name="T42" fmla="*/ 238193 w 928"/>
                  <a:gd name="T43" fmla="*/ 1689140 h 1262"/>
                  <a:gd name="T44" fmla="*/ 286640 w 928"/>
                  <a:gd name="T45" fmla="*/ 1743568 h 1262"/>
                  <a:gd name="T46" fmla="*/ 391606 w 928"/>
                  <a:gd name="T47" fmla="*/ 1743568 h 1262"/>
                  <a:gd name="T48" fmla="*/ 547037 w 928"/>
                  <a:gd name="T49" fmla="*/ 1773597 h 1262"/>
                  <a:gd name="T50" fmla="*/ 660078 w 928"/>
                  <a:gd name="T51" fmla="*/ 1841163 h 1262"/>
                  <a:gd name="T52" fmla="*/ 765045 w 928"/>
                  <a:gd name="T53" fmla="*/ 1940634 h 1262"/>
                  <a:gd name="T54" fmla="*/ 867993 w 928"/>
                  <a:gd name="T55" fmla="*/ 2011954 h 1262"/>
                  <a:gd name="T56" fmla="*/ 1071870 w 928"/>
                  <a:gd name="T57" fmla="*/ 2098288 h 1262"/>
                  <a:gd name="T58" fmla="*/ 1158670 w 928"/>
                  <a:gd name="T59" fmla="*/ 2098288 h 1262"/>
                  <a:gd name="T60" fmla="*/ 1235376 w 928"/>
                  <a:gd name="T61" fmla="*/ 2075766 h 1262"/>
                  <a:gd name="T62" fmla="*/ 1338324 w 928"/>
                  <a:gd name="T63" fmla="*/ 2133947 h 1262"/>
                  <a:gd name="T64" fmla="*/ 1279785 w 928"/>
                  <a:gd name="T65" fmla="*/ 2252187 h 1262"/>
                  <a:gd name="T66" fmla="*/ 1346398 w 928"/>
                  <a:gd name="T67" fmla="*/ 2304738 h 1262"/>
                  <a:gd name="T68" fmla="*/ 1400900 w 928"/>
                  <a:gd name="T69" fmla="*/ 2368550 h 1262"/>
                  <a:gd name="T70" fmla="*/ 1435216 w 928"/>
                  <a:gd name="T71" fmla="*/ 2178991 h 1262"/>
                  <a:gd name="T72" fmla="*/ 1463477 w 928"/>
                  <a:gd name="T73" fmla="*/ 1914359 h 1262"/>
                  <a:gd name="T74" fmla="*/ 1421086 w 928"/>
                  <a:gd name="T75" fmla="*/ 1805503 h 1262"/>
                  <a:gd name="T76" fmla="*/ 1511923 w 928"/>
                  <a:gd name="T77" fmla="*/ 1679756 h 1262"/>
                  <a:gd name="T78" fmla="*/ 1415030 w 928"/>
                  <a:gd name="T79" fmla="*/ 1503335 h 1262"/>
                  <a:gd name="T80" fmla="*/ 1663317 w 928"/>
                  <a:gd name="T81" fmla="*/ 1463922 h 1262"/>
                  <a:gd name="T82" fmla="*/ 1778376 w 928"/>
                  <a:gd name="T83" fmla="*/ 1463922 h 1262"/>
                  <a:gd name="T84" fmla="*/ 1857101 w 928"/>
                  <a:gd name="T85" fmla="*/ 1522103 h 1262"/>
                  <a:gd name="T86" fmla="*/ 1719837 w 928"/>
                  <a:gd name="T87" fmla="*/ 1351312 h 1262"/>
                  <a:gd name="T88" fmla="*/ 1735986 w 928"/>
                  <a:gd name="T89" fmla="*/ 1203043 h 1262"/>
                  <a:gd name="T90" fmla="*/ 1695614 w 928"/>
                  <a:gd name="T91" fmla="*/ 1103572 h 1262"/>
                  <a:gd name="T92" fmla="*/ 1744060 w 928"/>
                  <a:gd name="T93" fmla="*/ 936534 h 1262"/>
                  <a:gd name="T94" fmla="*/ 1754153 w 928"/>
                  <a:gd name="T95" fmla="*/ 846447 h 1262"/>
                  <a:gd name="T96" fmla="*/ 1633038 w 928"/>
                  <a:gd name="T97" fmla="*/ 850201 h 1262"/>
                  <a:gd name="T98" fmla="*/ 1542202 w 928"/>
                  <a:gd name="T99" fmla="*/ 882107 h 1262"/>
                  <a:gd name="T100" fmla="*/ 1366584 w 928"/>
                  <a:gd name="T101" fmla="*/ 805157 h 1262"/>
                  <a:gd name="T102" fmla="*/ 1265655 w 928"/>
                  <a:gd name="T103" fmla="*/ 743222 h 1262"/>
                  <a:gd name="T104" fmla="*/ 1176837 w 928"/>
                  <a:gd name="T105" fmla="*/ 775128 h 1262"/>
                  <a:gd name="T106" fmla="*/ 1003238 w 928"/>
                  <a:gd name="T107" fmla="*/ 698178 h 1262"/>
                  <a:gd name="T108" fmla="*/ 979015 w 928"/>
                  <a:gd name="T109" fmla="*/ 540525 h 1262"/>
                  <a:gd name="T110" fmla="*/ 906346 w 928"/>
                  <a:gd name="T111" fmla="*/ 431669 h 1262"/>
                  <a:gd name="T112" fmla="*/ 934606 w 928"/>
                  <a:gd name="T113" fmla="*/ 328444 h 1262"/>
                  <a:gd name="T114" fmla="*/ 1003238 w 928"/>
                  <a:gd name="T115" fmla="*/ 189559 h 1262"/>
                  <a:gd name="T116" fmla="*/ 1172800 w 928"/>
                  <a:gd name="T117" fmla="*/ 71319 h 1262"/>
                  <a:gd name="T118" fmla="*/ 1100131 w 928"/>
                  <a:gd name="T119" fmla="*/ 3754 h 1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8" h="1262">
                    <a:moveTo>
                      <a:pt x="552" y="0"/>
                    </a:moveTo>
                    <a:cubicBezTo>
                      <a:pt x="520" y="6"/>
                      <a:pt x="541" y="5"/>
                      <a:pt x="523" y="19"/>
                    </a:cubicBezTo>
                    <a:cubicBezTo>
                      <a:pt x="516" y="25"/>
                      <a:pt x="509" y="25"/>
                      <a:pt x="502" y="34"/>
                    </a:cubicBezTo>
                    <a:cubicBezTo>
                      <a:pt x="498" y="37"/>
                      <a:pt x="499" y="44"/>
                      <a:pt x="495" y="48"/>
                    </a:cubicBezTo>
                    <a:cubicBezTo>
                      <a:pt x="484" y="55"/>
                      <a:pt x="462" y="59"/>
                      <a:pt x="449" y="62"/>
                    </a:cubicBezTo>
                    <a:cubicBezTo>
                      <a:pt x="419" y="92"/>
                      <a:pt x="397" y="92"/>
                      <a:pt x="353" y="96"/>
                    </a:cubicBezTo>
                    <a:cubicBezTo>
                      <a:pt x="341" y="114"/>
                      <a:pt x="345" y="104"/>
                      <a:pt x="341" y="122"/>
                    </a:cubicBezTo>
                    <a:cubicBezTo>
                      <a:pt x="334" y="120"/>
                      <a:pt x="319" y="115"/>
                      <a:pt x="319" y="115"/>
                    </a:cubicBezTo>
                    <a:cubicBezTo>
                      <a:pt x="293" y="118"/>
                      <a:pt x="291" y="120"/>
                      <a:pt x="269" y="127"/>
                    </a:cubicBezTo>
                    <a:cubicBezTo>
                      <a:pt x="262" y="137"/>
                      <a:pt x="258" y="146"/>
                      <a:pt x="252" y="156"/>
                    </a:cubicBezTo>
                    <a:cubicBezTo>
                      <a:pt x="251" y="166"/>
                      <a:pt x="251" y="175"/>
                      <a:pt x="250" y="185"/>
                    </a:cubicBezTo>
                    <a:cubicBezTo>
                      <a:pt x="249" y="192"/>
                      <a:pt x="243" y="206"/>
                      <a:pt x="243" y="206"/>
                    </a:cubicBezTo>
                    <a:cubicBezTo>
                      <a:pt x="247" y="233"/>
                      <a:pt x="240" y="236"/>
                      <a:pt x="216" y="240"/>
                    </a:cubicBezTo>
                    <a:cubicBezTo>
                      <a:pt x="209" y="247"/>
                      <a:pt x="208" y="253"/>
                      <a:pt x="199" y="259"/>
                    </a:cubicBezTo>
                    <a:cubicBezTo>
                      <a:pt x="193" y="268"/>
                      <a:pt x="188" y="272"/>
                      <a:pt x="180" y="278"/>
                    </a:cubicBezTo>
                    <a:cubicBezTo>
                      <a:pt x="173" y="289"/>
                      <a:pt x="164" y="293"/>
                      <a:pt x="161" y="305"/>
                    </a:cubicBezTo>
                    <a:cubicBezTo>
                      <a:pt x="160" y="314"/>
                      <a:pt x="158" y="339"/>
                      <a:pt x="156" y="341"/>
                    </a:cubicBezTo>
                    <a:cubicBezTo>
                      <a:pt x="149" y="343"/>
                      <a:pt x="154" y="323"/>
                      <a:pt x="146" y="319"/>
                    </a:cubicBezTo>
                    <a:cubicBezTo>
                      <a:pt x="137" y="314"/>
                      <a:pt x="130" y="310"/>
                      <a:pt x="122" y="302"/>
                    </a:cubicBezTo>
                    <a:cubicBezTo>
                      <a:pt x="106" y="308"/>
                      <a:pt x="124" y="320"/>
                      <a:pt x="130" y="329"/>
                    </a:cubicBezTo>
                    <a:cubicBezTo>
                      <a:pt x="130" y="338"/>
                      <a:pt x="124" y="349"/>
                      <a:pt x="118" y="357"/>
                    </a:cubicBezTo>
                    <a:cubicBezTo>
                      <a:pt x="111" y="359"/>
                      <a:pt x="92" y="339"/>
                      <a:pt x="85" y="342"/>
                    </a:cubicBezTo>
                    <a:cubicBezTo>
                      <a:pt x="79" y="346"/>
                      <a:pt x="75" y="365"/>
                      <a:pt x="73" y="375"/>
                    </a:cubicBezTo>
                    <a:cubicBezTo>
                      <a:pt x="71" y="385"/>
                      <a:pt x="70" y="393"/>
                      <a:pt x="74" y="403"/>
                    </a:cubicBezTo>
                    <a:cubicBezTo>
                      <a:pt x="76" y="408"/>
                      <a:pt x="95" y="432"/>
                      <a:pt x="98" y="434"/>
                    </a:cubicBezTo>
                    <a:cubicBezTo>
                      <a:pt x="103" y="438"/>
                      <a:pt x="113" y="444"/>
                      <a:pt x="113" y="444"/>
                    </a:cubicBezTo>
                    <a:cubicBezTo>
                      <a:pt x="120" y="453"/>
                      <a:pt x="116" y="459"/>
                      <a:pt x="113" y="470"/>
                    </a:cubicBezTo>
                    <a:cubicBezTo>
                      <a:pt x="115" y="489"/>
                      <a:pt x="126" y="499"/>
                      <a:pt x="132" y="516"/>
                    </a:cubicBezTo>
                    <a:cubicBezTo>
                      <a:pt x="131" y="518"/>
                      <a:pt x="130" y="521"/>
                      <a:pt x="127" y="523"/>
                    </a:cubicBezTo>
                    <a:cubicBezTo>
                      <a:pt x="125" y="525"/>
                      <a:pt x="122" y="525"/>
                      <a:pt x="120" y="528"/>
                    </a:cubicBezTo>
                    <a:cubicBezTo>
                      <a:pt x="116" y="533"/>
                      <a:pt x="110" y="542"/>
                      <a:pt x="110" y="542"/>
                    </a:cubicBezTo>
                    <a:cubicBezTo>
                      <a:pt x="115" y="566"/>
                      <a:pt x="121" y="549"/>
                      <a:pt x="118" y="581"/>
                    </a:cubicBezTo>
                    <a:cubicBezTo>
                      <a:pt x="124" y="590"/>
                      <a:pt x="128" y="593"/>
                      <a:pt x="118" y="600"/>
                    </a:cubicBezTo>
                    <a:cubicBezTo>
                      <a:pt x="115" y="607"/>
                      <a:pt x="120" y="621"/>
                      <a:pt x="120" y="621"/>
                    </a:cubicBezTo>
                    <a:cubicBezTo>
                      <a:pt x="109" y="629"/>
                      <a:pt x="106" y="638"/>
                      <a:pt x="120" y="643"/>
                    </a:cubicBezTo>
                    <a:cubicBezTo>
                      <a:pt x="125" y="650"/>
                      <a:pt x="127" y="657"/>
                      <a:pt x="132" y="665"/>
                    </a:cubicBezTo>
                    <a:cubicBezTo>
                      <a:pt x="128" y="681"/>
                      <a:pt x="118" y="693"/>
                      <a:pt x="106" y="705"/>
                    </a:cubicBezTo>
                    <a:cubicBezTo>
                      <a:pt x="102" y="715"/>
                      <a:pt x="100" y="725"/>
                      <a:pt x="96" y="734"/>
                    </a:cubicBezTo>
                    <a:cubicBezTo>
                      <a:pt x="91" y="749"/>
                      <a:pt x="30" y="756"/>
                      <a:pt x="24" y="756"/>
                    </a:cubicBezTo>
                    <a:cubicBezTo>
                      <a:pt x="8" y="767"/>
                      <a:pt x="11" y="779"/>
                      <a:pt x="17" y="797"/>
                    </a:cubicBezTo>
                    <a:cubicBezTo>
                      <a:pt x="14" y="803"/>
                      <a:pt x="8" y="805"/>
                      <a:pt x="7" y="811"/>
                    </a:cubicBezTo>
                    <a:cubicBezTo>
                      <a:pt x="0" y="848"/>
                      <a:pt x="41" y="852"/>
                      <a:pt x="62" y="866"/>
                    </a:cubicBezTo>
                    <a:cubicBezTo>
                      <a:pt x="76" y="878"/>
                      <a:pt x="86" y="872"/>
                      <a:pt x="96" y="878"/>
                    </a:cubicBezTo>
                    <a:cubicBezTo>
                      <a:pt x="106" y="884"/>
                      <a:pt x="113" y="893"/>
                      <a:pt x="118" y="900"/>
                    </a:cubicBezTo>
                    <a:cubicBezTo>
                      <a:pt x="122" y="902"/>
                      <a:pt x="122" y="917"/>
                      <a:pt x="127" y="919"/>
                    </a:cubicBezTo>
                    <a:cubicBezTo>
                      <a:pt x="132" y="923"/>
                      <a:pt x="137" y="925"/>
                      <a:pt x="142" y="929"/>
                    </a:cubicBezTo>
                    <a:cubicBezTo>
                      <a:pt x="148" y="932"/>
                      <a:pt x="161" y="933"/>
                      <a:pt x="161" y="933"/>
                    </a:cubicBezTo>
                    <a:cubicBezTo>
                      <a:pt x="172" y="932"/>
                      <a:pt x="186" y="937"/>
                      <a:pt x="194" y="929"/>
                    </a:cubicBezTo>
                    <a:cubicBezTo>
                      <a:pt x="214" y="909"/>
                      <a:pt x="194" y="918"/>
                      <a:pt x="211" y="912"/>
                    </a:cubicBezTo>
                    <a:cubicBezTo>
                      <a:pt x="234" y="918"/>
                      <a:pt x="249" y="938"/>
                      <a:pt x="271" y="945"/>
                    </a:cubicBezTo>
                    <a:cubicBezTo>
                      <a:pt x="285" y="958"/>
                      <a:pt x="292" y="960"/>
                      <a:pt x="310" y="962"/>
                    </a:cubicBezTo>
                    <a:cubicBezTo>
                      <a:pt x="322" y="970"/>
                      <a:pt x="316" y="964"/>
                      <a:pt x="327" y="981"/>
                    </a:cubicBezTo>
                    <a:cubicBezTo>
                      <a:pt x="331" y="988"/>
                      <a:pt x="343" y="991"/>
                      <a:pt x="351" y="996"/>
                    </a:cubicBezTo>
                    <a:cubicBezTo>
                      <a:pt x="357" y="1014"/>
                      <a:pt x="364" y="1023"/>
                      <a:pt x="379" y="1034"/>
                    </a:cubicBezTo>
                    <a:cubicBezTo>
                      <a:pt x="384" y="1038"/>
                      <a:pt x="394" y="1044"/>
                      <a:pt x="394" y="1044"/>
                    </a:cubicBezTo>
                    <a:cubicBezTo>
                      <a:pt x="402" y="1057"/>
                      <a:pt x="419" y="1062"/>
                      <a:pt x="430" y="1072"/>
                    </a:cubicBezTo>
                    <a:cubicBezTo>
                      <a:pt x="437" y="1095"/>
                      <a:pt x="451" y="1123"/>
                      <a:pt x="475" y="1128"/>
                    </a:cubicBezTo>
                    <a:cubicBezTo>
                      <a:pt x="496" y="1141"/>
                      <a:pt x="499" y="1119"/>
                      <a:pt x="531" y="1118"/>
                    </a:cubicBezTo>
                    <a:cubicBezTo>
                      <a:pt x="544" y="1116"/>
                      <a:pt x="545" y="1106"/>
                      <a:pt x="552" y="1106"/>
                    </a:cubicBezTo>
                    <a:cubicBezTo>
                      <a:pt x="559" y="1106"/>
                      <a:pt x="568" y="1117"/>
                      <a:pt x="574" y="1118"/>
                    </a:cubicBezTo>
                    <a:cubicBezTo>
                      <a:pt x="579" y="1120"/>
                      <a:pt x="576" y="1110"/>
                      <a:pt x="586" y="1111"/>
                    </a:cubicBezTo>
                    <a:cubicBezTo>
                      <a:pt x="592" y="1108"/>
                      <a:pt x="604" y="1104"/>
                      <a:pt x="612" y="1106"/>
                    </a:cubicBezTo>
                    <a:cubicBezTo>
                      <a:pt x="621" y="1108"/>
                      <a:pt x="625" y="1120"/>
                      <a:pt x="634" y="1125"/>
                    </a:cubicBezTo>
                    <a:cubicBezTo>
                      <a:pt x="643" y="1129"/>
                      <a:pt x="663" y="1137"/>
                      <a:pt x="663" y="1137"/>
                    </a:cubicBezTo>
                    <a:cubicBezTo>
                      <a:pt x="673" y="1153"/>
                      <a:pt x="678" y="1154"/>
                      <a:pt x="660" y="1166"/>
                    </a:cubicBezTo>
                    <a:cubicBezTo>
                      <a:pt x="652" y="1178"/>
                      <a:pt x="642" y="1188"/>
                      <a:pt x="634" y="1200"/>
                    </a:cubicBezTo>
                    <a:cubicBezTo>
                      <a:pt x="629" y="1207"/>
                      <a:pt x="619" y="1221"/>
                      <a:pt x="619" y="1221"/>
                    </a:cubicBezTo>
                    <a:cubicBezTo>
                      <a:pt x="635" y="1225"/>
                      <a:pt x="652" y="1224"/>
                      <a:pt x="667" y="1228"/>
                    </a:cubicBezTo>
                    <a:cubicBezTo>
                      <a:pt x="672" y="1230"/>
                      <a:pt x="672" y="1240"/>
                      <a:pt x="675" y="1243"/>
                    </a:cubicBezTo>
                    <a:cubicBezTo>
                      <a:pt x="679" y="1250"/>
                      <a:pt x="687" y="1257"/>
                      <a:pt x="694" y="1262"/>
                    </a:cubicBezTo>
                    <a:cubicBezTo>
                      <a:pt x="699" y="1258"/>
                      <a:pt x="696" y="1236"/>
                      <a:pt x="699" y="1219"/>
                    </a:cubicBezTo>
                    <a:cubicBezTo>
                      <a:pt x="701" y="1202"/>
                      <a:pt x="705" y="1192"/>
                      <a:pt x="711" y="1161"/>
                    </a:cubicBezTo>
                    <a:cubicBezTo>
                      <a:pt x="712" y="1114"/>
                      <a:pt x="726" y="1075"/>
                      <a:pt x="732" y="1029"/>
                    </a:cubicBezTo>
                    <a:cubicBezTo>
                      <a:pt x="736" y="1005"/>
                      <a:pt x="725" y="1026"/>
                      <a:pt x="725" y="1020"/>
                    </a:cubicBezTo>
                    <a:cubicBezTo>
                      <a:pt x="723" y="1014"/>
                      <a:pt x="722" y="1000"/>
                      <a:pt x="718" y="991"/>
                    </a:cubicBezTo>
                    <a:cubicBezTo>
                      <a:pt x="714" y="981"/>
                      <a:pt x="708" y="970"/>
                      <a:pt x="704" y="962"/>
                    </a:cubicBezTo>
                    <a:cubicBezTo>
                      <a:pt x="699" y="954"/>
                      <a:pt x="682" y="951"/>
                      <a:pt x="689" y="941"/>
                    </a:cubicBezTo>
                    <a:cubicBezTo>
                      <a:pt x="673" y="894"/>
                      <a:pt x="706" y="897"/>
                      <a:pt x="749" y="895"/>
                    </a:cubicBezTo>
                    <a:cubicBezTo>
                      <a:pt x="764" y="853"/>
                      <a:pt x="720" y="848"/>
                      <a:pt x="691" y="845"/>
                    </a:cubicBezTo>
                    <a:cubicBezTo>
                      <a:pt x="684" y="830"/>
                      <a:pt x="681" y="809"/>
                      <a:pt x="701" y="801"/>
                    </a:cubicBezTo>
                    <a:cubicBezTo>
                      <a:pt x="722" y="794"/>
                      <a:pt x="796" y="805"/>
                      <a:pt x="816" y="801"/>
                    </a:cubicBezTo>
                    <a:cubicBezTo>
                      <a:pt x="819" y="794"/>
                      <a:pt x="824" y="780"/>
                      <a:pt x="824" y="780"/>
                    </a:cubicBezTo>
                    <a:cubicBezTo>
                      <a:pt x="833" y="783"/>
                      <a:pt x="833" y="788"/>
                      <a:pt x="843" y="792"/>
                    </a:cubicBezTo>
                    <a:cubicBezTo>
                      <a:pt x="856" y="787"/>
                      <a:pt x="866" y="782"/>
                      <a:pt x="881" y="780"/>
                    </a:cubicBezTo>
                    <a:cubicBezTo>
                      <a:pt x="887" y="799"/>
                      <a:pt x="893" y="835"/>
                      <a:pt x="915" y="842"/>
                    </a:cubicBezTo>
                    <a:cubicBezTo>
                      <a:pt x="928" y="833"/>
                      <a:pt x="923" y="825"/>
                      <a:pt x="920" y="811"/>
                    </a:cubicBezTo>
                    <a:cubicBezTo>
                      <a:pt x="914" y="786"/>
                      <a:pt x="910" y="765"/>
                      <a:pt x="891" y="746"/>
                    </a:cubicBezTo>
                    <a:cubicBezTo>
                      <a:pt x="887" y="732"/>
                      <a:pt x="867" y="725"/>
                      <a:pt x="852" y="720"/>
                    </a:cubicBezTo>
                    <a:cubicBezTo>
                      <a:pt x="857" y="707"/>
                      <a:pt x="864" y="692"/>
                      <a:pt x="872" y="681"/>
                    </a:cubicBezTo>
                    <a:cubicBezTo>
                      <a:pt x="869" y="659"/>
                      <a:pt x="870" y="657"/>
                      <a:pt x="860" y="641"/>
                    </a:cubicBezTo>
                    <a:cubicBezTo>
                      <a:pt x="856" y="636"/>
                      <a:pt x="850" y="626"/>
                      <a:pt x="850" y="626"/>
                    </a:cubicBezTo>
                    <a:cubicBezTo>
                      <a:pt x="846" y="613"/>
                      <a:pt x="843" y="601"/>
                      <a:pt x="840" y="588"/>
                    </a:cubicBezTo>
                    <a:cubicBezTo>
                      <a:pt x="840" y="572"/>
                      <a:pt x="839" y="545"/>
                      <a:pt x="843" y="530"/>
                    </a:cubicBezTo>
                    <a:cubicBezTo>
                      <a:pt x="846" y="516"/>
                      <a:pt x="860" y="510"/>
                      <a:pt x="864" y="499"/>
                    </a:cubicBezTo>
                    <a:cubicBezTo>
                      <a:pt x="868" y="491"/>
                      <a:pt x="870" y="474"/>
                      <a:pt x="872" y="468"/>
                    </a:cubicBezTo>
                    <a:cubicBezTo>
                      <a:pt x="873" y="464"/>
                      <a:pt x="868" y="455"/>
                      <a:pt x="869" y="451"/>
                    </a:cubicBezTo>
                    <a:cubicBezTo>
                      <a:pt x="870" y="449"/>
                      <a:pt x="879" y="449"/>
                      <a:pt x="876" y="449"/>
                    </a:cubicBezTo>
                    <a:cubicBezTo>
                      <a:pt x="864" y="447"/>
                      <a:pt x="824" y="453"/>
                      <a:pt x="809" y="453"/>
                    </a:cubicBezTo>
                    <a:cubicBezTo>
                      <a:pt x="795" y="453"/>
                      <a:pt x="800" y="449"/>
                      <a:pt x="792" y="451"/>
                    </a:cubicBezTo>
                    <a:cubicBezTo>
                      <a:pt x="780" y="455"/>
                      <a:pt x="776" y="467"/>
                      <a:pt x="764" y="470"/>
                    </a:cubicBezTo>
                    <a:cubicBezTo>
                      <a:pt x="750" y="468"/>
                      <a:pt x="732" y="477"/>
                      <a:pt x="720" y="470"/>
                    </a:cubicBezTo>
                    <a:cubicBezTo>
                      <a:pt x="699" y="457"/>
                      <a:pt x="696" y="446"/>
                      <a:pt x="677" y="429"/>
                    </a:cubicBezTo>
                    <a:cubicBezTo>
                      <a:pt x="663" y="419"/>
                      <a:pt x="667" y="407"/>
                      <a:pt x="648" y="410"/>
                    </a:cubicBezTo>
                    <a:cubicBezTo>
                      <a:pt x="639" y="407"/>
                      <a:pt x="635" y="401"/>
                      <a:pt x="627" y="396"/>
                    </a:cubicBezTo>
                    <a:cubicBezTo>
                      <a:pt x="607" y="399"/>
                      <a:pt x="617" y="397"/>
                      <a:pt x="598" y="403"/>
                    </a:cubicBezTo>
                    <a:cubicBezTo>
                      <a:pt x="592" y="405"/>
                      <a:pt x="583" y="413"/>
                      <a:pt x="583" y="413"/>
                    </a:cubicBezTo>
                    <a:cubicBezTo>
                      <a:pt x="561" y="407"/>
                      <a:pt x="538" y="403"/>
                      <a:pt x="516" y="396"/>
                    </a:cubicBezTo>
                    <a:cubicBezTo>
                      <a:pt x="509" y="389"/>
                      <a:pt x="503" y="380"/>
                      <a:pt x="497" y="372"/>
                    </a:cubicBezTo>
                    <a:cubicBezTo>
                      <a:pt x="492" y="357"/>
                      <a:pt x="491" y="350"/>
                      <a:pt x="495" y="338"/>
                    </a:cubicBezTo>
                    <a:cubicBezTo>
                      <a:pt x="492" y="319"/>
                      <a:pt x="502" y="299"/>
                      <a:pt x="485" y="288"/>
                    </a:cubicBezTo>
                    <a:cubicBezTo>
                      <a:pt x="478" y="265"/>
                      <a:pt x="462" y="246"/>
                      <a:pt x="442" y="233"/>
                    </a:cubicBezTo>
                    <a:cubicBezTo>
                      <a:pt x="444" y="232"/>
                      <a:pt x="448" y="233"/>
                      <a:pt x="449" y="230"/>
                    </a:cubicBezTo>
                    <a:cubicBezTo>
                      <a:pt x="451" y="221"/>
                      <a:pt x="449" y="210"/>
                      <a:pt x="451" y="199"/>
                    </a:cubicBezTo>
                    <a:cubicBezTo>
                      <a:pt x="453" y="191"/>
                      <a:pt x="461" y="184"/>
                      <a:pt x="463" y="175"/>
                    </a:cubicBezTo>
                    <a:cubicBezTo>
                      <a:pt x="454" y="156"/>
                      <a:pt x="454" y="133"/>
                      <a:pt x="473" y="120"/>
                    </a:cubicBezTo>
                    <a:cubicBezTo>
                      <a:pt x="478" y="113"/>
                      <a:pt x="489" y="103"/>
                      <a:pt x="497" y="101"/>
                    </a:cubicBezTo>
                    <a:cubicBezTo>
                      <a:pt x="517" y="70"/>
                      <a:pt x="527" y="78"/>
                      <a:pt x="555" y="58"/>
                    </a:cubicBezTo>
                    <a:cubicBezTo>
                      <a:pt x="563" y="52"/>
                      <a:pt x="581" y="38"/>
                      <a:pt x="581" y="38"/>
                    </a:cubicBezTo>
                    <a:cubicBezTo>
                      <a:pt x="577" y="19"/>
                      <a:pt x="573" y="4"/>
                      <a:pt x="552" y="0"/>
                    </a:cubicBezTo>
                    <a:cubicBezTo>
                      <a:pt x="550" y="1"/>
                      <a:pt x="545" y="2"/>
                      <a:pt x="545" y="2"/>
                    </a:cubicBezTo>
                    <a:cubicBezTo>
                      <a:pt x="545" y="2"/>
                      <a:pt x="550" y="1"/>
                      <a:pt x="552" y="0"/>
                    </a:cubicBezTo>
                    <a:close/>
                  </a:path>
                </a:pathLst>
              </a:custGeom>
              <a:grpFill/>
              <a:ln w="3175" cap="rnd" cmpd="sng">
                <a:solidFill>
                  <a:schemeClr val="bg1"/>
                </a:solidFill>
                <a:prstDash val="solid"/>
                <a:round/>
                <a:headEnd type="none" w="med" len="med"/>
                <a:tailEnd type="none" w="med" len="med"/>
              </a:ln>
              <a:effectLst/>
            </p:spPr>
            <p:txBody>
              <a:bodyPr/>
              <a:lstStyle/>
              <a:p>
                <a:endParaRPr lang="es-CO"/>
              </a:p>
            </p:txBody>
          </p:sp>
        </p:grpSp>
        <p:sp>
          <p:nvSpPr>
            <p:cNvPr id="182" name="CuadroTexto 181">
              <a:extLst>
                <a:ext uri="{FF2B5EF4-FFF2-40B4-BE49-F238E27FC236}">
                  <a16:creationId xmlns:a16="http://schemas.microsoft.com/office/drawing/2014/main" id="{489D13B4-9DA9-475E-A386-77B935ED629D}"/>
                </a:ext>
              </a:extLst>
            </p:cNvPr>
            <p:cNvSpPr txBox="1"/>
            <p:nvPr/>
          </p:nvSpPr>
          <p:spPr>
            <a:xfrm>
              <a:off x="10985893" y="6494183"/>
              <a:ext cx="771525" cy="307777"/>
            </a:xfrm>
            <a:prstGeom prst="rect">
              <a:avLst/>
            </a:prstGeom>
            <a:noFill/>
          </p:spPr>
          <p:txBody>
            <a:bodyPr wrap="square" rtlCol="0">
              <a:spAutoFit/>
            </a:bodyPr>
            <a:lstStyle/>
            <a:p>
              <a:r>
                <a:rPr lang="es-MX" sz="1400" b="1" dirty="0">
                  <a:solidFill>
                    <a:schemeClr val="tx2">
                      <a:lumMod val="50000"/>
                    </a:schemeClr>
                  </a:solidFill>
                </a:rPr>
                <a:t>50 Hz</a:t>
              </a:r>
              <a:endParaRPr lang="es-CO" sz="1400" b="1" dirty="0">
                <a:solidFill>
                  <a:schemeClr val="tx2">
                    <a:lumMod val="50000"/>
                  </a:schemeClr>
                </a:solidFill>
              </a:endParaRPr>
            </a:p>
          </p:txBody>
        </p:sp>
        <p:sp>
          <p:nvSpPr>
            <p:cNvPr id="183" name="CuadroTexto 182">
              <a:extLst>
                <a:ext uri="{FF2B5EF4-FFF2-40B4-BE49-F238E27FC236}">
                  <a16:creationId xmlns:a16="http://schemas.microsoft.com/office/drawing/2014/main" id="{D489D887-4C5E-4AB4-B46C-B0920E1C15B0}"/>
                </a:ext>
              </a:extLst>
            </p:cNvPr>
            <p:cNvSpPr txBox="1"/>
            <p:nvPr/>
          </p:nvSpPr>
          <p:spPr>
            <a:xfrm>
              <a:off x="11010546" y="5257654"/>
              <a:ext cx="771525" cy="307777"/>
            </a:xfrm>
            <a:prstGeom prst="rect">
              <a:avLst/>
            </a:prstGeom>
            <a:noFill/>
          </p:spPr>
          <p:txBody>
            <a:bodyPr wrap="square" rtlCol="0">
              <a:spAutoFit/>
            </a:bodyPr>
            <a:lstStyle/>
            <a:p>
              <a:r>
                <a:rPr lang="es-MX" sz="1400" b="1" dirty="0"/>
                <a:t>60 Hz</a:t>
              </a:r>
              <a:endParaRPr lang="es-CO" sz="1400" b="1" dirty="0"/>
            </a:p>
          </p:txBody>
        </p:sp>
        <p:sp>
          <p:nvSpPr>
            <p:cNvPr id="199" name="Rectángulo 198">
              <a:extLst>
                <a:ext uri="{FF2B5EF4-FFF2-40B4-BE49-F238E27FC236}">
                  <a16:creationId xmlns:a16="http://schemas.microsoft.com/office/drawing/2014/main" id="{4D097C0D-A108-4CBC-B00F-7812065AD890}"/>
                </a:ext>
              </a:extLst>
            </p:cNvPr>
            <p:cNvSpPr/>
            <p:nvPr/>
          </p:nvSpPr>
          <p:spPr>
            <a:xfrm>
              <a:off x="8948416" y="9160"/>
              <a:ext cx="3265045" cy="779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CO" dirty="0">
                  <a:solidFill>
                    <a:schemeClr val="tx2"/>
                  </a:solidFill>
                </a:rPr>
                <a:t>Interconexiones</a:t>
              </a:r>
            </a:p>
          </p:txBody>
        </p:sp>
      </p:grpSp>
      <p:sp>
        <p:nvSpPr>
          <p:cNvPr id="8" name="Marcador de contenido 7">
            <a:extLst>
              <a:ext uri="{FF2B5EF4-FFF2-40B4-BE49-F238E27FC236}">
                <a16:creationId xmlns:a16="http://schemas.microsoft.com/office/drawing/2014/main" id="{8166194A-5CF4-4C81-9475-499C0467E87D}"/>
              </a:ext>
            </a:extLst>
          </p:cNvPr>
          <p:cNvSpPr>
            <a:spLocks noGrp="1"/>
          </p:cNvSpPr>
          <p:nvPr>
            <p:ph sz="half" idx="1"/>
          </p:nvPr>
        </p:nvSpPr>
        <p:spPr/>
        <p:txBody>
          <a:bodyPr anchor="ctr">
            <a:normAutofit/>
          </a:bodyPr>
          <a:lstStyle/>
          <a:p>
            <a:pPr>
              <a:spcBef>
                <a:spcPts val="0"/>
              </a:spcBef>
              <a:spcAft>
                <a:spcPts val="600"/>
              </a:spcAft>
            </a:pPr>
            <a:r>
              <a:rPr lang="es-MX" sz="1800" dirty="0"/>
              <a:t>“Actualizar los marcos regulatorios que gobiernan las interconexiones existentes…</a:t>
            </a:r>
          </a:p>
          <a:p>
            <a:pPr>
              <a:spcBef>
                <a:spcPts val="0"/>
              </a:spcBef>
              <a:spcAft>
                <a:spcPts val="600"/>
              </a:spcAft>
            </a:pPr>
            <a:r>
              <a:rPr lang="es-MX" sz="1800" u="sng" dirty="0"/>
              <a:t>desarrollar marcos regulatorios flexibles </a:t>
            </a:r>
            <a:r>
              <a:rPr lang="es-MX" sz="1800" dirty="0"/>
              <a:t>que puedan aprovechar los cambios </a:t>
            </a:r>
            <a:r>
              <a:rPr lang="es-MX" sz="1800" dirty="0" err="1"/>
              <a:t>intradiarios</a:t>
            </a:r>
            <a:r>
              <a:rPr lang="es-MX" sz="1800" dirty="0"/>
              <a:t> en el sistema eléctrico y estandarizar regulaciones para maximizar el uso de infraestructura.</a:t>
            </a:r>
          </a:p>
          <a:p>
            <a:pPr>
              <a:spcBef>
                <a:spcPts val="0"/>
              </a:spcBef>
              <a:spcAft>
                <a:spcPts val="600"/>
              </a:spcAft>
            </a:pPr>
            <a:r>
              <a:rPr lang="es-MX" sz="1800" dirty="0"/>
              <a:t>Adoptar nuevos principios rectores para las interconexiones existentes y futuras, con el objetivo de aumentar la integración regional…</a:t>
            </a:r>
          </a:p>
          <a:p>
            <a:pPr>
              <a:spcBef>
                <a:spcPts val="0"/>
              </a:spcBef>
              <a:spcAft>
                <a:spcPts val="600"/>
              </a:spcAft>
            </a:pPr>
            <a:r>
              <a:rPr lang="es-MX" sz="1800" u="sng" dirty="0"/>
              <a:t>Mejorar los sistemas de interconexión eléctrica regional existentes </a:t>
            </a:r>
            <a:r>
              <a:rPr lang="es-MX" sz="1800" dirty="0"/>
              <a:t>(SIEPAC) y </a:t>
            </a:r>
            <a:r>
              <a:rPr lang="es-MX" sz="1800" u="sng" dirty="0"/>
              <a:t>apoyar la creación y fortalecimiento de iniciativas menos maduras </a:t>
            </a:r>
            <a:r>
              <a:rPr lang="es-MX" sz="1800" dirty="0"/>
              <a:t>de interconexión eléctrica regional (</a:t>
            </a:r>
            <a:r>
              <a:rPr lang="es-MX" sz="1800" dirty="0" err="1"/>
              <a:t>SINEA</a:t>
            </a:r>
            <a:r>
              <a:rPr lang="es-MX" sz="1800" dirty="0"/>
              <a:t>, </a:t>
            </a:r>
            <a:r>
              <a:rPr lang="es-MX" sz="1800" dirty="0" err="1"/>
              <a:t>SIESUR</a:t>
            </a:r>
            <a:r>
              <a:rPr lang="es-MX" sz="1800" dirty="0"/>
              <a:t>, Arco Norte, Interconexión Colombia-Panamá, etc.).”</a:t>
            </a:r>
            <a:endParaRPr lang="es-CO" sz="1800" dirty="0"/>
          </a:p>
        </p:txBody>
      </p:sp>
      <p:sp>
        <p:nvSpPr>
          <p:cNvPr id="9" name="Marcador de contenido 8">
            <a:extLst>
              <a:ext uri="{FF2B5EF4-FFF2-40B4-BE49-F238E27FC236}">
                <a16:creationId xmlns:a16="http://schemas.microsoft.com/office/drawing/2014/main" id="{AD6BAB44-AF4A-414F-84B2-4624F041D88D}"/>
              </a:ext>
            </a:extLst>
          </p:cNvPr>
          <p:cNvSpPr>
            <a:spLocks noGrp="1"/>
          </p:cNvSpPr>
          <p:nvPr>
            <p:ph sz="half" idx="2"/>
          </p:nvPr>
        </p:nvSpPr>
        <p:spPr/>
        <p:txBody>
          <a:bodyPr/>
          <a:lstStyle/>
          <a:p>
            <a:endParaRPr lang="es-CO"/>
          </a:p>
        </p:txBody>
      </p:sp>
      <p:sp>
        <p:nvSpPr>
          <p:cNvPr id="7" name="Título 6">
            <a:extLst>
              <a:ext uri="{FF2B5EF4-FFF2-40B4-BE49-F238E27FC236}">
                <a16:creationId xmlns:a16="http://schemas.microsoft.com/office/drawing/2014/main" id="{34C73859-F725-4FD6-A5D8-45C501DF6BE2}"/>
              </a:ext>
            </a:extLst>
          </p:cNvPr>
          <p:cNvSpPr>
            <a:spLocks noGrp="1"/>
          </p:cNvSpPr>
          <p:nvPr>
            <p:ph type="title"/>
          </p:nvPr>
        </p:nvSpPr>
        <p:spPr/>
        <p:txBody>
          <a:bodyPr/>
          <a:lstStyle/>
          <a:p>
            <a:endParaRPr lang="es-CO" dirty="0"/>
          </a:p>
        </p:txBody>
      </p:sp>
      <p:pic>
        <p:nvPicPr>
          <p:cNvPr id="201" name="Imagen 200">
            <a:extLst>
              <a:ext uri="{FF2B5EF4-FFF2-40B4-BE49-F238E27FC236}">
                <a16:creationId xmlns:a16="http://schemas.microsoft.com/office/drawing/2014/main" id="{64DF7448-5094-4A32-8BE0-0969865AF808}"/>
              </a:ext>
            </a:extLst>
          </p:cNvPr>
          <p:cNvPicPr>
            <a:picLocks noChangeAspect="1"/>
          </p:cNvPicPr>
          <p:nvPr/>
        </p:nvPicPr>
        <p:blipFill rotWithShape="1">
          <a:blip r:embed="rId5"/>
          <a:srcRect b="79841"/>
          <a:stretch/>
        </p:blipFill>
        <p:spPr>
          <a:xfrm>
            <a:off x="-2" y="-6444"/>
            <a:ext cx="6079837" cy="1382808"/>
          </a:xfrm>
          <a:prstGeom prst="rect">
            <a:avLst/>
          </a:prstGeom>
          <a:ln>
            <a:noFill/>
          </a:ln>
        </p:spPr>
      </p:pic>
      <p:sp>
        <p:nvSpPr>
          <p:cNvPr id="12" name="Rectángulo 11">
            <a:extLst>
              <a:ext uri="{FF2B5EF4-FFF2-40B4-BE49-F238E27FC236}">
                <a16:creationId xmlns:a16="http://schemas.microsoft.com/office/drawing/2014/main" id="{8A7B8C1C-3B0F-4510-885D-4437B87AF596}"/>
              </a:ext>
            </a:extLst>
          </p:cNvPr>
          <p:cNvSpPr/>
          <p:nvPr/>
        </p:nvSpPr>
        <p:spPr>
          <a:xfrm>
            <a:off x="550862" y="-7080"/>
            <a:ext cx="5508625" cy="138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s-CO" sz="2400" b="1" dirty="0">
                <a:effectLst>
                  <a:outerShdw blurRad="38100" dist="38100" dir="2700000" algn="tl">
                    <a:srgbClr val="000000">
                      <a:alpha val="43137"/>
                    </a:srgbClr>
                  </a:outerShdw>
                </a:effectLst>
              </a:rPr>
              <a:t>Recomendaciones</a:t>
            </a:r>
            <a:br>
              <a:rPr lang="es-CO" sz="2400" b="1" dirty="0">
                <a:effectLst>
                  <a:outerShdw blurRad="38100" dist="38100" dir="2700000" algn="tl">
                    <a:srgbClr val="000000">
                      <a:alpha val="43137"/>
                    </a:srgbClr>
                  </a:outerShdw>
                </a:effectLst>
              </a:rPr>
            </a:br>
            <a:r>
              <a:rPr lang="es-CO" sz="2400" b="1" dirty="0">
                <a:effectLst>
                  <a:outerShdw blurRad="38100" dist="38100" dir="2700000" algn="tl">
                    <a:srgbClr val="000000">
                      <a:alpha val="43137"/>
                    </a:srgbClr>
                  </a:outerShdw>
                </a:effectLst>
              </a:rPr>
              <a:t>de política</a:t>
            </a:r>
          </a:p>
          <a:p>
            <a:pPr>
              <a:spcAft>
                <a:spcPts val="600"/>
              </a:spcAft>
            </a:pPr>
            <a:r>
              <a:rPr lang="es-CO" dirty="0"/>
              <a:t>IX Cumbre de las Américas</a:t>
            </a:r>
          </a:p>
        </p:txBody>
      </p:sp>
      <p:pic>
        <p:nvPicPr>
          <p:cNvPr id="14" name="Imagen 13">
            <a:extLst>
              <a:ext uri="{FF2B5EF4-FFF2-40B4-BE49-F238E27FC236}">
                <a16:creationId xmlns:a16="http://schemas.microsoft.com/office/drawing/2014/main" id="{828ECCEE-E17D-4DF9-8841-989C6E1C9D69}"/>
              </a:ext>
            </a:extLst>
          </p:cNvPr>
          <p:cNvPicPr>
            <a:picLocks noChangeAspect="1"/>
          </p:cNvPicPr>
          <p:nvPr/>
        </p:nvPicPr>
        <p:blipFill>
          <a:blip r:embed="rId6"/>
          <a:stretch>
            <a:fillRect/>
          </a:stretch>
        </p:blipFill>
        <p:spPr>
          <a:xfrm>
            <a:off x="784603" y="5931515"/>
            <a:ext cx="1619193" cy="539731"/>
          </a:xfrm>
          <a:prstGeom prst="rect">
            <a:avLst/>
          </a:prstGeom>
        </p:spPr>
      </p:pic>
    </p:spTree>
    <p:extLst>
      <p:ext uri="{BB962C8B-B14F-4D97-AF65-F5344CB8AC3E}">
        <p14:creationId xmlns:p14="http://schemas.microsoft.com/office/powerpoint/2010/main" val="7066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contenido 34">
            <a:extLst>
              <a:ext uri="{FF2B5EF4-FFF2-40B4-BE49-F238E27FC236}">
                <a16:creationId xmlns:a16="http://schemas.microsoft.com/office/drawing/2014/main" id="{7D670442-B93B-4D6C-8315-4142BC16A9A9}"/>
              </a:ext>
            </a:extLst>
          </p:cNvPr>
          <p:cNvSpPr>
            <a:spLocks noGrp="1"/>
          </p:cNvSpPr>
          <p:nvPr>
            <p:ph sz="half" idx="1"/>
          </p:nvPr>
        </p:nvSpPr>
        <p:spPr/>
        <p:txBody>
          <a:bodyPr anchor="ctr">
            <a:noAutofit/>
          </a:bodyPr>
          <a:lstStyle/>
          <a:p>
            <a:pPr marL="0" indent="0">
              <a:lnSpc>
                <a:spcPct val="100000"/>
              </a:lnSpc>
              <a:spcBef>
                <a:spcPts val="0"/>
              </a:spcBef>
              <a:spcAft>
                <a:spcPts val="600"/>
              </a:spcAft>
              <a:buNone/>
            </a:pPr>
            <a:r>
              <a:rPr lang="es-MX" dirty="0"/>
              <a:t>Cada iniciativa se encuentra en un estado de desarrollo diferente, con una Hoja de Ruta definida (trabajo coordinado de autoridades, empresas, instituciones y banca multilateral)</a:t>
            </a:r>
          </a:p>
          <a:p>
            <a:pPr>
              <a:lnSpc>
                <a:spcPct val="100000"/>
              </a:lnSpc>
              <a:spcBef>
                <a:spcPts val="0"/>
              </a:spcBef>
              <a:spcAft>
                <a:spcPts val="600"/>
              </a:spcAft>
              <a:tabLst>
                <a:tab pos="1169988" algn="l"/>
              </a:tabLst>
            </a:pPr>
            <a:r>
              <a:rPr lang="es-CO" dirty="0"/>
              <a:t>SIEPAC: 	Sistema de Interconexión Eléctrica </a:t>
            </a:r>
            <a:br>
              <a:rPr lang="es-CO" dirty="0"/>
            </a:br>
            <a:r>
              <a:rPr lang="es-CO" dirty="0"/>
              <a:t>	de los países de América Central</a:t>
            </a:r>
          </a:p>
          <a:p>
            <a:pPr>
              <a:lnSpc>
                <a:spcPct val="100000"/>
              </a:lnSpc>
              <a:spcBef>
                <a:spcPts val="0"/>
              </a:spcBef>
              <a:spcAft>
                <a:spcPts val="600"/>
              </a:spcAft>
              <a:tabLst>
                <a:tab pos="1169988" algn="l"/>
              </a:tabLst>
            </a:pPr>
            <a:r>
              <a:rPr lang="es-CO" dirty="0" err="1"/>
              <a:t>SINEA</a:t>
            </a:r>
            <a:r>
              <a:rPr lang="es-CO" dirty="0"/>
              <a:t>: 	Sistema de Interconexión Eléctrica Andina</a:t>
            </a:r>
          </a:p>
          <a:p>
            <a:pPr>
              <a:lnSpc>
                <a:spcPct val="100000"/>
              </a:lnSpc>
              <a:spcBef>
                <a:spcPts val="0"/>
              </a:spcBef>
              <a:spcAft>
                <a:spcPts val="600"/>
              </a:spcAft>
              <a:tabLst>
                <a:tab pos="1169988" algn="l"/>
              </a:tabLst>
            </a:pPr>
            <a:r>
              <a:rPr lang="es-CO" dirty="0" err="1"/>
              <a:t>SIESUR</a:t>
            </a:r>
            <a:r>
              <a:rPr lang="es-CO" dirty="0"/>
              <a:t>: 	Sistema de Integración Energética </a:t>
            </a:r>
            <a:br>
              <a:rPr lang="es-CO" dirty="0"/>
            </a:br>
            <a:r>
              <a:rPr lang="es-CO" dirty="0"/>
              <a:t>	de los Países del Sur</a:t>
            </a:r>
            <a:endParaRPr lang="es-MX" dirty="0"/>
          </a:p>
          <a:p>
            <a:pPr>
              <a:lnSpc>
                <a:spcPct val="100000"/>
              </a:lnSpc>
              <a:spcBef>
                <a:spcPts val="0"/>
              </a:spcBef>
              <a:spcAft>
                <a:spcPts val="600"/>
              </a:spcAft>
              <a:tabLst>
                <a:tab pos="1169988" algn="l"/>
              </a:tabLst>
            </a:pPr>
            <a:r>
              <a:rPr lang="es-CO" dirty="0" err="1"/>
              <a:t>ICP</a:t>
            </a:r>
            <a:r>
              <a:rPr lang="es-CO" dirty="0"/>
              <a:t>: 	Interconexión Colombia Panamá</a:t>
            </a:r>
          </a:p>
          <a:p>
            <a:pPr>
              <a:lnSpc>
                <a:spcPct val="100000"/>
              </a:lnSpc>
              <a:spcBef>
                <a:spcPts val="0"/>
              </a:spcBef>
              <a:spcAft>
                <a:spcPts val="600"/>
              </a:spcAft>
            </a:pPr>
            <a:endParaRPr lang="es-CO" dirty="0"/>
          </a:p>
        </p:txBody>
      </p:sp>
      <p:sp>
        <p:nvSpPr>
          <p:cNvPr id="45" name="Marcador de contenido 44">
            <a:extLst>
              <a:ext uri="{FF2B5EF4-FFF2-40B4-BE49-F238E27FC236}">
                <a16:creationId xmlns:a16="http://schemas.microsoft.com/office/drawing/2014/main" id="{1FDD8C5E-2131-4B7D-928F-2D7AB3B45050}"/>
              </a:ext>
            </a:extLst>
          </p:cNvPr>
          <p:cNvSpPr>
            <a:spLocks noGrp="1"/>
          </p:cNvSpPr>
          <p:nvPr>
            <p:ph sz="half" idx="2"/>
          </p:nvPr>
        </p:nvSpPr>
        <p:spPr/>
        <p:txBody>
          <a:bodyPr/>
          <a:lstStyle/>
          <a:p>
            <a:endParaRPr lang="es-CO"/>
          </a:p>
        </p:txBody>
      </p:sp>
      <p:sp>
        <p:nvSpPr>
          <p:cNvPr id="26" name="Título 25">
            <a:extLst>
              <a:ext uri="{FF2B5EF4-FFF2-40B4-BE49-F238E27FC236}">
                <a16:creationId xmlns:a16="http://schemas.microsoft.com/office/drawing/2014/main" id="{2413120B-BC07-4611-A71B-B5C4B2108B67}"/>
              </a:ext>
            </a:extLst>
          </p:cNvPr>
          <p:cNvSpPr>
            <a:spLocks noGrp="1"/>
          </p:cNvSpPr>
          <p:nvPr>
            <p:ph type="title"/>
          </p:nvPr>
        </p:nvSpPr>
        <p:spPr>
          <a:xfrm>
            <a:off x="554182" y="163967"/>
            <a:ext cx="5500393" cy="1083342"/>
          </a:xfrm>
        </p:spPr>
        <p:txBody>
          <a:bodyPr>
            <a:noAutofit/>
          </a:bodyPr>
          <a:lstStyle/>
          <a:p>
            <a:r>
              <a:rPr lang="es-MX" sz="2800" dirty="0">
                <a:solidFill>
                  <a:schemeClr val="bg1"/>
                </a:solidFill>
              </a:rPr>
              <a:t>El proceso de integración eléctrica en la región avanza a través de diferentes iniciativas regionales</a:t>
            </a:r>
            <a:endParaRPr lang="es-CO" sz="2800" dirty="0">
              <a:solidFill>
                <a:schemeClr val="bg1"/>
              </a:solidFill>
            </a:endParaRPr>
          </a:p>
        </p:txBody>
      </p:sp>
      <p:pic>
        <p:nvPicPr>
          <p:cNvPr id="177" name="Imagen 176">
            <a:extLst>
              <a:ext uri="{FF2B5EF4-FFF2-40B4-BE49-F238E27FC236}">
                <a16:creationId xmlns:a16="http://schemas.microsoft.com/office/drawing/2014/main" id="{7BEE738B-FBF7-411C-8DE2-EC1946629971}"/>
              </a:ext>
            </a:extLst>
          </p:cNvPr>
          <p:cNvPicPr>
            <a:picLocks noChangeAspect="1"/>
          </p:cNvPicPr>
          <p:nvPr/>
        </p:nvPicPr>
        <p:blipFill>
          <a:blip r:embed="rId3"/>
          <a:stretch>
            <a:fillRect/>
          </a:stretch>
        </p:blipFill>
        <p:spPr>
          <a:xfrm>
            <a:off x="6096000" y="-7080"/>
            <a:ext cx="6096000" cy="6858000"/>
          </a:xfrm>
          <a:prstGeom prst="rect">
            <a:avLst/>
          </a:prstGeom>
          <a:ln>
            <a:solidFill>
              <a:schemeClr val="bg1"/>
            </a:solidFill>
          </a:ln>
        </p:spPr>
      </p:pic>
      <p:sp>
        <p:nvSpPr>
          <p:cNvPr id="178" name="Arco 177">
            <a:extLst>
              <a:ext uri="{FF2B5EF4-FFF2-40B4-BE49-F238E27FC236}">
                <a16:creationId xmlns:a16="http://schemas.microsoft.com/office/drawing/2014/main" id="{4DDAD8A0-E467-4557-A476-E7E0641FEAFE}"/>
              </a:ext>
            </a:extLst>
          </p:cNvPr>
          <p:cNvSpPr/>
          <p:nvPr/>
        </p:nvSpPr>
        <p:spPr>
          <a:xfrm>
            <a:off x="7858849" y="664601"/>
            <a:ext cx="1305433" cy="579473"/>
          </a:xfrm>
          <a:prstGeom prst="arc">
            <a:avLst>
              <a:gd name="adj1" fmla="val 11126405"/>
              <a:gd name="adj2" fmla="val 0"/>
            </a:avLst>
          </a:prstGeom>
          <a:ln w="1270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79" name="Arco 178">
            <a:extLst>
              <a:ext uri="{FF2B5EF4-FFF2-40B4-BE49-F238E27FC236}">
                <a16:creationId xmlns:a16="http://schemas.microsoft.com/office/drawing/2014/main" id="{23A3EC8A-BBF7-4D04-9233-C346A557CEA8}"/>
              </a:ext>
            </a:extLst>
          </p:cNvPr>
          <p:cNvSpPr/>
          <p:nvPr/>
        </p:nvSpPr>
        <p:spPr>
          <a:xfrm rot="10800000">
            <a:off x="7603375" y="952301"/>
            <a:ext cx="841756" cy="1620537"/>
          </a:xfrm>
          <a:prstGeom prst="arc">
            <a:avLst>
              <a:gd name="adj1" fmla="val 17349408"/>
              <a:gd name="adj2" fmla="val 4513901"/>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0" name="Elipse 179">
            <a:extLst>
              <a:ext uri="{FF2B5EF4-FFF2-40B4-BE49-F238E27FC236}">
                <a16:creationId xmlns:a16="http://schemas.microsoft.com/office/drawing/2014/main" id="{D1CF2AF3-F4E2-4246-899E-0B633F8115E9}"/>
              </a:ext>
            </a:extLst>
          </p:cNvPr>
          <p:cNvSpPr/>
          <p:nvPr/>
        </p:nvSpPr>
        <p:spPr>
          <a:xfrm>
            <a:off x="8527900" y="558480"/>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181" name="Arco 180">
            <a:extLst>
              <a:ext uri="{FF2B5EF4-FFF2-40B4-BE49-F238E27FC236}">
                <a16:creationId xmlns:a16="http://schemas.microsoft.com/office/drawing/2014/main" id="{032CF640-07D8-40FA-9F4C-E82EC1D6161C}"/>
              </a:ext>
            </a:extLst>
          </p:cNvPr>
          <p:cNvSpPr/>
          <p:nvPr/>
        </p:nvSpPr>
        <p:spPr>
          <a:xfrm rot="10800000">
            <a:off x="7798302" y="1970795"/>
            <a:ext cx="2003657" cy="973655"/>
          </a:xfrm>
          <a:prstGeom prst="arc">
            <a:avLst>
              <a:gd name="adj1" fmla="val 16005083"/>
              <a:gd name="adj2" fmla="val 21238943"/>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2" name="Arco 181">
            <a:extLst>
              <a:ext uri="{FF2B5EF4-FFF2-40B4-BE49-F238E27FC236}">
                <a16:creationId xmlns:a16="http://schemas.microsoft.com/office/drawing/2014/main" id="{B8BA14BD-CDFA-4CCE-AD1F-AC8630A1C233}"/>
              </a:ext>
            </a:extLst>
          </p:cNvPr>
          <p:cNvSpPr/>
          <p:nvPr/>
        </p:nvSpPr>
        <p:spPr>
          <a:xfrm rot="10800000">
            <a:off x="7447650" y="895348"/>
            <a:ext cx="841756" cy="1757895"/>
          </a:xfrm>
          <a:prstGeom prst="arc">
            <a:avLst>
              <a:gd name="adj1" fmla="val 17349408"/>
              <a:gd name="adj2" fmla="val 4513901"/>
            </a:avLst>
          </a:prstGeom>
          <a:ln w="127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3" name="Elipse 182">
            <a:extLst>
              <a:ext uri="{FF2B5EF4-FFF2-40B4-BE49-F238E27FC236}">
                <a16:creationId xmlns:a16="http://schemas.microsoft.com/office/drawing/2014/main" id="{5E206ED9-6327-43C9-ABCA-7CEE2AA19F3C}"/>
              </a:ext>
            </a:extLst>
          </p:cNvPr>
          <p:cNvSpPr/>
          <p:nvPr/>
        </p:nvSpPr>
        <p:spPr>
          <a:xfrm>
            <a:off x="7585498" y="2363821"/>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184" name="Elipse 183">
            <a:extLst>
              <a:ext uri="{FF2B5EF4-FFF2-40B4-BE49-F238E27FC236}">
                <a16:creationId xmlns:a16="http://schemas.microsoft.com/office/drawing/2014/main" id="{987BD755-FF91-4C75-859E-5CB417CA19B7}"/>
              </a:ext>
            </a:extLst>
          </p:cNvPr>
          <p:cNvSpPr/>
          <p:nvPr/>
        </p:nvSpPr>
        <p:spPr>
          <a:xfrm>
            <a:off x="7633979" y="842981"/>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185" name="Elipse 184">
            <a:extLst>
              <a:ext uri="{FF2B5EF4-FFF2-40B4-BE49-F238E27FC236}">
                <a16:creationId xmlns:a16="http://schemas.microsoft.com/office/drawing/2014/main" id="{4A8E5BEA-16E9-4C89-B1B1-CA7DCC7FC3C6}"/>
              </a:ext>
            </a:extLst>
          </p:cNvPr>
          <p:cNvSpPr/>
          <p:nvPr/>
        </p:nvSpPr>
        <p:spPr>
          <a:xfrm>
            <a:off x="7432361" y="1429355"/>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186" name="Arco 185">
            <a:extLst>
              <a:ext uri="{FF2B5EF4-FFF2-40B4-BE49-F238E27FC236}">
                <a16:creationId xmlns:a16="http://schemas.microsoft.com/office/drawing/2014/main" id="{54B3AFA2-0F20-42F4-A9A3-BF88BFBF17DA}"/>
              </a:ext>
            </a:extLst>
          </p:cNvPr>
          <p:cNvSpPr/>
          <p:nvPr/>
        </p:nvSpPr>
        <p:spPr>
          <a:xfrm rot="20489762">
            <a:off x="7332806" y="2472136"/>
            <a:ext cx="1109367" cy="2224967"/>
          </a:xfrm>
          <a:prstGeom prst="arc">
            <a:avLst>
              <a:gd name="adj1" fmla="val 18157985"/>
              <a:gd name="adj2" fmla="val 4794643"/>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7" name="Arco 186">
            <a:extLst>
              <a:ext uri="{FF2B5EF4-FFF2-40B4-BE49-F238E27FC236}">
                <a16:creationId xmlns:a16="http://schemas.microsoft.com/office/drawing/2014/main" id="{B00ED332-B6F6-4C7C-96BC-E41F97AFA080}"/>
              </a:ext>
            </a:extLst>
          </p:cNvPr>
          <p:cNvSpPr/>
          <p:nvPr/>
        </p:nvSpPr>
        <p:spPr>
          <a:xfrm rot="16200000">
            <a:off x="8231009" y="3283770"/>
            <a:ext cx="1363956" cy="973655"/>
          </a:xfrm>
          <a:prstGeom prst="arc">
            <a:avLst>
              <a:gd name="adj1" fmla="val 17750294"/>
              <a:gd name="adj2" fmla="val 21238943"/>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8" name="Arco 187">
            <a:extLst>
              <a:ext uri="{FF2B5EF4-FFF2-40B4-BE49-F238E27FC236}">
                <a16:creationId xmlns:a16="http://schemas.microsoft.com/office/drawing/2014/main" id="{9A52DDFE-D6F7-4AEE-8FCA-FAF80EDC5A06}"/>
              </a:ext>
            </a:extLst>
          </p:cNvPr>
          <p:cNvSpPr/>
          <p:nvPr/>
        </p:nvSpPr>
        <p:spPr>
          <a:xfrm rot="521863">
            <a:off x="9297085" y="1620033"/>
            <a:ext cx="1109367" cy="2224967"/>
          </a:xfrm>
          <a:prstGeom prst="arc">
            <a:avLst>
              <a:gd name="adj1" fmla="val 17231304"/>
              <a:gd name="adj2" fmla="val 2710918"/>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89" name="Arco 188">
            <a:extLst>
              <a:ext uri="{FF2B5EF4-FFF2-40B4-BE49-F238E27FC236}">
                <a16:creationId xmlns:a16="http://schemas.microsoft.com/office/drawing/2014/main" id="{210608A5-AB95-4CE7-9C24-62B1261C6283}"/>
              </a:ext>
            </a:extLst>
          </p:cNvPr>
          <p:cNvSpPr/>
          <p:nvPr/>
        </p:nvSpPr>
        <p:spPr>
          <a:xfrm rot="521863">
            <a:off x="9306919" y="1571885"/>
            <a:ext cx="1686165" cy="2224967"/>
          </a:xfrm>
          <a:prstGeom prst="arc">
            <a:avLst>
              <a:gd name="adj1" fmla="val 16308155"/>
              <a:gd name="adj2" fmla="val 3494153"/>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0" name="Arco 189">
            <a:extLst>
              <a:ext uri="{FF2B5EF4-FFF2-40B4-BE49-F238E27FC236}">
                <a16:creationId xmlns:a16="http://schemas.microsoft.com/office/drawing/2014/main" id="{649B42D3-2E8C-476E-9523-7C625AE657C6}"/>
              </a:ext>
            </a:extLst>
          </p:cNvPr>
          <p:cNvSpPr/>
          <p:nvPr/>
        </p:nvSpPr>
        <p:spPr>
          <a:xfrm rot="20398208">
            <a:off x="8676385" y="2851526"/>
            <a:ext cx="1375601" cy="973655"/>
          </a:xfrm>
          <a:prstGeom prst="arc">
            <a:avLst>
              <a:gd name="adj1" fmla="val 14519503"/>
              <a:gd name="adj2" fmla="val 19394133"/>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1" name="Arco 190">
            <a:extLst>
              <a:ext uri="{FF2B5EF4-FFF2-40B4-BE49-F238E27FC236}">
                <a16:creationId xmlns:a16="http://schemas.microsoft.com/office/drawing/2014/main" id="{DF034274-C4E8-46CD-B44B-B9B58D63B932}"/>
              </a:ext>
            </a:extLst>
          </p:cNvPr>
          <p:cNvSpPr/>
          <p:nvPr/>
        </p:nvSpPr>
        <p:spPr>
          <a:xfrm rot="17671011">
            <a:off x="8638738" y="1859513"/>
            <a:ext cx="1109367" cy="2733101"/>
          </a:xfrm>
          <a:prstGeom prst="arc">
            <a:avLst>
              <a:gd name="adj1" fmla="val 18157985"/>
              <a:gd name="adj2" fmla="val 4794643"/>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2" name="Arco 191">
            <a:extLst>
              <a:ext uri="{FF2B5EF4-FFF2-40B4-BE49-F238E27FC236}">
                <a16:creationId xmlns:a16="http://schemas.microsoft.com/office/drawing/2014/main" id="{AB1A5B01-4C6B-4BCF-870E-9D1631E91239}"/>
              </a:ext>
            </a:extLst>
          </p:cNvPr>
          <p:cNvSpPr/>
          <p:nvPr/>
        </p:nvSpPr>
        <p:spPr>
          <a:xfrm rot="3063017">
            <a:off x="8331910" y="3120593"/>
            <a:ext cx="1375601" cy="973655"/>
          </a:xfrm>
          <a:prstGeom prst="arc">
            <a:avLst>
              <a:gd name="adj1" fmla="val 13070096"/>
              <a:gd name="adj2" fmla="val 18140992"/>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3" name="Elipse 192">
            <a:extLst>
              <a:ext uri="{FF2B5EF4-FFF2-40B4-BE49-F238E27FC236}">
                <a16:creationId xmlns:a16="http://schemas.microsoft.com/office/drawing/2014/main" id="{D756F208-FF6A-49F6-8843-8821A5A04A01}"/>
              </a:ext>
            </a:extLst>
          </p:cNvPr>
          <p:cNvSpPr/>
          <p:nvPr/>
        </p:nvSpPr>
        <p:spPr>
          <a:xfrm>
            <a:off x="8766857" y="2889069"/>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cxnSp>
        <p:nvCxnSpPr>
          <p:cNvPr id="194" name="Conector recto de flecha 193">
            <a:extLst>
              <a:ext uri="{FF2B5EF4-FFF2-40B4-BE49-F238E27FC236}">
                <a16:creationId xmlns:a16="http://schemas.microsoft.com/office/drawing/2014/main" id="{A377234C-543B-4555-921D-9EB00B080CE6}"/>
              </a:ext>
            </a:extLst>
          </p:cNvPr>
          <p:cNvCxnSpPr>
            <a:stCxn id="193" idx="4"/>
          </p:cNvCxnSpPr>
          <p:nvPr/>
        </p:nvCxnSpPr>
        <p:spPr>
          <a:xfrm>
            <a:off x="8901267" y="3138288"/>
            <a:ext cx="28166" cy="613539"/>
          </a:xfrm>
          <a:prstGeom prst="straightConnector1">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E95FF4E2-C5F5-4E13-869C-FFDB133FDD8A}"/>
              </a:ext>
            </a:extLst>
          </p:cNvPr>
          <p:cNvCxnSpPr>
            <a:cxnSpLocks/>
            <a:endCxn id="199" idx="0"/>
          </p:cNvCxnSpPr>
          <p:nvPr/>
        </p:nvCxnSpPr>
        <p:spPr>
          <a:xfrm>
            <a:off x="8934313" y="3751827"/>
            <a:ext cx="21394" cy="1021064"/>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a16="http://schemas.microsoft.com/office/drawing/2014/main" id="{DE454180-B6A2-4449-946D-840C264F2669}"/>
              </a:ext>
            </a:extLst>
          </p:cNvPr>
          <p:cNvCxnSpPr>
            <a:stCxn id="207" idx="6"/>
            <a:endCxn id="203" idx="2"/>
          </p:cNvCxnSpPr>
          <p:nvPr/>
        </p:nvCxnSpPr>
        <p:spPr>
          <a:xfrm>
            <a:off x="9723630" y="3612768"/>
            <a:ext cx="611248" cy="8358"/>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7" name="Arco 196">
            <a:extLst>
              <a:ext uri="{FF2B5EF4-FFF2-40B4-BE49-F238E27FC236}">
                <a16:creationId xmlns:a16="http://schemas.microsoft.com/office/drawing/2014/main" id="{57ADB93E-7D65-4B8F-BE6E-E68DB89CC834}"/>
              </a:ext>
            </a:extLst>
          </p:cNvPr>
          <p:cNvSpPr/>
          <p:nvPr/>
        </p:nvSpPr>
        <p:spPr>
          <a:xfrm rot="20072571" flipV="1">
            <a:off x="8790843" y="4090609"/>
            <a:ext cx="1490570" cy="701817"/>
          </a:xfrm>
          <a:prstGeom prst="arc">
            <a:avLst>
              <a:gd name="adj1" fmla="val 11701150"/>
              <a:gd name="adj2" fmla="val 20324447"/>
            </a:avLst>
          </a:prstGeom>
          <a:ln w="127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8" name="Arco 197">
            <a:extLst>
              <a:ext uri="{FF2B5EF4-FFF2-40B4-BE49-F238E27FC236}">
                <a16:creationId xmlns:a16="http://schemas.microsoft.com/office/drawing/2014/main" id="{FB742974-CFC5-4A57-A250-87BADBF5695A}"/>
              </a:ext>
            </a:extLst>
          </p:cNvPr>
          <p:cNvSpPr/>
          <p:nvPr/>
        </p:nvSpPr>
        <p:spPr>
          <a:xfrm rot="2823543" flipV="1">
            <a:off x="8324222" y="4115838"/>
            <a:ext cx="957573" cy="736954"/>
          </a:xfrm>
          <a:prstGeom prst="arc">
            <a:avLst>
              <a:gd name="adj1" fmla="val 14342572"/>
              <a:gd name="adj2" fmla="val 19720080"/>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9" name="Elipse 198">
            <a:extLst>
              <a:ext uri="{FF2B5EF4-FFF2-40B4-BE49-F238E27FC236}">
                <a16:creationId xmlns:a16="http://schemas.microsoft.com/office/drawing/2014/main" id="{6F477DCB-2F3F-48F6-A0CE-41492F66F9D3}"/>
              </a:ext>
            </a:extLst>
          </p:cNvPr>
          <p:cNvSpPr/>
          <p:nvPr/>
        </p:nvSpPr>
        <p:spPr>
          <a:xfrm>
            <a:off x="8821297" y="4772891"/>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0" name="Elipse 199">
            <a:extLst>
              <a:ext uri="{FF2B5EF4-FFF2-40B4-BE49-F238E27FC236}">
                <a16:creationId xmlns:a16="http://schemas.microsoft.com/office/drawing/2014/main" id="{D96FD855-7F70-46AC-A4B8-B0B053E6C4CE}"/>
              </a:ext>
            </a:extLst>
          </p:cNvPr>
          <p:cNvSpPr/>
          <p:nvPr/>
        </p:nvSpPr>
        <p:spPr>
          <a:xfrm>
            <a:off x="8231236" y="4437888"/>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1" name="Arco 200">
            <a:extLst>
              <a:ext uri="{FF2B5EF4-FFF2-40B4-BE49-F238E27FC236}">
                <a16:creationId xmlns:a16="http://schemas.microsoft.com/office/drawing/2014/main" id="{8C92E259-EE20-4CC7-B562-BC7ADBAD3806}"/>
              </a:ext>
            </a:extLst>
          </p:cNvPr>
          <p:cNvSpPr/>
          <p:nvPr/>
        </p:nvSpPr>
        <p:spPr>
          <a:xfrm rot="1258728">
            <a:off x="8772772" y="2558687"/>
            <a:ext cx="1686165" cy="2224967"/>
          </a:xfrm>
          <a:prstGeom prst="arc">
            <a:avLst>
              <a:gd name="adj1" fmla="val 20531556"/>
              <a:gd name="adj2" fmla="val 2148191"/>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2" name="Elipse 201">
            <a:extLst>
              <a:ext uri="{FF2B5EF4-FFF2-40B4-BE49-F238E27FC236}">
                <a16:creationId xmlns:a16="http://schemas.microsoft.com/office/drawing/2014/main" id="{25DC1536-3D78-4944-AF43-AE8ED47F0ACE}"/>
              </a:ext>
            </a:extLst>
          </p:cNvPr>
          <p:cNvSpPr/>
          <p:nvPr/>
        </p:nvSpPr>
        <p:spPr>
          <a:xfrm>
            <a:off x="9584586" y="4640024"/>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3" name="Elipse 202">
            <a:extLst>
              <a:ext uri="{FF2B5EF4-FFF2-40B4-BE49-F238E27FC236}">
                <a16:creationId xmlns:a16="http://schemas.microsoft.com/office/drawing/2014/main" id="{AE3D8D3B-97F4-4BAC-B74C-3F0FD1188639}"/>
              </a:ext>
            </a:extLst>
          </p:cNvPr>
          <p:cNvSpPr/>
          <p:nvPr/>
        </p:nvSpPr>
        <p:spPr>
          <a:xfrm>
            <a:off x="10334878" y="3496516"/>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4" name="Arco 203">
            <a:extLst>
              <a:ext uri="{FF2B5EF4-FFF2-40B4-BE49-F238E27FC236}">
                <a16:creationId xmlns:a16="http://schemas.microsoft.com/office/drawing/2014/main" id="{92A01D26-927A-4962-AE9C-34E809488927}"/>
              </a:ext>
            </a:extLst>
          </p:cNvPr>
          <p:cNvSpPr/>
          <p:nvPr/>
        </p:nvSpPr>
        <p:spPr>
          <a:xfrm rot="20341272" flipH="1">
            <a:off x="9703592" y="2581399"/>
            <a:ext cx="1684444" cy="2224967"/>
          </a:xfrm>
          <a:prstGeom prst="arc">
            <a:avLst>
              <a:gd name="adj1" fmla="val 20087894"/>
              <a:gd name="adj2" fmla="val 2148191"/>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5" name="Arco 204">
            <a:extLst>
              <a:ext uri="{FF2B5EF4-FFF2-40B4-BE49-F238E27FC236}">
                <a16:creationId xmlns:a16="http://schemas.microsoft.com/office/drawing/2014/main" id="{891E930E-F242-453C-98D8-07A9E10CF0E0}"/>
              </a:ext>
            </a:extLst>
          </p:cNvPr>
          <p:cNvSpPr/>
          <p:nvPr/>
        </p:nvSpPr>
        <p:spPr>
          <a:xfrm rot="19575424">
            <a:off x="8943243" y="4243009"/>
            <a:ext cx="1490570" cy="701817"/>
          </a:xfrm>
          <a:prstGeom prst="arc">
            <a:avLst>
              <a:gd name="adj1" fmla="val 11701150"/>
              <a:gd name="adj2" fmla="val 19217784"/>
            </a:avLst>
          </a:prstGeom>
          <a:ln w="127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6" name="Arco 205">
            <a:extLst>
              <a:ext uri="{FF2B5EF4-FFF2-40B4-BE49-F238E27FC236}">
                <a16:creationId xmlns:a16="http://schemas.microsoft.com/office/drawing/2014/main" id="{F7A2AF7C-F56F-42AE-A614-02B491E9C0BE}"/>
              </a:ext>
            </a:extLst>
          </p:cNvPr>
          <p:cNvSpPr/>
          <p:nvPr/>
        </p:nvSpPr>
        <p:spPr>
          <a:xfrm rot="7375636" flipH="1">
            <a:off x="8074684" y="3807954"/>
            <a:ext cx="1947477" cy="701817"/>
          </a:xfrm>
          <a:prstGeom prst="arc">
            <a:avLst>
              <a:gd name="adj1" fmla="val 13187683"/>
              <a:gd name="adj2" fmla="val 20543364"/>
            </a:avLst>
          </a:prstGeom>
          <a:ln w="127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7" name="Elipse 206">
            <a:extLst>
              <a:ext uri="{FF2B5EF4-FFF2-40B4-BE49-F238E27FC236}">
                <a16:creationId xmlns:a16="http://schemas.microsoft.com/office/drawing/2014/main" id="{CF67B1A6-92B1-4B60-A21E-A3A7C59A6FCF}"/>
              </a:ext>
            </a:extLst>
          </p:cNvPr>
          <p:cNvSpPr/>
          <p:nvPr/>
        </p:nvSpPr>
        <p:spPr>
          <a:xfrm>
            <a:off x="9454811" y="3488158"/>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8" name="Elipse 207">
            <a:extLst>
              <a:ext uri="{FF2B5EF4-FFF2-40B4-BE49-F238E27FC236}">
                <a16:creationId xmlns:a16="http://schemas.microsoft.com/office/drawing/2014/main" id="{EBFA2A1E-4DF1-458E-A94B-B10E6CB9C646}"/>
              </a:ext>
            </a:extLst>
          </p:cNvPr>
          <p:cNvSpPr/>
          <p:nvPr/>
        </p:nvSpPr>
        <p:spPr>
          <a:xfrm>
            <a:off x="8482082" y="2344263"/>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09" name="Arco 208">
            <a:extLst>
              <a:ext uri="{FF2B5EF4-FFF2-40B4-BE49-F238E27FC236}">
                <a16:creationId xmlns:a16="http://schemas.microsoft.com/office/drawing/2014/main" id="{6E9492A2-BB96-45E0-B710-48365D530CDE}"/>
              </a:ext>
            </a:extLst>
          </p:cNvPr>
          <p:cNvSpPr/>
          <p:nvPr/>
        </p:nvSpPr>
        <p:spPr>
          <a:xfrm rot="11278229">
            <a:off x="8165118" y="4130357"/>
            <a:ext cx="1109367" cy="2733101"/>
          </a:xfrm>
          <a:prstGeom prst="arc">
            <a:avLst>
              <a:gd name="adj1" fmla="val 18157985"/>
              <a:gd name="adj2" fmla="val 3440835"/>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0" name="Arco 209">
            <a:extLst>
              <a:ext uri="{FF2B5EF4-FFF2-40B4-BE49-F238E27FC236}">
                <a16:creationId xmlns:a16="http://schemas.microsoft.com/office/drawing/2014/main" id="{FBA1F083-8C8A-4C45-B07C-C38808A6626E}"/>
              </a:ext>
            </a:extLst>
          </p:cNvPr>
          <p:cNvSpPr/>
          <p:nvPr/>
        </p:nvSpPr>
        <p:spPr>
          <a:xfrm rot="15085850">
            <a:off x="8907557" y="915962"/>
            <a:ext cx="1109367" cy="2733101"/>
          </a:xfrm>
          <a:prstGeom prst="arc">
            <a:avLst>
              <a:gd name="adj1" fmla="val 20916875"/>
              <a:gd name="adj2" fmla="val 4794643"/>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1" name="Elipse 210">
            <a:extLst>
              <a:ext uri="{FF2B5EF4-FFF2-40B4-BE49-F238E27FC236}">
                <a16:creationId xmlns:a16="http://schemas.microsoft.com/office/drawing/2014/main" id="{F9169E3E-B8CA-4C3B-B6FD-DB317737F964}"/>
              </a:ext>
            </a:extLst>
          </p:cNvPr>
          <p:cNvSpPr/>
          <p:nvPr/>
        </p:nvSpPr>
        <p:spPr>
          <a:xfrm>
            <a:off x="9001640" y="656134"/>
            <a:ext cx="1434712" cy="1411153"/>
          </a:xfrm>
          <a:prstGeom prst="ellipse">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2" name="Arco 211">
            <a:extLst>
              <a:ext uri="{FF2B5EF4-FFF2-40B4-BE49-F238E27FC236}">
                <a16:creationId xmlns:a16="http://schemas.microsoft.com/office/drawing/2014/main" id="{CDC587D3-A7E3-43C9-96B1-CE390EAB0B90}"/>
              </a:ext>
            </a:extLst>
          </p:cNvPr>
          <p:cNvSpPr/>
          <p:nvPr/>
        </p:nvSpPr>
        <p:spPr>
          <a:xfrm rot="2321665">
            <a:off x="7399887" y="542002"/>
            <a:ext cx="507442" cy="402672"/>
          </a:xfrm>
          <a:prstGeom prst="arc">
            <a:avLst>
              <a:gd name="adj1" fmla="val 11120206"/>
              <a:gd name="adj2" fmla="val 21394960"/>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lt1"/>
              </a:solidFill>
            </a:endParaRPr>
          </a:p>
        </p:txBody>
      </p:sp>
      <p:sp>
        <p:nvSpPr>
          <p:cNvPr id="214" name="Rectángulo 213">
            <a:extLst>
              <a:ext uri="{FF2B5EF4-FFF2-40B4-BE49-F238E27FC236}">
                <a16:creationId xmlns:a16="http://schemas.microsoft.com/office/drawing/2014/main" id="{BFAF6331-214E-467E-8A1C-467E2E0711A1}"/>
              </a:ext>
            </a:extLst>
          </p:cNvPr>
          <p:cNvSpPr/>
          <p:nvPr/>
        </p:nvSpPr>
        <p:spPr>
          <a:xfrm>
            <a:off x="10632183" y="1064256"/>
            <a:ext cx="1404242" cy="385983"/>
          </a:xfrm>
          <a:prstGeom prst="rect">
            <a:avLst/>
          </a:prstGeom>
          <a:solidFill>
            <a:srgbClr val="FFFFFF">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lumMod val="50000"/>
                  </a:schemeClr>
                </a:solidFill>
              </a:rPr>
              <a:t>Arco Norte</a:t>
            </a:r>
          </a:p>
        </p:txBody>
      </p:sp>
      <p:sp>
        <p:nvSpPr>
          <p:cNvPr id="215" name="Rectángulo 214">
            <a:extLst>
              <a:ext uri="{FF2B5EF4-FFF2-40B4-BE49-F238E27FC236}">
                <a16:creationId xmlns:a16="http://schemas.microsoft.com/office/drawing/2014/main" id="{E5E92F6E-1C53-49B4-AB80-5AC67DB4D89F}"/>
              </a:ext>
            </a:extLst>
          </p:cNvPr>
          <p:cNvSpPr/>
          <p:nvPr/>
        </p:nvSpPr>
        <p:spPr>
          <a:xfrm>
            <a:off x="10186758" y="4746118"/>
            <a:ext cx="1404242" cy="385983"/>
          </a:xfrm>
          <a:prstGeom prst="rect">
            <a:avLst/>
          </a:prstGeom>
          <a:solidFill>
            <a:srgbClr val="FFFFFF">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err="1">
                <a:solidFill>
                  <a:schemeClr val="bg1">
                    <a:lumMod val="50000"/>
                  </a:schemeClr>
                </a:solidFill>
              </a:rPr>
              <a:t>SIESUR</a:t>
            </a:r>
            <a:endParaRPr lang="es-CO" dirty="0">
              <a:solidFill>
                <a:schemeClr val="bg1">
                  <a:lumMod val="50000"/>
                </a:schemeClr>
              </a:solidFill>
            </a:endParaRPr>
          </a:p>
        </p:txBody>
      </p:sp>
      <p:sp>
        <p:nvSpPr>
          <p:cNvPr id="216" name="Rectángulo 215">
            <a:extLst>
              <a:ext uri="{FF2B5EF4-FFF2-40B4-BE49-F238E27FC236}">
                <a16:creationId xmlns:a16="http://schemas.microsoft.com/office/drawing/2014/main" id="{0DF9E4D6-CE81-4133-9EF4-C7DEDCABEF99}"/>
              </a:ext>
            </a:extLst>
          </p:cNvPr>
          <p:cNvSpPr/>
          <p:nvPr/>
        </p:nvSpPr>
        <p:spPr>
          <a:xfrm>
            <a:off x="5820342" y="728908"/>
            <a:ext cx="1404242" cy="385983"/>
          </a:xfrm>
          <a:prstGeom prst="rect">
            <a:avLst/>
          </a:prstGeom>
          <a:solidFill>
            <a:srgbClr val="FFFFFF">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lumMod val="50000"/>
                  </a:schemeClr>
                </a:solidFill>
              </a:rPr>
              <a:t>SIEPAC</a:t>
            </a:r>
          </a:p>
        </p:txBody>
      </p:sp>
      <p:sp>
        <p:nvSpPr>
          <p:cNvPr id="217" name="Rectángulo 216">
            <a:extLst>
              <a:ext uri="{FF2B5EF4-FFF2-40B4-BE49-F238E27FC236}">
                <a16:creationId xmlns:a16="http://schemas.microsoft.com/office/drawing/2014/main" id="{DF76AF36-16A0-45D6-91AE-FEC42889884C}"/>
              </a:ext>
            </a:extLst>
          </p:cNvPr>
          <p:cNvSpPr/>
          <p:nvPr/>
        </p:nvSpPr>
        <p:spPr>
          <a:xfrm>
            <a:off x="7493843" y="8120"/>
            <a:ext cx="1404242" cy="385983"/>
          </a:xfrm>
          <a:prstGeom prst="rect">
            <a:avLst/>
          </a:prstGeom>
          <a:solidFill>
            <a:srgbClr val="FFFFFF">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err="1">
                <a:solidFill>
                  <a:schemeClr val="bg1">
                    <a:lumMod val="50000"/>
                  </a:schemeClr>
                </a:solidFill>
              </a:rPr>
              <a:t>ICP</a:t>
            </a:r>
            <a:endParaRPr lang="es-CO" dirty="0">
              <a:solidFill>
                <a:schemeClr val="bg1">
                  <a:lumMod val="50000"/>
                </a:schemeClr>
              </a:solidFill>
            </a:endParaRPr>
          </a:p>
        </p:txBody>
      </p:sp>
      <p:sp>
        <p:nvSpPr>
          <p:cNvPr id="218" name="Rectángulo 217">
            <a:extLst>
              <a:ext uri="{FF2B5EF4-FFF2-40B4-BE49-F238E27FC236}">
                <a16:creationId xmlns:a16="http://schemas.microsoft.com/office/drawing/2014/main" id="{8A3B9481-37C0-431C-8E9E-BFFAF2FC231F}"/>
              </a:ext>
            </a:extLst>
          </p:cNvPr>
          <p:cNvSpPr/>
          <p:nvPr/>
        </p:nvSpPr>
        <p:spPr>
          <a:xfrm>
            <a:off x="5833151" y="1526495"/>
            <a:ext cx="1404242" cy="385983"/>
          </a:xfrm>
          <a:prstGeom prst="rect">
            <a:avLst/>
          </a:prstGeom>
          <a:solidFill>
            <a:srgbClr val="FFFFFF">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err="1">
                <a:solidFill>
                  <a:schemeClr val="bg1">
                    <a:lumMod val="50000"/>
                  </a:schemeClr>
                </a:solidFill>
              </a:rPr>
              <a:t>SINEA</a:t>
            </a:r>
            <a:endParaRPr lang="es-CO" dirty="0">
              <a:solidFill>
                <a:schemeClr val="bg1">
                  <a:lumMod val="50000"/>
                </a:schemeClr>
              </a:solidFill>
            </a:endParaRPr>
          </a:p>
        </p:txBody>
      </p:sp>
      <p:sp>
        <p:nvSpPr>
          <p:cNvPr id="219" name="CuadroTexto 218">
            <a:extLst>
              <a:ext uri="{FF2B5EF4-FFF2-40B4-BE49-F238E27FC236}">
                <a16:creationId xmlns:a16="http://schemas.microsoft.com/office/drawing/2014/main" id="{3388D8A2-9E36-40DD-B963-FCF1B66E95A6}"/>
              </a:ext>
            </a:extLst>
          </p:cNvPr>
          <p:cNvSpPr txBox="1"/>
          <p:nvPr/>
        </p:nvSpPr>
        <p:spPr>
          <a:xfrm rot="16200000">
            <a:off x="3530416" y="3682178"/>
            <a:ext cx="5724259" cy="602038"/>
          </a:xfrm>
          <a:prstGeom prst="rect">
            <a:avLst/>
          </a:prstGeom>
          <a:noFill/>
        </p:spPr>
        <p:txBody>
          <a:bodyPr wrap="square" lIns="72000" tIns="36000" rIns="72000" bIns="36000">
            <a:noAutofit/>
          </a:bodyPr>
          <a:lstStyle/>
          <a:p>
            <a:pPr algn="l"/>
            <a:r>
              <a:rPr lang="en-US" sz="1200" b="1" i="0" dirty="0">
                <a:effectLst/>
              </a:rPr>
              <a:t>The World Bank</a:t>
            </a:r>
          </a:p>
          <a:p>
            <a:pPr algn="l"/>
            <a:r>
              <a:rPr lang="en-US" sz="1200" b="0" i="0" dirty="0">
                <a:effectLst/>
              </a:rPr>
              <a:t>Derived Map Of Global Electricity Transmission And Distribution Lines</a:t>
            </a:r>
          </a:p>
          <a:p>
            <a:r>
              <a:rPr lang="en-US" sz="1200" i="0" dirty="0">
                <a:solidFill>
                  <a:schemeClr val="bg1">
                    <a:lumMod val="65000"/>
                  </a:schemeClr>
                </a:solidFill>
                <a:effectLst/>
              </a:rPr>
              <a:t>Predictive mapping of the global power system using open data</a:t>
            </a:r>
          </a:p>
          <a:p>
            <a:pPr algn="l"/>
            <a:endParaRPr lang="en-US" sz="1200" b="0" i="0" dirty="0">
              <a:effectLst/>
            </a:endParaRPr>
          </a:p>
        </p:txBody>
      </p:sp>
      <p:sp>
        <p:nvSpPr>
          <p:cNvPr id="220" name="Elipse 219">
            <a:extLst>
              <a:ext uri="{FF2B5EF4-FFF2-40B4-BE49-F238E27FC236}">
                <a16:creationId xmlns:a16="http://schemas.microsoft.com/office/drawing/2014/main" id="{331062F0-C02C-4374-A5E1-F9A2C0338170}"/>
              </a:ext>
            </a:extLst>
          </p:cNvPr>
          <p:cNvSpPr/>
          <p:nvPr/>
        </p:nvSpPr>
        <p:spPr>
          <a:xfrm>
            <a:off x="8033490" y="6094979"/>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21" name="Rectángulo 220">
            <a:extLst>
              <a:ext uri="{FF2B5EF4-FFF2-40B4-BE49-F238E27FC236}">
                <a16:creationId xmlns:a16="http://schemas.microsoft.com/office/drawing/2014/main" id="{C2111D97-A011-4C90-827A-2072AB201990}"/>
              </a:ext>
            </a:extLst>
          </p:cNvPr>
          <p:cNvSpPr/>
          <p:nvPr/>
        </p:nvSpPr>
        <p:spPr>
          <a:xfrm>
            <a:off x="10031525" y="9160"/>
            <a:ext cx="2181936" cy="779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CO" dirty="0">
                <a:solidFill>
                  <a:schemeClr val="tx2"/>
                </a:solidFill>
              </a:rPr>
              <a:t>Interconexiones </a:t>
            </a:r>
            <a:br>
              <a:rPr lang="es-CO" dirty="0">
                <a:solidFill>
                  <a:schemeClr val="tx2"/>
                </a:solidFill>
              </a:rPr>
            </a:br>
            <a:r>
              <a:rPr lang="es-CO" dirty="0">
                <a:solidFill>
                  <a:schemeClr val="tx2"/>
                </a:solidFill>
              </a:rPr>
              <a:t>y corredores</a:t>
            </a:r>
          </a:p>
        </p:txBody>
      </p:sp>
      <p:sp>
        <p:nvSpPr>
          <p:cNvPr id="222" name="Arco 221">
            <a:extLst>
              <a:ext uri="{FF2B5EF4-FFF2-40B4-BE49-F238E27FC236}">
                <a16:creationId xmlns:a16="http://schemas.microsoft.com/office/drawing/2014/main" id="{4B4DEA53-8627-404C-A176-D2E596F94CCF}"/>
              </a:ext>
            </a:extLst>
          </p:cNvPr>
          <p:cNvSpPr/>
          <p:nvPr/>
        </p:nvSpPr>
        <p:spPr>
          <a:xfrm rot="20038117" flipH="1">
            <a:off x="6471482" y="-1546573"/>
            <a:ext cx="1684444" cy="2224967"/>
          </a:xfrm>
          <a:prstGeom prst="arc">
            <a:avLst>
              <a:gd name="adj1" fmla="val 401439"/>
              <a:gd name="adj2" fmla="val 3719654"/>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3" name="Elipse 212">
            <a:extLst>
              <a:ext uri="{FF2B5EF4-FFF2-40B4-BE49-F238E27FC236}">
                <a16:creationId xmlns:a16="http://schemas.microsoft.com/office/drawing/2014/main" id="{E8D6F30C-F162-4893-940C-97F8B1842B2F}"/>
              </a:ext>
            </a:extLst>
          </p:cNvPr>
          <p:cNvSpPr/>
          <p:nvPr/>
        </p:nvSpPr>
        <p:spPr>
          <a:xfrm>
            <a:off x="7238791" y="486356"/>
            <a:ext cx="268819" cy="249219"/>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bg1">
                  <a:lumMod val="50000"/>
                </a:schemeClr>
              </a:solidFill>
            </a:endParaRPr>
          </a:p>
        </p:txBody>
      </p:sp>
      <p:sp>
        <p:nvSpPr>
          <p:cNvPr id="223" name="Rectángulo 222">
            <a:extLst>
              <a:ext uri="{FF2B5EF4-FFF2-40B4-BE49-F238E27FC236}">
                <a16:creationId xmlns:a16="http://schemas.microsoft.com/office/drawing/2014/main" id="{51E2D1DC-DDA8-425A-A648-A7A30C0F886C}"/>
              </a:ext>
            </a:extLst>
          </p:cNvPr>
          <p:cNvSpPr/>
          <p:nvPr/>
        </p:nvSpPr>
        <p:spPr>
          <a:xfrm>
            <a:off x="10359885" y="5691810"/>
            <a:ext cx="1718049" cy="1378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44000" rIns="36000" rtlCol="0" anchor="t"/>
          <a:lstStyle/>
          <a:p>
            <a:pPr marL="358775">
              <a:spcAft>
                <a:spcPts val="200"/>
              </a:spcAft>
            </a:pPr>
            <a:r>
              <a:rPr lang="es-CO" sz="1200" dirty="0">
                <a:solidFill>
                  <a:schemeClr val="tx2"/>
                </a:solidFill>
                <a:latin typeface="Tahoma" panose="020B0604030504040204" pitchFamily="34" charset="0"/>
                <a:ea typeface="Tahoma" panose="020B0604030504040204" pitchFamily="34" charset="0"/>
                <a:cs typeface="Tahoma" panose="020B0604030504040204" pitchFamily="34" charset="0"/>
              </a:rPr>
              <a:t>Existente</a:t>
            </a:r>
          </a:p>
          <a:p>
            <a:pPr marL="358775">
              <a:spcAft>
                <a:spcPts val="200"/>
              </a:spcAft>
            </a:pPr>
            <a:r>
              <a:rPr lang="es-CO" sz="1200"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No operativa</a:t>
            </a:r>
          </a:p>
          <a:p>
            <a:pPr marL="358775">
              <a:spcAft>
                <a:spcPts val="200"/>
              </a:spcAft>
            </a:pPr>
            <a:r>
              <a:rPr lang="es-CO" sz="1200" dirty="0">
                <a:solidFill>
                  <a:srgbClr val="C00000"/>
                </a:solidFill>
                <a:latin typeface="Tahoma" panose="020B0604030504040204" pitchFamily="34" charset="0"/>
                <a:ea typeface="Tahoma" panose="020B0604030504040204" pitchFamily="34" charset="0"/>
                <a:cs typeface="Tahoma" panose="020B0604030504040204" pitchFamily="34" charset="0"/>
              </a:rPr>
              <a:t>Por desarrollar </a:t>
            </a:r>
          </a:p>
          <a:p>
            <a:pPr marL="358775">
              <a:spcAft>
                <a:spcPts val="200"/>
              </a:spcAft>
            </a:pPr>
            <a:r>
              <a:rPr lang="es-CO"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Red nacional</a:t>
            </a:r>
          </a:p>
        </p:txBody>
      </p:sp>
      <p:cxnSp>
        <p:nvCxnSpPr>
          <p:cNvPr id="47" name="Conector recto 46">
            <a:extLst>
              <a:ext uri="{FF2B5EF4-FFF2-40B4-BE49-F238E27FC236}">
                <a16:creationId xmlns:a16="http://schemas.microsoft.com/office/drawing/2014/main" id="{6EF707DB-EB81-4E6D-9631-0942E5AA7580}"/>
              </a:ext>
            </a:extLst>
          </p:cNvPr>
          <p:cNvCxnSpPr>
            <a:cxnSpLocks/>
          </p:cNvCxnSpPr>
          <p:nvPr/>
        </p:nvCxnSpPr>
        <p:spPr>
          <a:xfrm>
            <a:off x="10436352" y="5932172"/>
            <a:ext cx="303086" cy="0"/>
          </a:xfrm>
          <a:prstGeom prst="line">
            <a:avLst/>
          </a:prstGeom>
          <a:ln w="1016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4" name="Conector recto 223">
            <a:extLst>
              <a:ext uri="{FF2B5EF4-FFF2-40B4-BE49-F238E27FC236}">
                <a16:creationId xmlns:a16="http://schemas.microsoft.com/office/drawing/2014/main" id="{101094A7-E3E0-40A4-97D0-E3611585AF82}"/>
              </a:ext>
            </a:extLst>
          </p:cNvPr>
          <p:cNvCxnSpPr>
            <a:cxnSpLocks/>
          </p:cNvCxnSpPr>
          <p:nvPr/>
        </p:nvCxnSpPr>
        <p:spPr>
          <a:xfrm>
            <a:off x="10436352" y="6151245"/>
            <a:ext cx="303086" cy="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5" name="Conector recto 224">
            <a:extLst>
              <a:ext uri="{FF2B5EF4-FFF2-40B4-BE49-F238E27FC236}">
                <a16:creationId xmlns:a16="http://schemas.microsoft.com/office/drawing/2014/main" id="{54972ECF-D5B3-462A-9786-1A14BF35CA83}"/>
              </a:ext>
            </a:extLst>
          </p:cNvPr>
          <p:cNvCxnSpPr>
            <a:cxnSpLocks/>
          </p:cNvCxnSpPr>
          <p:nvPr/>
        </p:nvCxnSpPr>
        <p:spPr>
          <a:xfrm>
            <a:off x="10438724" y="6364780"/>
            <a:ext cx="303086"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0" name="Conector recto 229">
            <a:extLst>
              <a:ext uri="{FF2B5EF4-FFF2-40B4-BE49-F238E27FC236}">
                <a16:creationId xmlns:a16="http://schemas.microsoft.com/office/drawing/2014/main" id="{8D2E492B-72FB-437A-B0F8-6DFB0EDE257C}"/>
              </a:ext>
            </a:extLst>
          </p:cNvPr>
          <p:cNvCxnSpPr>
            <a:cxnSpLocks/>
          </p:cNvCxnSpPr>
          <p:nvPr/>
        </p:nvCxnSpPr>
        <p:spPr>
          <a:xfrm>
            <a:off x="10436352" y="6560042"/>
            <a:ext cx="303086" cy="0"/>
          </a:xfrm>
          <a:prstGeom prst="line">
            <a:avLst/>
          </a:prstGeom>
          <a:ln w="1016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4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dirty="0"/>
              <a:t>Comparación de las iniciativas </a:t>
            </a:r>
            <a:br>
              <a:rPr lang="es-CO" dirty="0"/>
            </a:br>
            <a:r>
              <a:rPr lang="es-CO" dirty="0"/>
              <a:t>de integración en la región</a:t>
            </a:r>
          </a:p>
        </p:txBody>
      </p:sp>
      <p:sp>
        <p:nvSpPr>
          <p:cNvPr id="3" name="Marcador de número de diapositiva 2"/>
          <p:cNvSpPr>
            <a:spLocks noGrp="1"/>
          </p:cNvSpPr>
          <p:nvPr>
            <p:ph type="sldNum" sz="quarter" idx="10"/>
          </p:nvPr>
        </p:nvSpPr>
        <p:spPr>
          <a:xfrm>
            <a:off x="10493375" y="6424613"/>
            <a:ext cx="1147763" cy="365125"/>
          </a:xfrm>
        </p:spPr>
        <p:txBody>
          <a:bodyPr/>
          <a:lstStyle/>
          <a:p>
            <a:fld id="{FD8CD617-8792-4EFA-9104-FE7ECD76FA7F}" type="slidenum">
              <a:rPr lang="en-US" smtClean="0"/>
              <a:pPr/>
              <a:t>9</a:t>
            </a:fld>
            <a:endParaRPr lang="en-US"/>
          </a:p>
        </p:txBody>
      </p:sp>
      <p:graphicFrame>
        <p:nvGraphicFramePr>
          <p:cNvPr id="4" name="Tabla 3"/>
          <p:cNvGraphicFramePr>
            <a:graphicFrameLocks noGrp="1"/>
          </p:cNvGraphicFramePr>
          <p:nvPr/>
        </p:nvGraphicFramePr>
        <p:xfrm>
          <a:off x="554183" y="1524445"/>
          <a:ext cx="11086956" cy="4308611"/>
        </p:xfrm>
        <a:graphic>
          <a:graphicData uri="http://schemas.openxmlformats.org/drawingml/2006/table">
            <a:tbl>
              <a:tblPr firstRow="1" bandRow="1">
                <a:tableStyleId>{5C22544A-7EE6-4342-B048-85BDC9FD1C3A}</a:tableStyleId>
              </a:tblPr>
              <a:tblGrid>
                <a:gridCol w="3695652">
                  <a:extLst>
                    <a:ext uri="{9D8B030D-6E8A-4147-A177-3AD203B41FA5}">
                      <a16:colId xmlns:a16="http://schemas.microsoft.com/office/drawing/2014/main" val="20000"/>
                    </a:ext>
                  </a:extLst>
                </a:gridCol>
                <a:gridCol w="3845653">
                  <a:extLst>
                    <a:ext uri="{9D8B030D-6E8A-4147-A177-3AD203B41FA5}">
                      <a16:colId xmlns:a16="http://schemas.microsoft.com/office/drawing/2014/main" val="20001"/>
                    </a:ext>
                  </a:extLst>
                </a:gridCol>
                <a:gridCol w="3545651">
                  <a:extLst>
                    <a:ext uri="{9D8B030D-6E8A-4147-A177-3AD203B41FA5}">
                      <a16:colId xmlns:a16="http://schemas.microsoft.com/office/drawing/2014/main" val="20002"/>
                    </a:ext>
                  </a:extLst>
                </a:gridCol>
              </a:tblGrid>
              <a:tr h="559680">
                <a:tc>
                  <a:txBody>
                    <a:bodyPr/>
                    <a:lstStyle/>
                    <a:p>
                      <a:pPr algn="ctr"/>
                      <a:r>
                        <a:rPr lang="es-CO" sz="1800" b="0" dirty="0" err="1">
                          <a:solidFill>
                            <a:schemeClr val="bg1"/>
                          </a:solidFill>
                        </a:rPr>
                        <a:t>SIEPAC</a:t>
                      </a:r>
                      <a:endParaRPr lang="es-CO" sz="1800" b="0" dirty="0">
                        <a:solidFill>
                          <a:schemeClr val="bg1"/>
                        </a:solidFill>
                      </a:endParaRPr>
                    </a:p>
                  </a:txBody>
                  <a:tcPr marL="72000" marR="36000" marT="36000" marB="36000" anchor="ctr">
                    <a:lnL w="12700" cap="flat" cmpd="sng" algn="ctr">
                      <a:solidFill>
                        <a:schemeClr val="bg1">
                          <a:lumMod val="6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s-CO" sz="1800" b="0" dirty="0" err="1">
                          <a:solidFill>
                            <a:schemeClr val="bg1"/>
                          </a:solidFill>
                        </a:rPr>
                        <a:t>SINEA</a:t>
                      </a:r>
                      <a:endParaRPr lang="es-CO" sz="1800" b="0" dirty="0">
                        <a:solidFill>
                          <a:schemeClr val="bg1"/>
                        </a:solidFill>
                      </a:endParaRPr>
                    </a:p>
                  </a:txBody>
                  <a:tcPr marL="72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900"/>
                    </a:solidFill>
                  </a:tcPr>
                </a:tc>
                <a:tc>
                  <a:txBody>
                    <a:bodyPr/>
                    <a:lstStyle/>
                    <a:p>
                      <a:pPr algn="ctr"/>
                      <a:r>
                        <a:rPr lang="es-CO" sz="1800" b="0" dirty="0">
                          <a:solidFill>
                            <a:schemeClr val="bg1"/>
                          </a:solidFill>
                        </a:rPr>
                        <a:t>Arco Norte</a:t>
                      </a:r>
                    </a:p>
                  </a:txBody>
                  <a:tcPr marL="72000" marR="36000" marT="36000" marB="36000" anchor="ctr">
                    <a:lnL w="952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90851">
                <a:tc>
                  <a:txBody>
                    <a:bodyPr/>
                    <a:lstStyle/>
                    <a:p>
                      <a:pPr algn="ctr"/>
                      <a:r>
                        <a:rPr lang="es-CO" sz="1600" dirty="0">
                          <a:solidFill>
                            <a:schemeClr val="tx1"/>
                          </a:solidFill>
                        </a:rPr>
                        <a:t>Operativo</a:t>
                      </a:r>
                    </a:p>
                  </a:txBody>
                  <a:tcPr marL="72000" marR="36000" marT="36000" marB="36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s-CO" sz="1600" dirty="0">
                          <a:solidFill>
                            <a:schemeClr val="tx1"/>
                          </a:solidFill>
                        </a:rPr>
                        <a:t>En desarrollo</a:t>
                      </a:r>
                    </a:p>
                  </a:txBody>
                  <a:tcPr marL="72000" marR="36000" marT="36000" marB="36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s-CO" sz="1600" dirty="0">
                          <a:solidFill>
                            <a:schemeClr val="tx1"/>
                          </a:solidFill>
                        </a:rPr>
                        <a:t>En estudio</a:t>
                      </a:r>
                    </a:p>
                  </a:txBody>
                  <a:tcPr marL="72000" marR="36000" marT="36000" marB="36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9680">
                <a:tc>
                  <a:txBody>
                    <a:bodyPr/>
                    <a:lstStyle/>
                    <a:p>
                      <a:r>
                        <a:rPr lang="es-CO" sz="1600" dirty="0">
                          <a:solidFill>
                            <a:schemeClr val="tx1"/>
                          </a:solidFill>
                        </a:rPr>
                        <a:t>Guatemala, El Salvador, Honduras, Nicaragua, Costa Rica y Panamá</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Colombia, Ecuador, Perú, Bolivia </a:t>
                      </a:r>
                      <a:br>
                        <a:rPr lang="es-CO" sz="1600" dirty="0">
                          <a:solidFill>
                            <a:schemeClr val="tx1"/>
                          </a:solidFill>
                        </a:rPr>
                      </a:br>
                      <a:r>
                        <a:rPr lang="es-CO" sz="1600" dirty="0">
                          <a:solidFill>
                            <a:schemeClr val="tx1"/>
                          </a:solidFill>
                        </a:rPr>
                        <a:t>-observador- y Chile -miembro asociado-</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Brasil, Guyana,</a:t>
                      </a:r>
                      <a:r>
                        <a:rPr lang="es-CO" sz="1600" baseline="0" dirty="0">
                          <a:solidFill>
                            <a:schemeClr val="tx1"/>
                          </a:solidFill>
                        </a:rPr>
                        <a:t> Surinam, </a:t>
                      </a:r>
                      <a:br>
                        <a:rPr lang="es-CO" sz="1600" baseline="0" dirty="0">
                          <a:solidFill>
                            <a:schemeClr val="tx1"/>
                          </a:solidFill>
                        </a:rPr>
                      </a:br>
                      <a:r>
                        <a:rPr lang="es-CO" sz="1600" baseline="0" dirty="0">
                          <a:solidFill>
                            <a:schemeClr val="tx1"/>
                          </a:solidFill>
                        </a:rPr>
                        <a:t>Guyana Francesa</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9680">
                <a:tc>
                  <a:txBody>
                    <a:bodyPr/>
                    <a:lstStyle/>
                    <a:p>
                      <a:r>
                        <a:rPr lang="es-CO" sz="1600" dirty="0">
                          <a:solidFill>
                            <a:schemeClr val="tx1"/>
                          </a:solidFill>
                        </a:rPr>
                        <a:t>Tratado Marco</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Comunidad Andina </a:t>
                      </a:r>
                      <a:br>
                        <a:rPr lang="es-CO" sz="1600" dirty="0">
                          <a:solidFill>
                            <a:schemeClr val="tx1"/>
                          </a:solidFill>
                        </a:rPr>
                      </a:br>
                      <a:r>
                        <a:rPr lang="es-CO" sz="1600" dirty="0">
                          <a:solidFill>
                            <a:schemeClr val="tx1"/>
                          </a:solidFill>
                        </a:rPr>
                        <a:t>(Decisiones</a:t>
                      </a:r>
                      <a:r>
                        <a:rPr lang="es-CO" sz="1600" baseline="0" dirty="0">
                          <a:solidFill>
                            <a:schemeClr val="tx1"/>
                          </a:solidFill>
                        </a:rPr>
                        <a:t> CAN)</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Por definir</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59680">
                <a:tc>
                  <a:txBody>
                    <a:bodyPr/>
                    <a:lstStyle/>
                    <a:p>
                      <a:r>
                        <a:rPr lang="es-CO" sz="1600" dirty="0">
                          <a:solidFill>
                            <a:schemeClr val="tx1"/>
                          </a:solidFill>
                        </a:rPr>
                        <a:t>Mercado</a:t>
                      </a:r>
                      <a:r>
                        <a:rPr lang="es-CO" sz="1600" baseline="0" dirty="0">
                          <a:solidFill>
                            <a:schemeClr val="tx1"/>
                          </a:solidFill>
                        </a:rPr>
                        <a:t> Eléctrico Regional (</a:t>
                      </a:r>
                      <a:r>
                        <a:rPr lang="es-CO" sz="1600" baseline="0" dirty="0" err="1">
                          <a:solidFill>
                            <a:schemeClr val="tx1"/>
                          </a:solidFill>
                        </a:rPr>
                        <a:t>MER</a:t>
                      </a:r>
                      <a:r>
                        <a:rPr lang="es-CO" sz="1600" baseline="0" dirty="0">
                          <a:solidFill>
                            <a:schemeClr val="tx1"/>
                          </a:solidFill>
                        </a:rPr>
                        <a:t>)</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s-CO" sz="1600" dirty="0">
                          <a:solidFill>
                            <a:schemeClr val="tx1"/>
                          </a:solidFill>
                        </a:rPr>
                        <a:t>Mercado</a:t>
                      </a:r>
                      <a:r>
                        <a:rPr lang="es-CO" sz="1600" baseline="0" dirty="0">
                          <a:solidFill>
                            <a:schemeClr val="tx1"/>
                          </a:solidFill>
                        </a:rPr>
                        <a:t> Andino Eléctrico Regional (</a:t>
                      </a:r>
                      <a:r>
                        <a:rPr lang="es-CO" sz="1600" baseline="0" dirty="0" err="1">
                          <a:solidFill>
                            <a:schemeClr val="tx1"/>
                          </a:solidFill>
                        </a:rPr>
                        <a:t>MAER</a:t>
                      </a:r>
                      <a:r>
                        <a:rPr lang="es-CO" sz="1600" baseline="0" dirty="0">
                          <a:solidFill>
                            <a:schemeClr val="tx1"/>
                          </a:solidFill>
                        </a:rPr>
                        <a:t>)</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Por definir</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59680">
                <a:tc>
                  <a:txBody>
                    <a:bodyPr/>
                    <a:lstStyle/>
                    <a:p>
                      <a:r>
                        <a:rPr lang="es-CO" sz="1600" dirty="0">
                          <a:solidFill>
                            <a:schemeClr val="tx1"/>
                          </a:solidFill>
                        </a:rPr>
                        <a:t>Mercado de oportunidad y contratos (firmes, no firmes)</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Despacho económico</a:t>
                      </a:r>
                      <a:r>
                        <a:rPr lang="es-CO" sz="1600" baseline="0" dirty="0">
                          <a:solidFill>
                            <a:schemeClr val="tx1"/>
                          </a:solidFill>
                        </a:rPr>
                        <a:t> coordinado </a:t>
                      </a:r>
                      <a:br>
                        <a:rPr lang="es-CO" sz="1600" baseline="0" dirty="0">
                          <a:solidFill>
                            <a:schemeClr val="tx1"/>
                          </a:solidFill>
                        </a:rPr>
                      </a:br>
                      <a:r>
                        <a:rPr lang="es-CO" sz="1600" baseline="0" dirty="0">
                          <a:solidFill>
                            <a:schemeClr val="tx1"/>
                          </a:solidFill>
                        </a:rPr>
                        <a:t>(inicial: corto plazo)</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s-CO" sz="1600" dirty="0">
                          <a:solidFill>
                            <a:schemeClr val="tx1"/>
                          </a:solidFill>
                        </a:rPr>
                        <a:t>Por definir</a:t>
                      </a:r>
                    </a:p>
                    <a:p>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59680">
                <a:tc>
                  <a:txBody>
                    <a:bodyPr/>
                    <a:lstStyle/>
                    <a:p>
                      <a:r>
                        <a:rPr lang="es-CO" sz="1600" dirty="0">
                          <a:solidFill>
                            <a:schemeClr val="tx1"/>
                          </a:solidFill>
                        </a:rPr>
                        <a:t>Instituciones regionales: </a:t>
                      </a:r>
                      <a:br>
                        <a:rPr lang="es-CO" sz="1600" dirty="0">
                          <a:solidFill>
                            <a:schemeClr val="tx1"/>
                          </a:solidFill>
                        </a:rPr>
                      </a:br>
                      <a:r>
                        <a:rPr lang="es-CO" sz="1600" dirty="0" err="1">
                          <a:solidFill>
                            <a:schemeClr val="tx1"/>
                          </a:solidFill>
                        </a:rPr>
                        <a:t>CDMER</a:t>
                      </a:r>
                      <a:r>
                        <a:rPr lang="es-CO" sz="1600" dirty="0">
                          <a:solidFill>
                            <a:schemeClr val="tx1"/>
                          </a:solidFill>
                        </a:rPr>
                        <a:t>, CRIE y EOR</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Coordinador regional</a:t>
                      </a:r>
                      <a:r>
                        <a:rPr lang="es-CO" sz="1600" baseline="0" dirty="0">
                          <a:solidFill>
                            <a:schemeClr val="tx1"/>
                          </a:solidFill>
                        </a:rPr>
                        <a:t> (rotativo)</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s-CO" sz="1600" dirty="0">
                          <a:solidFill>
                            <a:schemeClr val="tx1"/>
                          </a:solidFill>
                        </a:rPr>
                        <a:t>Por definir</a:t>
                      </a:r>
                    </a:p>
                    <a:p>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59680">
                <a:tc>
                  <a:txBody>
                    <a:bodyPr/>
                    <a:lstStyle/>
                    <a:p>
                      <a:r>
                        <a:rPr lang="es-CO" sz="1600" dirty="0">
                          <a:solidFill>
                            <a:schemeClr val="tx1"/>
                          </a:solidFill>
                        </a:rPr>
                        <a:t>Línea de transmisión regional (EPR)</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Interconexiones entre países</a:t>
                      </a:r>
                      <a:r>
                        <a:rPr lang="es-CO" sz="1600" baseline="0" dirty="0">
                          <a:solidFill>
                            <a:schemeClr val="tx1"/>
                          </a:solidFill>
                        </a:rPr>
                        <a:t> </a:t>
                      </a:r>
                      <a:br>
                        <a:rPr lang="es-CO" sz="1600" baseline="0" dirty="0">
                          <a:solidFill>
                            <a:schemeClr val="tx1"/>
                          </a:solidFill>
                        </a:rPr>
                      </a:br>
                      <a:r>
                        <a:rPr lang="es-CO" sz="1600" baseline="0" dirty="0">
                          <a:solidFill>
                            <a:schemeClr val="tx1"/>
                          </a:solidFill>
                        </a:rPr>
                        <a:t>(desarrollo bilateral)</a:t>
                      </a:r>
                      <a:endParaRPr lang="es-CO" sz="1600" dirty="0">
                        <a:solidFill>
                          <a:schemeClr val="tx1"/>
                        </a:solidFill>
                      </a:endParaRP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s-CO" sz="1600" dirty="0">
                          <a:solidFill>
                            <a:schemeClr val="tx1"/>
                          </a:solidFill>
                        </a:rPr>
                        <a:t>Por definir</a:t>
                      </a:r>
                    </a:p>
                  </a:txBody>
                  <a:tcPr marL="72000" marR="36000" marT="36000" marB="3600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7072906"/>
      </p:ext>
    </p:extLst>
  </p:cSld>
  <p:clrMapOvr>
    <a:masterClrMapping/>
  </p:clrMapOvr>
</p:sld>
</file>

<file path=ppt/theme/theme1.xml><?xml version="1.0" encoding="utf-8"?>
<a:theme xmlns:a="http://schemas.openxmlformats.org/drawingml/2006/main" name="ISA-submarca-BLANCA">
  <a:themeElements>
    <a:clrScheme name="ISA-2017">
      <a:dk1>
        <a:srgbClr val="4D4D4D"/>
      </a:dk1>
      <a:lt1>
        <a:sysClr val="window" lastClr="FFFFFF"/>
      </a:lt1>
      <a:dk2>
        <a:srgbClr val="003087"/>
      </a:dk2>
      <a:lt2>
        <a:srgbClr val="FFFFFF"/>
      </a:lt2>
      <a:accent1>
        <a:srgbClr val="0099FF"/>
      </a:accent1>
      <a:accent2>
        <a:srgbClr val="003087"/>
      </a:accent2>
      <a:accent3>
        <a:srgbClr val="FE5000"/>
      </a:accent3>
      <a:accent4>
        <a:srgbClr val="FFB81C"/>
      </a:accent4>
      <a:accent5>
        <a:srgbClr val="00B140"/>
      </a:accent5>
      <a:accent6>
        <a:srgbClr val="6683B7"/>
      </a:accent6>
      <a:hlink>
        <a:srgbClr val="FE5000"/>
      </a:hlink>
      <a:folHlink>
        <a:srgbClr val="FE7333"/>
      </a:folHlink>
    </a:clrScheme>
    <a:fontScheme name="ISA-2017">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E097D815-4156-5C4A-96C0-4FFAC0383F6C}" vid="{5568BE0A-483A-8142-9306-E90E1F0E435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33084</TotalTime>
  <Words>3413</Words>
  <Application>Microsoft Office PowerPoint</Application>
  <PresentationFormat>Panorámica</PresentationFormat>
  <Paragraphs>615</Paragraphs>
  <Slides>33</Slides>
  <Notes>10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33</vt:i4>
      </vt:variant>
    </vt:vector>
  </HeadingPairs>
  <TitlesOfParts>
    <vt:vector size="50" baseType="lpstr">
      <vt:lpstr>MS PGothic</vt:lpstr>
      <vt:lpstr>72 Condensed</vt:lpstr>
      <vt:lpstr>AmsiPro-Black</vt:lpstr>
      <vt:lpstr>Aptos ExtraBold</vt:lpstr>
      <vt:lpstr>Arial</vt:lpstr>
      <vt:lpstr>Arial Narrow</vt:lpstr>
      <vt:lpstr>BC I25 Wide</vt:lpstr>
      <vt:lpstr>Calibri</vt:lpstr>
      <vt:lpstr>Courier New</vt:lpstr>
      <vt:lpstr>Open Sans</vt:lpstr>
      <vt:lpstr>Segoe UI</vt:lpstr>
      <vt:lpstr>Segoe UI Semilight</vt:lpstr>
      <vt:lpstr>Tahoma</vt:lpstr>
      <vt:lpstr>Times New Roman</vt:lpstr>
      <vt:lpstr>Trebuchet MS</vt:lpstr>
      <vt:lpstr>Wingdings</vt:lpstr>
      <vt:lpstr>ISA-submarca-BLANCA</vt:lpstr>
      <vt:lpstr>Presentación de PowerPoint</vt:lpstr>
      <vt:lpstr>Presentación de PowerPoint</vt:lpstr>
      <vt:lpstr>Parte 1</vt:lpstr>
      <vt:lpstr>La región posee  un gran potencial energético renovable y complementario</vt:lpstr>
      <vt:lpstr>La viabilidad de la integración eléctrica regional  está basada en tres factores claves: las 3 Rs</vt:lpstr>
      <vt:lpstr>“Alcanzando nuestro futuro verde y acelerando la transición hacia la energía limpia”</vt:lpstr>
      <vt:lpstr>Presentación de PowerPoint</vt:lpstr>
      <vt:lpstr>El proceso de integración eléctrica en la región avanza a través de diferentes iniciativas regionales</vt:lpstr>
      <vt:lpstr>Comparación de las iniciativas  de integración en la región</vt:lpstr>
      <vt:lpstr>Parte 2</vt:lpstr>
      <vt:lpstr>Mercado Eléctrico Regional (MER) de Centroamérica</vt:lpstr>
      <vt:lpstr>Institucionalidad creada </vt:lpstr>
      <vt:lpstr>Características del MER   </vt:lpstr>
      <vt:lpstr>Evolución de las interconexiones </vt:lpstr>
      <vt:lpstr>Presentación de PowerPoint</vt:lpstr>
      <vt:lpstr>Parte 3</vt:lpstr>
      <vt:lpstr>SINEA Sistema de Interconexión Eléctrica Andina</vt:lpstr>
      <vt:lpstr>Interconexiones existentes Región Andina </vt:lpstr>
      <vt:lpstr>Prioridades de Infraestructura  de Interconexión</vt:lpstr>
      <vt:lpstr>Evolución de la normativa regional (SINEA) </vt:lpstr>
      <vt:lpstr>Hoja de ruta SINEA </vt:lpstr>
      <vt:lpstr>Hoja de ruta SINEA  Alcance Componente 1</vt:lpstr>
      <vt:lpstr>Hoja de Ruta SINEA 2030 Actualización</vt:lpstr>
      <vt:lpstr>Mercado Andino Eléctrico Regional Esquema Corto Plazo</vt:lpstr>
      <vt:lpstr>Mercado Andino Eléctrico Regional Esquema Corto Plazo</vt:lpstr>
      <vt:lpstr>Interconexión  Ecuador - Perú [Proyecto licitado]</vt:lpstr>
      <vt:lpstr>Interconexión  Perú - Chile [Proyecto en viabilización]</vt:lpstr>
      <vt:lpstr>Parte 4</vt:lpstr>
      <vt:lpstr>Información del Proyecto</vt:lpstr>
      <vt:lpstr>Estrategia de viabilización del proyecto </vt:lpstr>
      <vt:lpstr>Revisión esquema de desarrollo y regulación armonizada</vt:lpstr>
      <vt:lpstr>Revisión esquema de desarrollo y regulación armonizada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Villegas</dc:creator>
  <cp:lastModifiedBy>ANDRÉS VILLEGAS RAMELLI</cp:lastModifiedBy>
  <cp:revision>299</cp:revision>
  <dcterms:created xsi:type="dcterms:W3CDTF">2017-04-26T21:18:02Z</dcterms:created>
  <dcterms:modified xsi:type="dcterms:W3CDTF">2024-05-08T21:07:36Z</dcterms:modified>
</cp:coreProperties>
</file>