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1" r:id="rId5"/>
    <p:sldMasterId id="2147483722" r:id="rId6"/>
    <p:sldMasterId id="2147483761" r:id="rId7"/>
    <p:sldMasterId id="2147483824" r:id="rId8"/>
  </p:sldMasterIdLst>
  <p:notesMasterIdLst>
    <p:notesMasterId r:id="rId13"/>
  </p:notesMasterIdLst>
  <p:handoutMasterIdLst>
    <p:handoutMasterId r:id="rId14"/>
  </p:handoutMasterIdLst>
  <p:sldIdLst>
    <p:sldId id="2146448329" r:id="rId9"/>
    <p:sldId id="2146448335" r:id="rId10"/>
    <p:sldId id="2146448337" r:id="rId11"/>
    <p:sldId id="380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3"/>
    <a:srgbClr val="E6F650"/>
    <a:srgbClr val="440099"/>
    <a:srgbClr val="75787B"/>
    <a:srgbClr val="2AD2C9"/>
    <a:srgbClr val="B1787B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3DAF8-3B7B-4F01-AAF3-8E78CD893A4A}" v="8" dt="2024-05-08T21:09:46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910" autoAdjust="0"/>
  </p:normalViewPr>
  <p:slideViewPr>
    <p:cSldViewPr snapToGrid="0" snapToObjects="1">
      <p:cViewPr varScale="1">
        <p:scale>
          <a:sx n="56" d="100"/>
          <a:sy n="56" d="100"/>
        </p:scale>
        <p:origin x="8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D4D4-ED39-7F49-9EF7-594AFC281066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3EC5-95FF-1C46-8B2E-433AAB3A0C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6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ED74-4647-7F4C-BF8A-1B3DB14AC196}" type="datetimeFigureOut">
              <a:rPr lang="es-ES" smtClean="0"/>
              <a:t>08/05/2024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0ADA-FAE5-DA43-BA1C-827A177C80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40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el costo total del proyecto de GEB: 105,6 Mill de </a:t>
            </a:r>
            <a:r>
              <a:rPr lang="es-ES" dirty="0" err="1"/>
              <a:t>dolares</a:t>
            </a:r>
            <a:r>
              <a:rPr lang="es-ES" dirty="0"/>
              <a:t> de 2004.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E0ADA-FAE5-DA43-BA1C-827A177C80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3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E0ADA-FAE5-DA43-BA1C-827A177C80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67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7.sv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40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42A290-41F6-8042-8EAD-91FB5317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D8877622-4CEE-084E-98A8-81C330D2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0" name="Imagen 9" descr="rgb para 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17018"/>
            <a:ext cx="3588366" cy="1800000"/>
          </a:xfrm>
          <a:prstGeom prst="rect">
            <a:avLst/>
          </a:prstGeom>
        </p:spPr>
      </p:pic>
      <p:pic>
        <p:nvPicPr>
          <p:cNvPr id="3" name="Imagen 2" descr="rgb para ppt-04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b="8664"/>
          <a:stretch/>
        </p:blipFill>
        <p:spPr>
          <a:xfrm>
            <a:off x="0" y="594138"/>
            <a:ext cx="3147442" cy="6263862"/>
          </a:xfrm>
          <a:prstGeom prst="rect">
            <a:avLst/>
          </a:prstGeom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35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4EE800F5-B2E0-2847-A221-932A2078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EAFB00D9-80E0-F64D-8FEE-03F326F50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4A9EE6-E8CF-454B-8034-23EB29089E7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3352030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0213CD6-CD94-4A17-B01A-1B83EA5EF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5" name="CentroSuperior"/>
          <p:cNvSpPr>
            <a:spLocks noGrp="1"/>
          </p:cNvSpPr>
          <p:nvPr>
            <p:ph sz="quarter" idx="11"/>
          </p:nvPr>
        </p:nvSpPr>
        <p:spPr>
          <a:xfrm>
            <a:off x="327025" y="126841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12"/>
          </p:nvPr>
        </p:nvSpPr>
        <p:spPr>
          <a:xfrm>
            <a:off x="327024" y="386463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ECFDA5D-C555-4480-B2DB-D8FEF6C05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D33D62A4-446D-4870-9601-6547E93FD1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96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F7FFE83-3F1A-4127-B238-807550BB5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4" name="Ti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9" name="ConectorflechaIzq"/>
          <p:cNvCxnSpPr/>
          <p:nvPr userDrawn="1"/>
        </p:nvCxnSpPr>
        <p:spPr>
          <a:xfrm flipH="1">
            <a:off x="5669140" y="2905737"/>
            <a:ext cx="249676" cy="22675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onectorflechaDer"/>
          <p:cNvCxnSpPr/>
          <p:nvPr userDrawn="1"/>
        </p:nvCxnSpPr>
        <p:spPr>
          <a:xfrm>
            <a:off x="5903766" y="4027301"/>
            <a:ext cx="903107" cy="36792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sp>
        <p:nvSpPr>
          <p:cNvPr id="11" name="Fechactualizacion"/>
          <p:cNvSpPr>
            <a:spLocks noGrp="1"/>
          </p:cNvSpPr>
          <p:nvPr>
            <p:ph type="body" sz="quarter" idx="14"/>
          </p:nvPr>
        </p:nvSpPr>
        <p:spPr>
          <a:xfrm>
            <a:off x="4796401" y="6640527"/>
            <a:ext cx="2709868" cy="193278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3" name="InferiorIzquierda"/>
          <p:cNvSpPr>
            <a:spLocks noGrp="1"/>
          </p:cNvSpPr>
          <p:nvPr>
            <p:ph type="body" sz="quarter" idx="15"/>
          </p:nvPr>
        </p:nvSpPr>
        <p:spPr>
          <a:xfrm>
            <a:off x="112713" y="5498214"/>
            <a:ext cx="5881628" cy="99783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4" name="Elipse"/>
          <p:cNvSpPr/>
          <p:nvPr userDrawn="1"/>
        </p:nvSpPr>
        <p:spPr>
          <a:xfrm>
            <a:off x="2115404" y="978292"/>
            <a:ext cx="1436299" cy="13642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echafinal"/>
          <p:cNvSpPr>
            <a:spLocks noGrp="1"/>
          </p:cNvSpPr>
          <p:nvPr>
            <p:ph type="body" sz="quarter" idx="17"/>
          </p:nvPr>
        </p:nvSpPr>
        <p:spPr>
          <a:xfrm>
            <a:off x="4800657" y="6450892"/>
            <a:ext cx="2705612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6" name="SuperiorDerecha">
            <a:extLst>
              <a:ext uri="{FF2B5EF4-FFF2-40B4-BE49-F238E27FC236}">
                <a16:creationId xmlns:a16="http://schemas.microsoft.com/office/drawing/2014/main" id="{F38D749B-3361-4361-8C99-9ECF5C83AA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918816" y="873664"/>
            <a:ext cx="4674421" cy="253105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7" name="CentroIzquierda">
            <a:extLst>
              <a:ext uri="{FF2B5EF4-FFF2-40B4-BE49-F238E27FC236}">
                <a16:creationId xmlns:a16="http://schemas.microsoft.com/office/drawing/2014/main" id="{D2384E93-D5B0-485E-A693-2F54B56A76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59841" y="2371706"/>
            <a:ext cx="4709300" cy="3017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O" dirty="0"/>
          </a:p>
        </p:txBody>
      </p:sp>
      <p:sp>
        <p:nvSpPr>
          <p:cNvPr id="18" name="InferiorDerecha">
            <a:extLst>
              <a:ext uri="{FF2B5EF4-FFF2-40B4-BE49-F238E27FC236}">
                <a16:creationId xmlns:a16="http://schemas.microsoft.com/office/drawing/2014/main" id="{1A7C7CD1-15FB-4BF4-81C8-02F6FACFF33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882397" y="3404715"/>
            <a:ext cx="4968589" cy="301706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SuperiorElipse">
            <a:extLst>
              <a:ext uri="{FF2B5EF4-FFF2-40B4-BE49-F238E27FC236}">
                <a16:creationId xmlns:a16="http://schemas.microsoft.com/office/drawing/2014/main" id="{B4A4854C-97E0-4482-9482-0740A46E8A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48970" y="1253455"/>
            <a:ext cx="1302733" cy="792000"/>
          </a:xfrm>
        </p:spPr>
        <p:txBody>
          <a:bodyPr/>
          <a:lstStyle>
            <a:lvl1pPr marL="0" indent="0" algn="just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algn="just"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algn="just"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algn="just"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E0A19CC-2ED4-4975-90B7-8C3F6FCAA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24" name="Gráfico 2">
            <a:extLst>
              <a:ext uri="{FF2B5EF4-FFF2-40B4-BE49-F238E27FC236}">
                <a16:creationId xmlns:a16="http://schemas.microsoft.com/office/drawing/2014/main" id="{FA9D4894-57B2-4362-A670-6AB20D3C3A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74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SuperiorIzq"/>
          <p:cNvSpPr>
            <a:spLocks noGrp="1"/>
          </p:cNvSpPr>
          <p:nvPr>
            <p:ph sz="quarter" idx="11"/>
          </p:nvPr>
        </p:nvSpPr>
        <p:spPr>
          <a:xfrm>
            <a:off x="130175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SuperiorDer"/>
          <p:cNvSpPr>
            <a:spLocks noGrp="1"/>
          </p:cNvSpPr>
          <p:nvPr>
            <p:ph sz="quarter" idx="17"/>
          </p:nvPr>
        </p:nvSpPr>
        <p:spPr>
          <a:xfrm>
            <a:off x="6107502" y="1198684"/>
            <a:ext cx="5977327" cy="2579686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Inferior"/>
          <p:cNvSpPr>
            <a:spLocks noGrp="1"/>
          </p:cNvSpPr>
          <p:nvPr>
            <p:ph sz="quarter" idx="18"/>
          </p:nvPr>
        </p:nvSpPr>
        <p:spPr>
          <a:xfrm>
            <a:off x="130175" y="3778250"/>
            <a:ext cx="11953875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19"/>
          </p:nvPr>
        </p:nvSpPr>
        <p:spPr>
          <a:xfrm>
            <a:off x="4983479" y="6428007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pic>
        <p:nvPicPr>
          <p:cNvPr id="12" name="Gráfico 2">
            <a:extLst>
              <a:ext uri="{FF2B5EF4-FFF2-40B4-BE49-F238E27FC236}">
                <a16:creationId xmlns:a16="http://schemas.microsoft.com/office/drawing/2014/main" id="{67DE6E12-C8EE-429D-BB56-144450D60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81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97901DB-A4A1-4F8C-998B-2F69ED323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Fechactualizacion"/>
          <p:cNvSpPr>
            <a:spLocks noGrp="1"/>
          </p:cNvSpPr>
          <p:nvPr>
            <p:ph type="body" sz="quarter" idx="14"/>
          </p:nvPr>
        </p:nvSpPr>
        <p:spPr>
          <a:xfrm>
            <a:off x="4692799" y="661082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Fechafinal"/>
          <p:cNvSpPr>
            <a:spLocks noGrp="1"/>
          </p:cNvSpPr>
          <p:nvPr>
            <p:ph type="body" sz="quarter" idx="15"/>
          </p:nvPr>
        </p:nvSpPr>
        <p:spPr>
          <a:xfrm>
            <a:off x="4692799" y="638929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16"/>
          </p:nvPr>
        </p:nvSpPr>
        <p:spPr>
          <a:xfrm>
            <a:off x="9158807" y="1385830"/>
            <a:ext cx="2958581" cy="2244725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0" name="CentroArriba">
            <a:extLst>
              <a:ext uri="{FF2B5EF4-FFF2-40B4-BE49-F238E27FC236}">
                <a16:creationId xmlns:a16="http://schemas.microsoft.com/office/drawing/2014/main" id="{C0C91CBE-902B-4000-ACD5-98AE22CAFED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28852" y="1064405"/>
            <a:ext cx="5760000" cy="2685092"/>
          </a:xfrm>
        </p:spPr>
        <p:txBody>
          <a:bodyPr/>
          <a:lstStyle/>
          <a:p>
            <a:endParaRPr lang="es-CO"/>
          </a:p>
        </p:txBody>
      </p:sp>
      <p:sp>
        <p:nvSpPr>
          <p:cNvPr id="12" name="InferiorIzq">
            <a:extLst>
              <a:ext uri="{FF2B5EF4-FFF2-40B4-BE49-F238E27FC236}">
                <a16:creationId xmlns:a16="http://schemas.microsoft.com/office/drawing/2014/main" id="{26F2CB69-716D-478B-AEF4-6013221BBA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9862" y="3773096"/>
            <a:ext cx="5760000" cy="2685092"/>
          </a:xfrm>
        </p:spPr>
        <p:txBody>
          <a:bodyPr/>
          <a:lstStyle/>
          <a:p>
            <a:endParaRPr lang="es-CO"/>
          </a:p>
        </p:txBody>
      </p:sp>
      <p:sp>
        <p:nvSpPr>
          <p:cNvPr id="13" name="InferiorDer">
            <a:extLst>
              <a:ext uri="{FF2B5EF4-FFF2-40B4-BE49-F238E27FC236}">
                <a16:creationId xmlns:a16="http://schemas.microsoft.com/office/drawing/2014/main" id="{AE600C69-4057-4B0F-853F-D0D4551760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9862" y="3761476"/>
            <a:ext cx="5760000" cy="2685092"/>
          </a:xfrm>
        </p:spPr>
        <p:txBody>
          <a:bodyPr/>
          <a:lstStyle/>
          <a:p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55D715-356E-4F6F-918A-2D22587D5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7" name="Gráfico 2">
            <a:extLst>
              <a:ext uri="{FF2B5EF4-FFF2-40B4-BE49-F238E27FC236}">
                <a16:creationId xmlns:a16="http://schemas.microsoft.com/office/drawing/2014/main" id="{90F127F1-B3DF-47C2-9544-361BA1B410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9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2217F547-8727-4581-9FBC-299A1616D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BA4B14D-417F-4518-8466-DD078DDF6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4" name="Rectángulo" hidden="1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200400" y="121727"/>
            <a:ext cx="11378328" cy="4422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6058781" y="6654597"/>
            <a:ext cx="2402831" cy="19327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9" name="Fechafinal"/>
          <p:cNvSpPr>
            <a:spLocks noGrp="1"/>
          </p:cNvSpPr>
          <p:nvPr>
            <p:ph type="body" sz="quarter" idx="22"/>
          </p:nvPr>
        </p:nvSpPr>
        <p:spPr>
          <a:xfrm>
            <a:off x="6067678" y="6435673"/>
            <a:ext cx="2402831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9018807" y="799577"/>
            <a:ext cx="2851286" cy="127964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20" name="SuperiorCentroArriba">
            <a:extLst>
              <a:ext uri="{FF2B5EF4-FFF2-40B4-BE49-F238E27FC236}">
                <a16:creationId xmlns:a16="http://schemas.microsoft.com/office/drawing/2014/main" id="{FF9B2B30-45AD-4D43-AABE-D531F001CE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44436" y="564025"/>
            <a:ext cx="6328372" cy="109952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1" name="SuperiorCentroAbajo">
            <a:extLst>
              <a:ext uri="{FF2B5EF4-FFF2-40B4-BE49-F238E27FC236}">
                <a16:creationId xmlns:a16="http://schemas.microsoft.com/office/drawing/2014/main" id="{5F08E1E6-F65D-4076-9BB4-AC810ACF91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444436" y="1366092"/>
            <a:ext cx="6328372" cy="119096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2" name="CentroIzqAbajo">
            <a:extLst>
              <a:ext uri="{FF2B5EF4-FFF2-40B4-BE49-F238E27FC236}">
                <a16:creationId xmlns:a16="http://schemas.microsoft.com/office/drawing/2014/main" id="{9822758C-D9D6-4498-811E-D2CFC7460A8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11060" y="2638729"/>
            <a:ext cx="5749165" cy="184132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3" name="InferiorIzqAbajo">
            <a:extLst>
              <a:ext uri="{FF2B5EF4-FFF2-40B4-BE49-F238E27FC236}">
                <a16:creationId xmlns:a16="http://schemas.microsoft.com/office/drawing/2014/main" id="{27F5B5D5-F641-4F87-B6CB-93A054DE70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11060" y="4696379"/>
            <a:ext cx="5749164" cy="19620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4" name="CentroDerAbajo">
            <a:extLst>
              <a:ext uri="{FF2B5EF4-FFF2-40B4-BE49-F238E27FC236}">
                <a16:creationId xmlns:a16="http://schemas.microsoft.com/office/drawing/2014/main" id="{E85553C0-BC8A-4C31-B3C9-BDE1F501770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2697909"/>
            <a:ext cx="6015638" cy="168659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5" name="InferiorDerAbajo">
            <a:extLst>
              <a:ext uri="{FF2B5EF4-FFF2-40B4-BE49-F238E27FC236}">
                <a16:creationId xmlns:a16="http://schemas.microsoft.com/office/drawing/2014/main" id="{1A67C637-4DB1-4F03-9D48-78D1BB4BFCC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6000" y="4702225"/>
            <a:ext cx="6015638" cy="179832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9" name="TituloSupIzq">
            <a:extLst>
              <a:ext uri="{FF2B5EF4-FFF2-40B4-BE49-F238E27FC236}">
                <a16:creationId xmlns:a16="http://schemas.microsoft.com/office/drawing/2014/main" id="{539E907F-166D-4E0E-A0D3-58AC70F436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0327" y="2335875"/>
            <a:ext cx="5278582" cy="1943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1400" b="1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400" b="1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400" b="1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400" b="1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27" name="TituloInfIzq">
            <a:extLst>
              <a:ext uri="{FF2B5EF4-FFF2-40B4-BE49-F238E27FC236}">
                <a16:creationId xmlns:a16="http://schemas.microsoft.com/office/drawing/2014/main" id="{D9447110-A386-47A0-A275-CDC6C05791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7323" y="4455830"/>
            <a:ext cx="4961299" cy="175926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28" name="TituloSupDer">
            <a:extLst>
              <a:ext uri="{FF2B5EF4-FFF2-40B4-BE49-F238E27FC236}">
                <a16:creationId xmlns:a16="http://schemas.microsoft.com/office/drawing/2014/main" id="{6E3D0D69-1B28-421B-BA99-D64207717C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577140" y="2322759"/>
            <a:ext cx="5227088" cy="20449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 err="1"/>
              <a:t>Segund</a:t>
            </a:r>
            <a:r>
              <a:rPr lang="es-ES" dirty="0"/>
              <a:t>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29" name="TituloInfDer">
            <a:extLst>
              <a:ext uri="{FF2B5EF4-FFF2-40B4-BE49-F238E27FC236}">
                <a16:creationId xmlns:a16="http://schemas.microsoft.com/office/drawing/2014/main" id="{6BB54FB2-9AF1-433E-B769-7657598B85C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77140" y="4443773"/>
            <a:ext cx="5332491" cy="19917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 err="1"/>
              <a:t>Segund</a:t>
            </a:r>
            <a:r>
              <a:rPr lang="es-ES" dirty="0"/>
              <a:t>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pic>
        <p:nvPicPr>
          <p:cNvPr id="32" name="Gráfico 2">
            <a:extLst>
              <a:ext uri="{FF2B5EF4-FFF2-40B4-BE49-F238E27FC236}">
                <a16:creationId xmlns:a16="http://schemas.microsoft.com/office/drawing/2014/main" id="{B00F0AD8-1E57-4744-8F62-0006948072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26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entro"/>
          <p:cNvSpPr>
            <a:spLocks noGrp="1"/>
          </p:cNvSpPr>
          <p:nvPr>
            <p:ph sz="quarter" idx="11"/>
          </p:nvPr>
        </p:nvSpPr>
        <p:spPr>
          <a:xfrm>
            <a:off x="311150" y="1268413"/>
            <a:ext cx="11550650" cy="432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inferiorDer"/>
          <p:cNvSpPr>
            <a:spLocks noGrp="1"/>
          </p:cNvSpPr>
          <p:nvPr>
            <p:ph type="body" sz="quarter" idx="23"/>
          </p:nvPr>
        </p:nvSpPr>
        <p:spPr>
          <a:xfrm>
            <a:off x="6952891" y="6393743"/>
            <a:ext cx="4572169" cy="403872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4"/>
          </p:nvPr>
        </p:nvSpPr>
        <p:spPr>
          <a:xfrm>
            <a:off x="311150" y="5588000"/>
            <a:ext cx="11550650" cy="80645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2" name="Gráfico 2">
            <a:extLst>
              <a:ext uri="{FF2B5EF4-FFF2-40B4-BE49-F238E27FC236}">
                <a16:creationId xmlns:a16="http://schemas.microsoft.com/office/drawing/2014/main" id="{AC686209-E4CE-488B-BB07-EEA9F00A9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81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D04A3B0-5423-4D03-AE8F-4054A8BF3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838200" y="166567"/>
            <a:ext cx="9875808" cy="7737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InferiorIzquierda"/>
          <p:cNvSpPr>
            <a:spLocks noGrp="1"/>
          </p:cNvSpPr>
          <p:nvPr>
            <p:ph type="body" sz="quarter" idx="13"/>
          </p:nvPr>
        </p:nvSpPr>
        <p:spPr>
          <a:xfrm>
            <a:off x="132694" y="5741938"/>
            <a:ext cx="5926718" cy="66072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InferiorDerecha"/>
          <p:cNvSpPr>
            <a:spLocks noGrp="1"/>
          </p:cNvSpPr>
          <p:nvPr>
            <p:ph type="body" sz="quarter" idx="14"/>
          </p:nvPr>
        </p:nvSpPr>
        <p:spPr>
          <a:xfrm>
            <a:off x="6096000" y="5741938"/>
            <a:ext cx="5963306" cy="6540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4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377039" cy="2126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Fechafinal"/>
          <p:cNvSpPr>
            <a:spLocks noGrp="1"/>
          </p:cNvSpPr>
          <p:nvPr>
            <p:ph type="body" sz="quarter" idx="22"/>
          </p:nvPr>
        </p:nvSpPr>
        <p:spPr>
          <a:xfrm>
            <a:off x="4877406" y="6321453"/>
            <a:ext cx="2377039" cy="38885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SuperiorDerecha">
            <a:extLst>
              <a:ext uri="{FF2B5EF4-FFF2-40B4-BE49-F238E27FC236}">
                <a16:creationId xmlns:a16="http://schemas.microsoft.com/office/drawing/2014/main" id="{B92EE11D-070B-4555-9AC3-62DD369E11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973538"/>
            <a:ext cx="5759197" cy="4659439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13" name="SuperiorIzquierda">
            <a:extLst>
              <a:ext uri="{FF2B5EF4-FFF2-40B4-BE49-F238E27FC236}">
                <a16:creationId xmlns:a16="http://schemas.microsoft.com/office/drawing/2014/main" id="{499A78FE-EE3B-4E63-8CEA-A3497E3B75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694" y="973539"/>
            <a:ext cx="5926718" cy="4666072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6496421-186F-42D6-AAB6-5EC563977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7" name="Gráfico 2">
            <a:extLst>
              <a:ext uri="{FF2B5EF4-FFF2-40B4-BE49-F238E27FC236}">
                <a16:creationId xmlns:a16="http://schemas.microsoft.com/office/drawing/2014/main" id="{638F2761-75E2-40B5-856B-24D0F18E27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45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D6B6E8A-A63C-4687-B738-F8A7D132F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ítulo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InferiorArriba"/>
          <p:cNvSpPr>
            <a:spLocks noGrp="1"/>
          </p:cNvSpPr>
          <p:nvPr>
            <p:ph type="body" sz="quarter" idx="13"/>
          </p:nvPr>
        </p:nvSpPr>
        <p:spPr>
          <a:xfrm>
            <a:off x="100700" y="5170074"/>
            <a:ext cx="11897557" cy="580646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4"/>
            <a:endParaRPr lang="es-CO" dirty="0"/>
          </a:p>
        </p:txBody>
      </p:sp>
      <p:sp>
        <p:nvSpPr>
          <p:cNvPr id="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714277" y="6583230"/>
            <a:ext cx="2613925" cy="340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100701" y="5575464"/>
            <a:ext cx="11906250" cy="5270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735722-43CF-404E-AD1B-80369DD77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SuperiorIzquierda">
            <a:extLst>
              <a:ext uri="{FF2B5EF4-FFF2-40B4-BE49-F238E27FC236}">
                <a16:creationId xmlns:a16="http://schemas.microsoft.com/office/drawing/2014/main" id="{014FFDB3-430A-4D6E-AACE-786BEFB433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380" y="1569284"/>
            <a:ext cx="6098572" cy="3600790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15" name="SuperiorDerecha">
            <a:extLst>
              <a:ext uri="{FF2B5EF4-FFF2-40B4-BE49-F238E27FC236}">
                <a16:creationId xmlns:a16="http://schemas.microsoft.com/office/drawing/2014/main" id="{2B5DEA4A-770F-4734-9B69-D5EDEBE3C5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90952" y="1569284"/>
            <a:ext cx="5792870" cy="3584752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6" name="Gráfico 2">
            <a:extLst>
              <a:ext uri="{FF2B5EF4-FFF2-40B4-BE49-F238E27FC236}">
                <a16:creationId xmlns:a16="http://schemas.microsoft.com/office/drawing/2014/main" id="{716BA6CD-B8EE-4799-968D-45EFED9EF7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9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">
            <a:extLst>
              <a:ext uri="{FF2B5EF4-FFF2-40B4-BE49-F238E27FC236}">
                <a16:creationId xmlns:a16="http://schemas.microsoft.com/office/drawing/2014/main" id="{0249D0B1-D74B-494F-8F3C-749323D8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pie de página">
            <a:extLst>
              <a:ext uri="{FF2B5EF4-FFF2-40B4-BE49-F238E27FC236}">
                <a16:creationId xmlns:a16="http://schemas.microsoft.com/office/drawing/2014/main" id="{FEC28FB6-7677-4A82-B80C-FABFAAE7E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sz="1050" dirty="0"/>
          </a:p>
        </p:txBody>
      </p:sp>
      <p:sp>
        <p:nvSpPr>
          <p:cNvPr id="5" name="Superior">
            <a:extLst>
              <a:ext uri="{FF2B5EF4-FFF2-40B4-BE49-F238E27FC236}">
                <a16:creationId xmlns:a16="http://schemas.microsoft.com/office/drawing/2014/main" id="{72E19D73-0428-4D96-B980-A4E2ED8246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080" y="1354340"/>
            <a:ext cx="10848109" cy="153849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4"/>
            <a:endParaRPr lang="es-ES" dirty="0"/>
          </a:p>
        </p:txBody>
      </p:sp>
      <p:sp>
        <p:nvSpPr>
          <p:cNvPr id="8" name="Centro">
            <a:extLst>
              <a:ext uri="{FF2B5EF4-FFF2-40B4-BE49-F238E27FC236}">
                <a16:creationId xmlns:a16="http://schemas.microsoft.com/office/drawing/2014/main" id="{A0D6C9AA-CC40-417F-93E6-38AC300D70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79" y="2892830"/>
            <a:ext cx="10848109" cy="15384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9" name="Inferior">
            <a:extLst>
              <a:ext uri="{FF2B5EF4-FFF2-40B4-BE49-F238E27FC236}">
                <a16:creationId xmlns:a16="http://schemas.microsoft.com/office/drawing/2014/main" id="{2D5A09E6-E3D1-4964-A82F-3C44E0FA84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4431320"/>
            <a:ext cx="10848109" cy="15384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1" name="Notas">
            <a:extLst>
              <a:ext uri="{FF2B5EF4-FFF2-40B4-BE49-F238E27FC236}">
                <a16:creationId xmlns:a16="http://schemas.microsoft.com/office/drawing/2014/main" id="{804C2967-16CE-4CC1-AEBA-15AEC1B4AB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763" y="5970588"/>
            <a:ext cx="10848975" cy="48895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s-ES" dirty="0"/>
          </a:p>
        </p:txBody>
      </p:sp>
      <p:sp>
        <p:nvSpPr>
          <p:cNvPr id="12" name="Marcador de fecha actualizacion">
            <a:extLst>
              <a:ext uri="{FF2B5EF4-FFF2-40B4-BE49-F238E27FC236}">
                <a16:creationId xmlns:a16="http://schemas.microsoft.com/office/drawing/2014/main" id="{33475483-2B4E-46A0-8E6F-30B49BB8E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3" name="Marcador fecha corte">
            <a:extLst>
              <a:ext uri="{FF2B5EF4-FFF2-40B4-BE49-F238E27FC236}">
                <a16:creationId xmlns:a16="http://schemas.microsoft.com/office/drawing/2014/main" id="{A0761F4D-8446-4F68-9C20-07CCA24023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FB62A36E-EC4A-46E4-BCAA-24E543CC1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764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91BDCD57-6287-4620-BFB4-9FA797441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746E0F1-64B9-4972-BCDD-A7EE369F9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4" name="Rectángulo" hidden="1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200400" y="121727"/>
            <a:ext cx="11378328" cy="4422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6260535" y="6628951"/>
            <a:ext cx="2512273" cy="22904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9" name="Fechafinal"/>
          <p:cNvSpPr>
            <a:spLocks noGrp="1"/>
          </p:cNvSpPr>
          <p:nvPr>
            <p:ph type="body" sz="quarter" idx="22"/>
          </p:nvPr>
        </p:nvSpPr>
        <p:spPr>
          <a:xfrm>
            <a:off x="3978067" y="662761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9018807" y="799577"/>
            <a:ext cx="2851286" cy="127964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20" name="SuperiorCentroArriba">
            <a:extLst>
              <a:ext uri="{FF2B5EF4-FFF2-40B4-BE49-F238E27FC236}">
                <a16:creationId xmlns:a16="http://schemas.microsoft.com/office/drawing/2014/main" id="{FF9B2B30-45AD-4D43-AABE-D531F001CE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44436" y="564025"/>
            <a:ext cx="6328372" cy="109952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1" name="SuperiorCentroAbajo">
            <a:extLst>
              <a:ext uri="{FF2B5EF4-FFF2-40B4-BE49-F238E27FC236}">
                <a16:creationId xmlns:a16="http://schemas.microsoft.com/office/drawing/2014/main" id="{5F08E1E6-F65D-4076-9BB4-AC810ACF91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444436" y="1366092"/>
            <a:ext cx="6328372" cy="119096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2" name="CentroIzqAbajo">
            <a:extLst>
              <a:ext uri="{FF2B5EF4-FFF2-40B4-BE49-F238E27FC236}">
                <a16:creationId xmlns:a16="http://schemas.microsoft.com/office/drawing/2014/main" id="{9822758C-D9D6-4498-811E-D2CFC7460A8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0400" y="2523734"/>
            <a:ext cx="5711274" cy="188687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3" name="InferiorIzqAbajo">
            <a:extLst>
              <a:ext uri="{FF2B5EF4-FFF2-40B4-BE49-F238E27FC236}">
                <a16:creationId xmlns:a16="http://schemas.microsoft.com/office/drawing/2014/main" id="{27F5B5D5-F641-4F87-B6CB-93A054DE70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0400" y="4486716"/>
            <a:ext cx="5711274" cy="2171689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4" name="CentroDerAbajo">
            <a:extLst>
              <a:ext uri="{FF2B5EF4-FFF2-40B4-BE49-F238E27FC236}">
                <a16:creationId xmlns:a16="http://schemas.microsoft.com/office/drawing/2014/main" id="{E85553C0-BC8A-4C31-B3C9-BDE1F501770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32908" y="2523735"/>
            <a:ext cx="5978730" cy="188687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5" name="InferiorDerAbajo">
            <a:extLst>
              <a:ext uri="{FF2B5EF4-FFF2-40B4-BE49-F238E27FC236}">
                <a16:creationId xmlns:a16="http://schemas.microsoft.com/office/drawing/2014/main" id="{1A67C637-4DB1-4F03-9D48-78D1BB4BFCC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32908" y="4486716"/>
            <a:ext cx="5978729" cy="21716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9" name="TituloSupIzq">
            <a:extLst>
              <a:ext uri="{FF2B5EF4-FFF2-40B4-BE49-F238E27FC236}">
                <a16:creationId xmlns:a16="http://schemas.microsoft.com/office/drawing/2014/main" id="{539E907F-166D-4E0E-A0D3-58AC70F436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07007" y="2346792"/>
            <a:ext cx="5087458" cy="221401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27" name="TituloInfIzq">
            <a:extLst>
              <a:ext uri="{FF2B5EF4-FFF2-40B4-BE49-F238E27FC236}">
                <a16:creationId xmlns:a16="http://schemas.microsoft.com/office/drawing/2014/main" id="{D9447110-A386-47A0-A275-CDC6C05791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7008" y="4248466"/>
            <a:ext cx="4961299" cy="222211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28" name="TituloSupDer">
            <a:extLst>
              <a:ext uri="{FF2B5EF4-FFF2-40B4-BE49-F238E27FC236}">
                <a16:creationId xmlns:a16="http://schemas.microsoft.com/office/drawing/2014/main" id="{6E3D0D69-1B28-421B-BA99-D64207717C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46493" y="2348314"/>
            <a:ext cx="5332491" cy="2420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C000"/>
                </a:solidFill>
              </a:defRPr>
            </a:lvl1pPr>
            <a:lvl2pPr>
              <a:defRPr sz="1400" b="1">
                <a:solidFill>
                  <a:srgbClr val="FFC000"/>
                </a:solidFill>
              </a:defRPr>
            </a:lvl2pPr>
            <a:lvl3pPr>
              <a:defRPr sz="1400" b="1">
                <a:solidFill>
                  <a:srgbClr val="FFC000"/>
                </a:solidFill>
              </a:defRPr>
            </a:lvl3pPr>
            <a:lvl4pPr>
              <a:defRPr sz="1400" b="1">
                <a:solidFill>
                  <a:srgbClr val="FFC000"/>
                </a:solidFill>
              </a:defRPr>
            </a:lvl4pPr>
            <a:lvl5pPr>
              <a:defRPr sz="1400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 err="1"/>
              <a:t>Segund</a:t>
            </a:r>
            <a:r>
              <a:rPr lang="es-ES" dirty="0"/>
              <a:t>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29" name="TituloInfDer">
            <a:extLst>
              <a:ext uri="{FF2B5EF4-FFF2-40B4-BE49-F238E27FC236}">
                <a16:creationId xmlns:a16="http://schemas.microsoft.com/office/drawing/2014/main" id="{6BB54FB2-9AF1-433E-B769-7657598B85C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46493" y="4248467"/>
            <a:ext cx="5332491" cy="222211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 err="1"/>
              <a:t>Segund</a:t>
            </a:r>
            <a:r>
              <a:rPr lang="es-ES" dirty="0"/>
              <a:t>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pic>
        <p:nvPicPr>
          <p:cNvPr id="32" name="Gráfico 2">
            <a:extLst>
              <a:ext uri="{FF2B5EF4-FFF2-40B4-BE49-F238E27FC236}">
                <a16:creationId xmlns:a16="http://schemas.microsoft.com/office/drawing/2014/main" id="{1196F7A9-1905-4CC3-91FC-4946E336BB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8CA555-771F-CC4E-9EB8-65D20598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6988F392-F402-294C-A822-9FC7F8280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E4AD92-5071-8D4D-A0A7-507EED8517A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473507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8F7A228-921B-4C2D-A72C-EA3306EAD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728839" y="6685286"/>
            <a:ext cx="2395292" cy="18592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728840" y="6462681"/>
            <a:ext cx="2395291" cy="30842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604" y="542205"/>
            <a:ext cx="10754436" cy="5920476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AB0C19-3FAD-4D51-966D-6B92DE85E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9EABED45-294C-4EAC-AF25-65ED825DD7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0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0D540C-B7C9-480C-AB6C-258C78595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6306534"/>
            <a:ext cx="11456780" cy="18858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17074" y="668862"/>
            <a:ext cx="6583680" cy="5614193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BEA815-E9BD-4BEA-BA3B-9E42FD2CF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928119DE-EB4B-460F-A1F2-A3E09A14D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1659EA-073E-48CE-A6D5-A9EB6E033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15737" y="668862"/>
            <a:ext cx="8190411" cy="5764330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1799AC-0818-4248-A3F5-EE08A7A27A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28CAC8B4-BDEE-4CC1-8F61-F84B25BE6B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96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5914986" y="6602959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3471572" y="6601682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171450" y="5971986"/>
            <a:ext cx="11872284" cy="51204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458" y="668321"/>
            <a:ext cx="11123084" cy="5276853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B70AB768-BE7C-49BA-8DD6-67CC902FD7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83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5914986" y="6602959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3471572" y="6601682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171450" y="6189679"/>
            <a:ext cx="11872284" cy="294354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458" y="687594"/>
            <a:ext cx="11123084" cy="5505458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29FE8F7C-60D9-4E3E-A676-EC7008C19D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75489" y="-271185"/>
            <a:ext cx="1222907" cy="12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1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5" name="Inferior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3955" y="4648134"/>
            <a:ext cx="11123084" cy="1433584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8" name="Superior">
            <a:extLst>
              <a:ext uri="{FF2B5EF4-FFF2-40B4-BE49-F238E27FC236}">
                <a16:creationId xmlns:a16="http://schemas.microsoft.com/office/drawing/2014/main" id="{91E65F00-0873-45D3-8609-D1F21D4C25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3955" y="614252"/>
            <a:ext cx="11123084" cy="3895148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AED80A-F025-4A6C-9F25-CA55341CE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descripcion">
            <a:extLst>
              <a:ext uri="{FF2B5EF4-FFF2-40B4-BE49-F238E27FC236}">
                <a16:creationId xmlns:a16="http://schemas.microsoft.com/office/drawing/2014/main" id="{BDE845D2-F0BE-45CD-8514-95E2D1327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419" y="6070877"/>
            <a:ext cx="10565452" cy="362315"/>
          </a:xfrm>
        </p:spPr>
        <p:txBody>
          <a:bodyPr>
            <a:noAutofit/>
          </a:bodyPr>
          <a:lstStyle>
            <a:lvl1pPr marL="0" indent="0" algn="just">
              <a:buNone/>
              <a:defRPr sz="105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sz="1050" dirty="0"/>
          </a:p>
          <a:p>
            <a:pPr lvl="0"/>
            <a:endParaRPr lang="es-CO" sz="1100" dirty="0"/>
          </a:p>
        </p:txBody>
      </p:sp>
      <p:pic>
        <p:nvPicPr>
          <p:cNvPr id="15" name="Gráfico 2">
            <a:extLst>
              <a:ext uri="{FF2B5EF4-FFF2-40B4-BE49-F238E27FC236}">
                <a16:creationId xmlns:a16="http://schemas.microsoft.com/office/drawing/2014/main" id="{7EB85DAD-7970-4A2C-96F8-977DEDCDF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59465" y="-271185"/>
            <a:ext cx="1138932" cy="11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9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5" name="Inferior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60718" y="4609042"/>
            <a:ext cx="7809557" cy="1433584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8" name="Superior">
            <a:extLst>
              <a:ext uri="{FF2B5EF4-FFF2-40B4-BE49-F238E27FC236}">
                <a16:creationId xmlns:a16="http://schemas.microsoft.com/office/drawing/2014/main" id="{91E65F00-0873-45D3-8609-D1F21D4C25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31339" y="628049"/>
            <a:ext cx="10068313" cy="3895148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AED80A-F025-4A6C-9F25-CA55341CE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descripcion">
            <a:extLst>
              <a:ext uri="{FF2B5EF4-FFF2-40B4-BE49-F238E27FC236}">
                <a16:creationId xmlns:a16="http://schemas.microsoft.com/office/drawing/2014/main" id="{BDE845D2-F0BE-45CD-8514-95E2D1327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419" y="6070877"/>
            <a:ext cx="10565452" cy="362315"/>
          </a:xfrm>
        </p:spPr>
        <p:txBody>
          <a:bodyPr>
            <a:noAutofit/>
          </a:bodyPr>
          <a:lstStyle>
            <a:lvl1pPr marL="0" indent="0" algn="just">
              <a:buNone/>
              <a:defRPr sz="105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sz="1050" dirty="0"/>
          </a:p>
          <a:p>
            <a:pPr lvl="0"/>
            <a:endParaRPr lang="es-CO" sz="1100" dirty="0"/>
          </a:p>
        </p:txBody>
      </p:sp>
      <p:pic>
        <p:nvPicPr>
          <p:cNvPr id="15" name="Gráfico 2">
            <a:extLst>
              <a:ext uri="{FF2B5EF4-FFF2-40B4-BE49-F238E27FC236}">
                <a16:creationId xmlns:a16="http://schemas.microsoft.com/office/drawing/2014/main" id="{C89DA419-F452-4D85-A95F-FD8825DEE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28835" y="-271185"/>
            <a:ext cx="1269561" cy="12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09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CDF11BE-C6D9-4B3A-B7DE-A2093D0FF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7979434" y="6354409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Superior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899520" y="1016798"/>
            <a:ext cx="5984875" cy="2566264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Inferior">
            <a:extLst>
              <a:ext uri="{FF2B5EF4-FFF2-40B4-BE49-F238E27FC236}">
                <a16:creationId xmlns:a16="http://schemas.microsoft.com/office/drawing/2014/main" id="{58562EB2-DE88-4B2B-BDDA-A5DE7CBAFF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899520" y="3681093"/>
            <a:ext cx="5984875" cy="2566264"/>
          </a:xfrm>
        </p:spPr>
        <p:txBody>
          <a:bodyPr/>
          <a:lstStyle/>
          <a:p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7F3B6C-AB30-4067-BF1A-CC0201A7F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7" name="Gráfico 2">
            <a:extLst>
              <a:ext uri="{FF2B5EF4-FFF2-40B4-BE49-F238E27FC236}">
                <a16:creationId xmlns:a16="http://schemas.microsoft.com/office/drawing/2014/main" id="{895871C2-25A9-40F4-9177-91E652DDFB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94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1A695A-708F-4050-AED9-222FC614D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7979434" y="6354409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Centro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899520" y="1876607"/>
            <a:ext cx="5984875" cy="2566264"/>
          </a:xfrm>
        </p:spPr>
        <p:txBody>
          <a:bodyPr/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67155A-0C8D-4CE4-9126-D1663A4F1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2517FB17-E3EE-4886-A11D-4C4E869E36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9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1A695A-708F-4050-AED9-222FC614D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319678" y="6105353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Centro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03554" y="1937415"/>
            <a:ext cx="7465102" cy="3010186"/>
          </a:xfrm>
        </p:spPr>
        <p:txBody>
          <a:bodyPr/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67155A-0C8D-4CE4-9126-D1663A4F1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Descripcion">
            <a:extLst>
              <a:ext uri="{FF2B5EF4-FFF2-40B4-BE49-F238E27FC236}">
                <a16:creationId xmlns:a16="http://schemas.microsoft.com/office/drawing/2014/main" id="{9F6C6475-E0AA-440A-83C1-7BEDD5EDA9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92708" y="1274348"/>
            <a:ext cx="4886794" cy="379129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6" name="Gráfico 2">
            <a:extLst>
              <a:ext uri="{FF2B5EF4-FFF2-40B4-BE49-F238E27FC236}">
                <a16:creationId xmlns:a16="http://schemas.microsoft.com/office/drawing/2014/main" id="{B09CE1C5-C403-49C2-BCDD-B1F412636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0102C460-272B-A44E-ADEF-B5A98364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157A6E3D-3550-F940-8F76-80A65AAF3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419D9C-E4BE-2441-BFFC-69D67964440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075282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795337" y="992777"/>
            <a:ext cx="10601325" cy="351200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5337" y="4667982"/>
            <a:ext cx="10601324" cy="1615073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5D26EC15-8DC3-4E3A-8BD0-894E788831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1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662217" y="6637667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662217" y="6392810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173666" y="110512"/>
            <a:ext cx="10974125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3" name="Picture 2" descr="MapaColombia2.png">
            <a:extLst>
              <a:ext uri="{FF2B5EF4-FFF2-40B4-BE49-F238E27FC236}">
                <a16:creationId xmlns:a16="http://schemas.microsoft.com/office/drawing/2014/main" id="{57742F7F-D6A2-4AEC-92D4-978355AEC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26"/>
          <a:stretch/>
        </p:blipFill>
        <p:spPr>
          <a:xfrm>
            <a:off x="1819267" y="737685"/>
            <a:ext cx="4951223" cy="4678369"/>
          </a:xfrm>
          <a:prstGeom prst="rect">
            <a:avLst/>
          </a:prstGeom>
        </p:spPr>
      </p:pic>
      <p:sp>
        <p:nvSpPr>
          <p:cNvPr id="14" name="ANTIOQUIA">
            <a:extLst>
              <a:ext uri="{FF2B5EF4-FFF2-40B4-BE49-F238E27FC236}">
                <a16:creationId xmlns:a16="http://schemas.microsoft.com/office/drawing/2014/main" id="{0F2DBCDE-6B78-474E-B3EA-A88DE4F4FF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71595" y="1164072"/>
            <a:ext cx="2565863" cy="62199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5" name="CHOCO">
            <a:extLst>
              <a:ext uri="{FF2B5EF4-FFF2-40B4-BE49-F238E27FC236}">
                <a16:creationId xmlns:a16="http://schemas.microsoft.com/office/drawing/2014/main" id="{5B10FEA7-433A-4B6B-B01D-531E5F1A61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92157" y="2035038"/>
            <a:ext cx="2882283" cy="35482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6" name="CQR">
            <a:extLst>
              <a:ext uri="{FF2B5EF4-FFF2-40B4-BE49-F238E27FC236}">
                <a16:creationId xmlns:a16="http://schemas.microsoft.com/office/drawing/2014/main" id="{BB71373E-935A-4688-971A-CBAADCFFBF2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695" y="3045148"/>
            <a:ext cx="2766259" cy="900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7" name="VALLE">
            <a:extLst>
              <a:ext uri="{FF2B5EF4-FFF2-40B4-BE49-F238E27FC236}">
                <a16:creationId xmlns:a16="http://schemas.microsoft.com/office/drawing/2014/main" id="{BCCACCBB-D290-4C29-9502-9D6B4C895EE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405" y="4487284"/>
            <a:ext cx="3986561" cy="72127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0" name="CARIBE">
            <a:extLst>
              <a:ext uri="{FF2B5EF4-FFF2-40B4-BE49-F238E27FC236}">
                <a16:creationId xmlns:a16="http://schemas.microsoft.com/office/drawing/2014/main" id="{43D0C70A-33AA-4EB0-BB2B-B765BBA991F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928760" y="658177"/>
            <a:ext cx="3596050" cy="540000"/>
          </a:xfrm>
        </p:spPr>
        <p:txBody>
          <a:bodyPr/>
          <a:lstStyle/>
          <a:p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1" y="6629400"/>
            <a:ext cx="2486025" cy="228600"/>
          </a:xfrm>
          <a:prstGeom prst="rect">
            <a:avLst/>
          </a:prstGeom>
        </p:spPr>
      </p:pic>
      <p:sp>
        <p:nvSpPr>
          <p:cNvPr id="20" name="GUAVIARE">
            <a:extLst>
              <a:ext uri="{FF2B5EF4-FFF2-40B4-BE49-F238E27FC236}">
                <a16:creationId xmlns:a16="http://schemas.microsoft.com/office/drawing/2014/main" id="{2981E50D-6DB0-4A12-A5EE-E3DDF7FF3D2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615337" y="4012815"/>
            <a:ext cx="3201751" cy="66916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2" name="ORIENTE">
            <a:extLst>
              <a:ext uri="{FF2B5EF4-FFF2-40B4-BE49-F238E27FC236}">
                <a16:creationId xmlns:a16="http://schemas.microsoft.com/office/drawing/2014/main" id="{0C5D19C5-C037-4C75-B817-38A213A08B5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481328" y="1256549"/>
            <a:ext cx="3465242" cy="1620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1" name="CENTRO">
            <a:extLst>
              <a:ext uri="{FF2B5EF4-FFF2-40B4-BE49-F238E27FC236}">
                <a16:creationId xmlns:a16="http://schemas.microsoft.com/office/drawing/2014/main" id="{D6F53627-189C-4BAD-B27D-0B5A52FA258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16017" y="3029991"/>
            <a:ext cx="3384114" cy="54863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8" name="SUR">
            <a:extLst>
              <a:ext uri="{FF2B5EF4-FFF2-40B4-BE49-F238E27FC236}">
                <a16:creationId xmlns:a16="http://schemas.microsoft.com/office/drawing/2014/main" id="{52DA88A9-FD00-4FE1-8F92-0DA986FE2B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0441" y="5341120"/>
            <a:ext cx="3783261" cy="1263029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9" name="THC">
            <a:extLst>
              <a:ext uri="{FF2B5EF4-FFF2-40B4-BE49-F238E27FC236}">
                <a16:creationId xmlns:a16="http://schemas.microsoft.com/office/drawing/2014/main" id="{D10DE5A6-4AC7-432D-A6E0-90D04BC296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484638" y="5208562"/>
            <a:ext cx="3201751" cy="72127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4" name="Regiones">
            <a:extLst>
              <a:ext uri="{FF2B5EF4-FFF2-40B4-BE49-F238E27FC236}">
                <a16:creationId xmlns:a16="http://schemas.microsoft.com/office/drawing/2014/main" id="{8984D8D7-26A5-4D35-9F23-CB0E622CD65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662812" y="4715446"/>
            <a:ext cx="3450270" cy="2075479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23" name="descripcion">
            <a:extLst>
              <a:ext uri="{FF2B5EF4-FFF2-40B4-BE49-F238E27FC236}">
                <a16:creationId xmlns:a16="http://schemas.microsoft.com/office/drawing/2014/main" id="{E461CD99-7E18-4EEF-AAA8-768CFB396C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183" y="812569"/>
            <a:ext cx="2557122" cy="3503738"/>
          </a:xfrm>
        </p:spPr>
        <p:txBody>
          <a:bodyPr>
            <a:noAutofit/>
          </a:bodyPr>
          <a:lstStyle>
            <a:lvl1pPr marL="0" indent="0" algn="just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25" name="Gráfico 2">
            <a:extLst>
              <a:ext uri="{FF2B5EF4-FFF2-40B4-BE49-F238E27FC236}">
                <a16:creationId xmlns:a16="http://schemas.microsoft.com/office/drawing/2014/main" id="{EC28F960-72A9-4292-991F-8BEC61188D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8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231581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795337" y="992777"/>
            <a:ext cx="10601325" cy="5290279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4EBCE708-A4E5-48A6-9E4E-0BD7477E85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4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C37B3-D3E7-40C2-96B9-FB58883E8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8" name="Inferior">
            <a:extLst>
              <a:ext uri="{FF2B5EF4-FFF2-40B4-BE49-F238E27FC236}">
                <a16:creationId xmlns:a16="http://schemas.microsoft.com/office/drawing/2014/main" id="{91E65F00-0873-45D3-8609-D1F21D4C25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4458" y="2349176"/>
            <a:ext cx="11123084" cy="3895148"/>
          </a:xfrm>
        </p:spPr>
        <p:txBody>
          <a:bodyPr/>
          <a:lstStyle/>
          <a:p>
            <a:endParaRPr lang="es-419"/>
          </a:p>
        </p:txBody>
      </p:sp>
      <p:sp>
        <p:nvSpPr>
          <p:cNvPr id="5" name="Superior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458" y="731433"/>
            <a:ext cx="11123084" cy="1506340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AED80A-F025-4A6C-9F25-CA55341CED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72BC93-8E73-4C83-8438-884A0E5B46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2058" y="127922"/>
            <a:ext cx="771676" cy="5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865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279D4B-66D6-4923-9B04-8EB56DF0B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5" name="Fechactualizacion">
            <a:extLst>
              <a:ext uri="{FF2B5EF4-FFF2-40B4-BE49-F238E27FC236}">
                <a16:creationId xmlns:a16="http://schemas.microsoft.com/office/drawing/2014/main" id="{A5D1911A-97F9-4CCB-952E-A9E5CF01D9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6" name="Titulo">
            <a:extLst>
              <a:ext uri="{FF2B5EF4-FFF2-40B4-BE49-F238E27FC236}">
                <a16:creationId xmlns:a16="http://schemas.microsoft.com/office/drawing/2014/main" id="{857AC42A-0C85-4CEA-8619-08DE4037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FDE9F53D-8233-483E-AE80-A78DA2B50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9" name="Centro">
            <a:extLst>
              <a:ext uri="{FF2B5EF4-FFF2-40B4-BE49-F238E27FC236}">
                <a16:creationId xmlns:a16="http://schemas.microsoft.com/office/drawing/2014/main" id="{00E264FD-469A-47CA-8F61-D058D1E2D3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875" y="606101"/>
            <a:ext cx="11887200" cy="5803577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419B95-FFCE-4E5F-BA40-6B579A1A3A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2" name="Gráfico 2">
            <a:extLst>
              <a:ext uri="{FF2B5EF4-FFF2-40B4-BE49-F238E27FC236}">
                <a16:creationId xmlns:a16="http://schemas.microsoft.com/office/drawing/2014/main" id="{FE211E45-8059-443C-BF0F-DD3894BA07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122089" y="-271185"/>
            <a:ext cx="1176307" cy="11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21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85" y="13991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925569" y="5255855"/>
            <a:ext cx="10565452" cy="568754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Superior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8692" y="1087361"/>
            <a:ext cx="10979206" cy="2675437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3" name="Inferior">
            <a:extLst>
              <a:ext uri="{FF2B5EF4-FFF2-40B4-BE49-F238E27FC236}">
                <a16:creationId xmlns:a16="http://schemas.microsoft.com/office/drawing/2014/main" id="{DC8ECD08-821B-4031-B4E4-363E7A8CBF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30842" y="4058653"/>
            <a:ext cx="4154906" cy="977965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C4C07269-6C77-4892-8F8D-1DD7E9CB67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25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12689-AF6C-4BA5-887F-732B5FB2A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sz="105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AEAD6-446F-4C91-B1FC-E7A8E25DC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40" y="-2046"/>
            <a:ext cx="12192000" cy="6860046"/>
          </a:xfrm>
          <a:prstGeom prst="rect">
            <a:avLst/>
          </a:prstGeom>
        </p:spPr>
      </p:pic>
      <p:sp>
        <p:nvSpPr>
          <p:cNvPr id="5" name="Fechactualizacion">
            <a:extLst>
              <a:ext uri="{FF2B5EF4-FFF2-40B4-BE49-F238E27FC236}">
                <a16:creationId xmlns:a16="http://schemas.microsoft.com/office/drawing/2014/main" id="{3BED1802-27F9-49BD-8B7F-07B09F7ACF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6" name="Titulo">
            <a:extLst>
              <a:ext uri="{FF2B5EF4-FFF2-40B4-BE49-F238E27FC236}">
                <a16:creationId xmlns:a16="http://schemas.microsoft.com/office/drawing/2014/main" id="{339DA6E8-509F-4FEF-952F-F2AB3A8C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5B9EFC31-DF74-44EF-AEC7-A6387003FD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9" name="Derecha">
            <a:extLst>
              <a:ext uri="{FF2B5EF4-FFF2-40B4-BE49-F238E27FC236}">
                <a16:creationId xmlns:a16="http://schemas.microsoft.com/office/drawing/2014/main" id="{45362D3B-324C-43C9-9277-7D15DAB00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8243" y="731433"/>
            <a:ext cx="6134609" cy="5736503"/>
          </a:xfrm>
        </p:spPr>
        <p:txBody>
          <a:bodyPr/>
          <a:lstStyle/>
          <a:p>
            <a:endParaRPr lang="es-419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78D059-DE38-4AEF-A3EB-0F0DF779F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2" name="Centro">
            <a:extLst>
              <a:ext uri="{FF2B5EF4-FFF2-40B4-BE49-F238E27FC236}">
                <a16:creationId xmlns:a16="http://schemas.microsoft.com/office/drawing/2014/main" id="{C70ABE05-2B30-46E0-848C-34201C57FB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08580" y="733345"/>
            <a:ext cx="5096014" cy="1272854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62C82C8C-9250-4B48-89C9-6905B7F3BE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9444" y="6077813"/>
            <a:ext cx="2139457" cy="858471"/>
          </a:xfrm>
          <a:prstGeom prst="rect">
            <a:avLst/>
          </a:prstGeom>
          <a:noFill/>
        </p:spPr>
      </p:pic>
      <p:sp>
        <p:nvSpPr>
          <p:cNvPr id="14" name="Izquierda">
            <a:extLst>
              <a:ext uri="{FF2B5EF4-FFF2-40B4-BE49-F238E27FC236}">
                <a16:creationId xmlns:a16="http://schemas.microsoft.com/office/drawing/2014/main" id="{75C43DC1-542F-4D46-99EE-C4447B27C0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69440" y="1760714"/>
            <a:ext cx="5574294" cy="4363941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15" name="descripcion1">
            <a:extLst>
              <a:ext uri="{FF2B5EF4-FFF2-40B4-BE49-F238E27FC236}">
                <a16:creationId xmlns:a16="http://schemas.microsoft.com/office/drawing/2014/main" id="{116C9295-D8C9-4BC7-84CD-2086279D43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06326" y="461854"/>
            <a:ext cx="2705571" cy="336306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9" name="descripcion2">
            <a:extLst>
              <a:ext uri="{FF2B5EF4-FFF2-40B4-BE49-F238E27FC236}">
                <a16:creationId xmlns:a16="http://schemas.microsoft.com/office/drawing/2014/main" id="{DECD4A60-6364-4BF5-86D7-8933482350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98680" y="468346"/>
            <a:ext cx="2372745" cy="318553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20" name="descripcion3">
            <a:extLst>
              <a:ext uri="{FF2B5EF4-FFF2-40B4-BE49-F238E27FC236}">
                <a16:creationId xmlns:a16="http://schemas.microsoft.com/office/drawing/2014/main" id="{97F9335C-C7CC-4964-90B6-53F75FD363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85312" y="1524390"/>
            <a:ext cx="4342550" cy="31959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6" name="Gráfico 2">
            <a:extLst>
              <a:ext uri="{FF2B5EF4-FFF2-40B4-BE49-F238E27FC236}">
                <a16:creationId xmlns:a16="http://schemas.microsoft.com/office/drawing/2014/main" id="{FC2D6805-4BBD-4E3E-AD4B-4BB007BD4B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01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5" name="Superior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85466" y="1076175"/>
            <a:ext cx="6134793" cy="3557847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3" name="Inferior">
            <a:extLst>
              <a:ext uri="{FF2B5EF4-FFF2-40B4-BE49-F238E27FC236}">
                <a16:creationId xmlns:a16="http://schemas.microsoft.com/office/drawing/2014/main" id="{DC8ECD08-821B-4031-B4E4-363E7A8CBF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99428" y="5060859"/>
            <a:ext cx="5706868" cy="977965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6910AB0E-18BE-4F97-88AF-83B3D798AD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52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12689-AF6C-4BA5-887F-732B5FB2A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sz="1050" dirty="0"/>
          </a:p>
        </p:txBody>
      </p:sp>
      <p:pic>
        <p:nvPicPr>
          <p:cNvPr id="4" name="Inferior_">
            <a:extLst>
              <a:ext uri="{FF2B5EF4-FFF2-40B4-BE49-F238E27FC236}">
                <a16:creationId xmlns:a16="http://schemas.microsoft.com/office/drawing/2014/main" id="{F3EAEAD6-446F-4C91-B1FC-E7A8E25DC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560"/>
            <a:ext cx="12192000" cy="6860046"/>
          </a:xfrm>
          <a:prstGeom prst="rect">
            <a:avLst/>
          </a:prstGeom>
        </p:spPr>
      </p:pic>
      <p:sp>
        <p:nvSpPr>
          <p:cNvPr id="5" name="Fechactualizacion">
            <a:extLst>
              <a:ext uri="{FF2B5EF4-FFF2-40B4-BE49-F238E27FC236}">
                <a16:creationId xmlns:a16="http://schemas.microsoft.com/office/drawing/2014/main" id="{3BED1802-27F9-49BD-8B7F-07B09F7ACF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6" name="Titulo">
            <a:extLst>
              <a:ext uri="{FF2B5EF4-FFF2-40B4-BE49-F238E27FC236}">
                <a16:creationId xmlns:a16="http://schemas.microsoft.com/office/drawing/2014/main" id="{339DA6E8-509F-4FEF-952F-F2AB3A8C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5B9EFC31-DF74-44EF-AEC7-A6387003FD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9" name="Derecha">
            <a:extLst>
              <a:ext uri="{FF2B5EF4-FFF2-40B4-BE49-F238E27FC236}">
                <a16:creationId xmlns:a16="http://schemas.microsoft.com/office/drawing/2014/main" id="{45362D3B-324C-43C9-9277-7D15DAB00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335" y="1304925"/>
            <a:ext cx="3636490" cy="4876800"/>
          </a:xfrm>
        </p:spPr>
        <p:txBody>
          <a:bodyPr/>
          <a:lstStyle/>
          <a:p>
            <a:endParaRPr lang="es-419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78D059-DE38-4AEF-A3EB-0F0DF779F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2" name="Superior">
            <a:extLst>
              <a:ext uri="{FF2B5EF4-FFF2-40B4-BE49-F238E27FC236}">
                <a16:creationId xmlns:a16="http://schemas.microsoft.com/office/drawing/2014/main" id="{C70ABE05-2B30-46E0-848C-34201C57FB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24399" y="922373"/>
            <a:ext cx="6782747" cy="1973227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62C82C8C-9250-4B48-89C9-6905B7F3BE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9334" y="5436759"/>
            <a:ext cx="3541979" cy="1421241"/>
          </a:xfrm>
          <a:prstGeom prst="rect">
            <a:avLst/>
          </a:prstGeom>
          <a:noFill/>
        </p:spPr>
      </p:pic>
      <p:sp>
        <p:nvSpPr>
          <p:cNvPr id="14" name="Inferior">
            <a:extLst>
              <a:ext uri="{FF2B5EF4-FFF2-40B4-BE49-F238E27FC236}">
                <a16:creationId xmlns:a16="http://schemas.microsoft.com/office/drawing/2014/main" id="{75C43DC1-542F-4D46-99EE-C4447B27C0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24400" y="2971799"/>
            <a:ext cx="6782747" cy="1973227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15" name="descripcion">
            <a:extLst>
              <a:ext uri="{FF2B5EF4-FFF2-40B4-BE49-F238E27FC236}">
                <a16:creationId xmlns:a16="http://schemas.microsoft.com/office/drawing/2014/main" id="{1EE0D15F-EBDB-416A-B1D2-FBD5CE366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4399" y="5134254"/>
            <a:ext cx="6782747" cy="48549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6" name="descripcion2">
            <a:extLst>
              <a:ext uri="{FF2B5EF4-FFF2-40B4-BE49-F238E27FC236}">
                <a16:creationId xmlns:a16="http://schemas.microsoft.com/office/drawing/2014/main" id="{D91A9F9A-3F6E-4A43-885E-30C4C796BE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4925" y="951163"/>
            <a:ext cx="2362200" cy="382552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7" name="Gráfico 2">
            <a:extLst>
              <a:ext uri="{FF2B5EF4-FFF2-40B4-BE49-F238E27FC236}">
                <a16:creationId xmlns:a16="http://schemas.microsoft.com/office/drawing/2014/main" id="{66EE4316-8E9C-42F1-A797-EB068826FC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94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02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112799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1536468" y="5815366"/>
            <a:ext cx="9119062" cy="570023"/>
          </a:xfrm>
        </p:spPr>
        <p:txBody>
          <a:bodyPr>
            <a:noAutofit/>
          </a:bodyPr>
          <a:lstStyle>
            <a:lvl1pPr marL="0" indent="0" algn="just">
              <a:buNone/>
              <a:defRPr sz="700">
                <a:solidFill>
                  <a:schemeClr val="tx1"/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MX" dirty="0"/>
          </a:p>
          <a:p>
            <a:pPr lvl="0"/>
            <a:endParaRPr lang="es-MX" dirty="0"/>
          </a:p>
          <a:p>
            <a:pPr lvl="0"/>
            <a:endParaRPr lang="es-MX" dirty="0"/>
          </a:p>
          <a:p>
            <a:pPr lvl="0"/>
            <a:endParaRPr lang="es-MX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36468" y="639969"/>
            <a:ext cx="9119062" cy="5237129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1" y="6629400"/>
            <a:ext cx="2486025" cy="228600"/>
          </a:xfrm>
          <a:prstGeom prst="rect">
            <a:avLst/>
          </a:prstGeom>
        </p:spPr>
      </p:pic>
      <p:pic>
        <p:nvPicPr>
          <p:cNvPr id="13" name="Gráfico 2">
            <a:extLst>
              <a:ext uri="{FF2B5EF4-FFF2-40B4-BE49-F238E27FC236}">
                <a16:creationId xmlns:a16="http://schemas.microsoft.com/office/drawing/2014/main" id="{0E546E28-DA99-489E-86BD-6EDB32AC1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9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31A272A8-E1FE-FE45-824F-A361B783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AC02A673-BE6D-E340-8F76-CDAE9D713A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E5BC438-B852-EE44-8D6E-E8857CF0AF2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8086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EAEAD6-446F-4C91-B1FC-E7A8E25DC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1" y="295"/>
            <a:ext cx="12192000" cy="6860046"/>
          </a:xfrm>
          <a:prstGeom prst="rect">
            <a:avLst/>
          </a:prstGeom>
        </p:spPr>
      </p:pic>
      <p:sp>
        <p:nvSpPr>
          <p:cNvPr id="5" name="Fechactualizacion">
            <a:extLst>
              <a:ext uri="{FF2B5EF4-FFF2-40B4-BE49-F238E27FC236}">
                <a16:creationId xmlns:a16="http://schemas.microsoft.com/office/drawing/2014/main" id="{3BED1802-27F9-49BD-8B7F-07B09F7ACF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2803" y="6648275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6" name="Titulo">
            <a:extLst>
              <a:ext uri="{FF2B5EF4-FFF2-40B4-BE49-F238E27FC236}">
                <a16:creationId xmlns:a16="http://schemas.microsoft.com/office/drawing/2014/main" id="{339DA6E8-509F-4FEF-952F-F2AB3A8C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5B9EFC31-DF74-44EF-AEC7-A6387003FD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2803" y="6459047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9" name="Izquierda">
            <a:extLst>
              <a:ext uri="{FF2B5EF4-FFF2-40B4-BE49-F238E27FC236}">
                <a16:creationId xmlns:a16="http://schemas.microsoft.com/office/drawing/2014/main" id="{45362D3B-324C-43C9-9277-7D15DAB00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2425" y="710664"/>
            <a:ext cx="4312029" cy="5921077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78D059-DE38-4AEF-A3EB-0F0DF779F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1" y="6631741"/>
            <a:ext cx="2486025" cy="228600"/>
          </a:xfrm>
          <a:prstGeom prst="rect">
            <a:avLst/>
          </a:prstGeom>
        </p:spPr>
      </p:pic>
      <p:sp>
        <p:nvSpPr>
          <p:cNvPr id="13" name="Derecha">
            <a:extLst>
              <a:ext uri="{FF2B5EF4-FFF2-40B4-BE49-F238E27FC236}">
                <a16:creationId xmlns:a16="http://schemas.microsoft.com/office/drawing/2014/main" id="{09EC261C-280D-4BB9-9EDD-06713BD9ECF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22444" y="692575"/>
            <a:ext cx="4312029" cy="5939166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11" name="TituloIzq">
            <a:extLst>
              <a:ext uri="{FF2B5EF4-FFF2-40B4-BE49-F238E27FC236}">
                <a16:creationId xmlns:a16="http://schemas.microsoft.com/office/drawing/2014/main" id="{7893CCFB-94E5-4D46-8173-D73A323F4D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57527" y="455019"/>
            <a:ext cx="3901827" cy="237556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TituloDer">
            <a:extLst>
              <a:ext uri="{FF2B5EF4-FFF2-40B4-BE49-F238E27FC236}">
                <a16:creationId xmlns:a16="http://schemas.microsoft.com/office/drawing/2014/main" id="{9F02AE4B-5D7D-4B75-9FFD-CA73A1C21E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751191" y="442930"/>
            <a:ext cx="3647075" cy="251157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09A0084B-5CD1-44A9-A0E4-EF20F7635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329655" y="-188898"/>
            <a:ext cx="981849" cy="9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9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">
            <a:extLst>
              <a:ext uri="{FF2B5EF4-FFF2-40B4-BE49-F238E27FC236}">
                <a16:creationId xmlns:a16="http://schemas.microsoft.com/office/drawing/2014/main" id="{0DF594E0-3B20-4613-A206-AD66F2B7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502" y="437788"/>
            <a:ext cx="6677026" cy="853902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 sz="32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pie de página">
            <a:extLst>
              <a:ext uri="{FF2B5EF4-FFF2-40B4-BE49-F238E27FC236}">
                <a16:creationId xmlns:a16="http://schemas.microsoft.com/office/drawing/2014/main" id="{E044BA63-EE6D-4A9D-9C88-3AE24C027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2694" y="6739853"/>
            <a:ext cx="3131389" cy="193278"/>
          </a:xfrm>
        </p:spPr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8" name="Fechactualizacion">
            <a:extLst>
              <a:ext uri="{FF2B5EF4-FFF2-40B4-BE49-F238E27FC236}">
                <a16:creationId xmlns:a16="http://schemas.microsoft.com/office/drawing/2014/main" id="{926F7CD8-8564-4255-B6B2-835F228C78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3131" y="6404897"/>
            <a:ext cx="3325738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9" name="Fechafinal">
            <a:extLst>
              <a:ext uri="{FF2B5EF4-FFF2-40B4-BE49-F238E27FC236}">
                <a16:creationId xmlns:a16="http://schemas.microsoft.com/office/drawing/2014/main" id="{18B9ACA2-2DC5-4EFF-93C7-6005D65EA7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3131" y="6176377"/>
            <a:ext cx="3325738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9A2C2C-C81D-46A3-BFDC-E761C3867C9A}"/>
              </a:ext>
            </a:extLst>
          </p:cNvPr>
          <p:cNvSpPr/>
          <p:nvPr userDrawn="1"/>
        </p:nvSpPr>
        <p:spPr>
          <a:xfrm>
            <a:off x="2485831" y="2033130"/>
            <a:ext cx="75683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la evolución de los principales aspectos comerciales de las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el mes analizado en este informe.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cumplimiento a lo establecido en el artículo 7º de la Resolución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004 de 2003, modificado por el artículo 2º de la resolución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014 de 2004, según el cual el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 informar a la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CREG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día 20 calendario, los valores estimados y reales de cada una de las variables involucradas en el cálculo para la programación de las Transacciones Internacionales de Electricidad de Corto Plazo –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38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B0283F-B46E-4DCD-B876-5464D4E21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0309"/>
            <a:ext cx="12192000" cy="6860046"/>
          </a:xfrm>
          <a:prstGeom prst="rect">
            <a:avLst/>
          </a:prstGeom>
        </p:spPr>
      </p:pic>
      <p:sp>
        <p:nvSpPr>
          <p:cNvPr id="5" name="Titulo">
            <a:extLst>
              <a:ext uri="{FF2B5EF4-FFF2-40B4-BE49-F238E27FC236}">
                <a16:creationId xmlns:a16="http://schemas.microsoft.com/office/drawing/2014/main" id="{595BFB3E-B4AE-4CB8-B18A-D4CC7894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-40984"/>
            <a:ext cx="10161917" cy="48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Fechactualizacion">
            <a:extLst>
              <a:ext uri="{FF2B5EF4-FFF2-40B4-BE49-F238E27FC236}">
                <a16:creationId xmlns:a16="http://schemas.microsoft.com/office/drawing/2014/main" id="{F035BD44-76C5-4A8C-9D07-AEF313D2D4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24162" y="6531132"/>
            <a:ext cx="2703648" cy="22860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828D62E5-CCBB-4F6F-8E23-53046849EE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6624" y="6531134"/>
            <a:ext cx="2703648" cy="228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561D65-EC74-4470-92EA-697293C41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D0A612-87C6-4F66-AE39-2602581152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8932" y="3712279"/>
            <a:ext cx="6714136" cy="84180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9E10262-8238-4128-8803-5B15B11EE0FC}"/>
              </a:ext>
            </a:extLst>
          </p:cNvPr>
          <p:cNvSpPr txBox="1"/>
          <p:nvPr userDrawn="1"/>
        </p:nvSpPr>
        <p:spPr>
          <a:xfrm>
            <a:off x="431321" y="658703"/>
            <a:ext cx="11331574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Consideraciones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la actualidad sólo se cuenta con transacciones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Ecuador, y los cargos por conexión correspondientes son equivalentes a cero. El valor del umbral se define según la metodología del anexo 6 de la resolución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CREG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049 de 2018.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CND determina la activación o no de una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transacciones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comparando el precio máximo de importación y la Curva de precios de oferta en el nodo frontera para exportación de cada uno de los Enlaces Internacionales, adicionando a cada uno de éstos los cargos asociados con la generación aplicables en el mercado colombiano y el correspondiente valor del CEE.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consecuencia la expresión que utiliza el CND es la siguiente: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725C340-C396-45F7-8BDE-26EC3ABEF7A3}"/>
              </a:ext>
            </a:extLst>
          </p:cNvPr>
          <p:cNvSpPr txBox="1"/>
          <p:nvPr userDrawn="1"/>
        </p:nvSpPr>
        <p:spPr>
          <a:xfrm>
            <a:off x="430213" y="4883329"/>
            <a:ext cx="11331574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525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presente informe se relaciona la información correspondiente con l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resultados de aplicar la metodología de cálculo del umbral del mes anterior.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Gráfico 2">
            <a:extLst>
              <a:ext uri="{FF2B5EF4-FFF2-40B4-BE49-F238E27FC236}">
                <a16:creationId xmlns:a16="http://schemas.microsoft.com/office/drawing/2014/main" id="{364554EE-FD77-4EF2-9152-C016F47167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582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ulo">
            <a:extLst>
              <a:ext uri="{FF2B5EF4-FFF2-40B4-BE49-F238E27FC236}">
                <a16:creationId xmlns:a16="http://schemas.microsoft.com/office/drawing/2014/main" id="{C04190F6-782F-4FD5-BBBC-C9E796F5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05" y="41838"/>
            <a:ext cx="10161917" cy="39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Superior">
            <a:extLst>
              <a:ext uri="{FF2B5EF4-FFF2-40B4-BE49-F238E27FC236}">
                <a16:creationId xmlns:a16="http://schemas.microsoft.com/office/drawing/2014/main" id="{B78640D0-979E-41EC-91D3-1DAD358BBEC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23937" y="460093"/>
            <a:ext cx="7111852" cy="295296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Inferior">
            <a:extLst>
              <a:ext uri="{FF2B5EF4-FFF2-40B4-BE49-F238E27FC236}">
                <a16:creationId xmlns:a16="http://schemas.microsoft.com/office/drawing/2014/main" id="{62737112-0D3A-4674-BD8C-81ABA67C00C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223934" y="3439740"/>
            <a:ext cx="7111852" cy="295296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195174-9676-45E5-AF62-57F908583C0A}"/>
              </a:ext>
            </a:extLst>
          </p:cNvPr>
          <p:cNvSpPr txBox="1"/>
          <p:nvPr userDrawn="1"/>
        </p:nvSpPr>
        <p:spPr>
          <a:xfrm>
            <a:off x="-24995" y="940024"/>
            <a:ext cx="2404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Resumen mensual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F0E9C9-B282-4D1A-A904-A250A9BD0096}"/>
              </a:ext>
            </a:extLst>
          </p:cNvPr>
          <p:cNvSpPr txBox="1"/>
          <p:nvPr userDrawn="1"/>
        </p:nvSpPr>
        <p:spPr>
          <a:xfrm>
            <a:off x="194178" y="4055346"/>
            <a:ext cx="210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Resumen histórico anualizado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echafinal">
            <a:extLst>
              <a:ext uri="{FF2B5EF4-FFF2-40B4-BE49-F238E27FC236}">
                <a16:creationId xmlns:a16="http://schemas.microsoft.com/office/drawing/2014/main" id="{1BA17C9B-6166-46A2-96EC-9DC0BD207B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8125" y="6366261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Fechactualizacion">
            <a:extLst>
              <a:ext uri="{FF2B5EF4-FFF2-40B4-BE49-F238E27FC236}">
                <a16:creationId xmlns:a16="http://schemas.microsoft.com/office/drawing/2014/main" id="{B3D74473-C19C-4229-A2CA-DCAF0C6565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2977" y="6362111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09649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">
            <a:extLst>
              <a:ext uri="{FF2B5EF4-FFF2-40B4-BE49-F238E27FC236}">
                <a16:creationId xmlns:a16="http://schemas.microsoft.com/office/drawing/2014/main" id="{EAEF51D2-AEAF-4DD2-AA05-279FEF87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90"/>
            <a:ext cx="9875808" cy="5881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pie de página">
            <a:extLst>
              <a:ext uri="{FF2B5EF4-FFF2-40B4-BE49-F238E27FC236}">
                <a16:creationId xmlns:a16="http://schemas.microsoft.com/office/drawing/2014/main" id="{88FF07C8-C52B-42CE-A11E-10F5899BC3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2694" y="6739853"/>
            <a:ext cx="3131389" cy="19327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 los derechos reservados para XM S.A.E.S.P.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entro">
            <a:extLst>
              <a:ext uri="{FF2B5EF4-FFF2-40B4-BE49-F238E27FC236}">
                <a16:creationId xmlns:a16="http://schemas.microsoft.com/office/drawing/2014/main" id="{FD4267F8-898B-4A6E-843C-4CA8B77539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38750" y="2772970"/>
            <a:ext cx="6834185" cy="242480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s-ES" sz="1600" smtClean="0">
                <a:latin typeface="Arial"/>
                <a:cs typeface="Arial"/>
              </a:defRPr>
            </a:lvl1pPr>
            <a:lvl2pPr marL="457200" indent="0">
              <a:buNone/>
              <a:defRPr lang="es-ES" sz="1600" smtClean="0">
                <a:latin typeface="Arial"/>
                <a:cs typeface="Arial"/>
              </a:defRPr>
            </a:lvl2pPr>
            <a:lvl3pPr marL="914400" indent="0">
              <a:buNone/>
              <a:defRPr lang="es-ES" sz="1600" smtClean="0">
                <a:latin typeface="Arial"/>
                <a:cs typeface="Arial"/>
              </a:defRPr>
            </a:lvl3pPr>
            <a:lvl4pPr marL="1371600" indent="0">
              <a:buNone/>
              <a:defRPr lang="es-ES" sz="1600" smtClean="0">
                <a:latin typeface="Arial"/>
                <a:cs typeface="Arial"/>
              </a:defRPr>
            </a:lvl4pPr>
            <a:lvl5pPr marL="1828800" indent="0">
              <a:buNone/>
              <a:defRPr lang="es-CO" sz="1600">
                <a:latin typeface="Arial"/>
                <a:cs typeface="Arial"/>
              </a:defRPr>
            </a:lvl5pPr>
          </a:lstStyle>
          <a:p>
            <a:pPr marL="342900" lvl="0" indent="-34290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4" name="Fechactualizacion">
            <a:extLst>
              <a:ext uri="{FF2B5EF4-FFF2-40B4-BE49-F238E27FC236}">
                <a16:creationId xmlns:a16="http://schemas.microsoft.com/office/drawing/2014/main" id="{05E7DCA5-4229-4B17-9C95-7056BDF631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3131" y="6404897"/>
            <a:ext cx="3325738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Fechafinal">
            <a:extLst>
              <a:ext uri="{FF2B5EF4-FFF2-40B4-BE49-F238E27FC236}">
                <a16:creationId xmlns:a16="http://schemas.microsoft.com/office/drawing/2014/main" id="{ABAABE65-42FE-42AA-80EA-C392843EEE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33131" y="6176377"/>
            <a:ext cx="3325738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E5773EE-5EBC-4CA2-9ADA-FBA350DE97AC}"/>
              </a:ext>
            </a:extLst>
          </p:cNvPr>
          <p:cNvSpPr/>
          <p:nvPr userDrawn="1"/>
        </p:nvSpPr>
        <p:spPr>
          <a:xfrm>
            <a:off x="5238750" y="735852"/>
            <a:ext cx="623887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la tabla se muestra el resultado para el cálculo del umbral de activación teniendo en cuenta el costo estimado del error de inclusión y exclusión.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1E1C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rgbClr val="1E1C11"/>
                </a:solidFill>
                <a:latin typeface="Arial" panose="020B0604020202020204" pitchFamily="34" charset="0"/>
              </a:rPr>
              <a:t>Con el rango de tolerancia (casilla inferior) se identifica el menor umbral sobre la función de costo total estimado (</a:t>
            </a:r>
            <a:r>
              <a:rPr lang="es-MX" sz="1600" dirty="0" err="1">
                <a:solidFill>
                  <a:srgbClr val="1E1C11"/>
                </a:solidFill>
                <a:latin typeface="Arial" panose="020B0604020202020204" pitchFamily="34" charset="0"/>
              </a:rPr>
              <a:t>CEEE+CEEI</a:t>
            </a:r>
            <a:r>
              <a:rPr lang="es-MX" sz="1600" dirty="0">
                <a:solidFill>
                  <a:srgbClr val="1E1C11"/>
                </a:solidFill>
                <a:latin typeface="Arial" panose="020B0604020202020204" pitchFamily="34" charset="0"/>
              </a:rPr>
              <a:t>) que pertenece al rango entre 2% y 8%.  Este será el que se calcule en el mes m, aplicable para el mes m+1.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E47464-1069-4D81-9512-80C83CE7BE15}"/>
              </a:ext>
            </a:extLst>
          </p:cNvPr>
          <p:cNvSpPr txBox="1"/>
          <p:nvPr userDrawn="1"/>
        </p:nvSpPr>
        <p:spPr>
          <a:xfrm>
            <a:off x="132694" y="5618846"/>
            <a:ext cx="723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CEEI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: Costo estimado del error de inclusión en el mes utilizando el umbral k.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CEEE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: Costo estimado del error de exclusión en el mes  utilizando el umbral k.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7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6C740F0-27DB-47E5-9A13-4ECC865BC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2" name="Fechactualizacion">
            <a:extLst>
              <a:ext uri="{FF2B5EF4-FFF2-40B4-BE49-F238E27FC236}">
                <a16:creationId xmlns:a16="http://schemas.microsoft.com/office/drawing/2014/main" id="{392BCDCC-17D2-4357-BC5E-B0DF6BBDE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3" name="Titulo">
            <a:extLst>
              <a:ext uri="{FF2B5EF4-FFF2-40B4-BE49-F238E27FC236}">
                <a16:creationId xmlns:a16="http://schemas.microsoft.com/office/drawing/2014/main" id="{985986BA-6636-4131-800C-C1B3B5E0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4" name="Fechafinal">
            <a:extLst>
              <a:ext uri="{FF2B5EF4-FFF2-40B4-BE49-F238E27FC236}">
                <a16:creationId xmlns:a16="http://schemas.microsoft.com/office/drawing/2014/main" id="{4DE1C5FC-C77D-444F-8981-29FE59CCDF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5" name="descripcion">
            <a:extLst>
              <a:ext uri="{FF2B5EF4-FFF2-40B4-BE49-F238E27FC236}">
                <a16:creationId xmlns:a16="http://schemas.microsoft.com/office/drawing/2014/main" id="{E5C61C47-2E29-40CA-9A05-DF7975BCB9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707" y="569751"/>
            <a:ext cx="10500323" cy="568754"/>
          </a:xfrm>
        </p:spPr>
        <p:txBody>
          <a:bodyPr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6" name="Centro">
            <a:extLst>
              <a:ext uri="{FF2B5EF4-FFF2-40B4-BE49-F238E27FC236}">
                <a16:creationId xmlns:a16="http://schemas.microsoft.com/office/drawing/2014/main" id="{7313CEF8-B841-4A8D-9C91-183E286BD6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0192" y="1013040"/>
            <a:ext cx="10591744" cy="5165386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0E44898-C7A3-4F92-871F-894BFFE57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0" name="Gráfico 2">
            <a:extLst>
              <a:ext uri="{FF2B5EF4-FFF2-40B4-BE49-F238E27FC236}">
                <a16:creationId xmlns:a16="http://schemas.microsoft.com/office/drawing/2014/main" id="{7ABAEFE1-4C7F-4679-BAB8-94EC75CDC7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277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35B2E4-5137-48B8-8D87-B1815FF97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5" name="Titulo">
            <a:extLst>
              <a:ext uri="{FF2B5EF4-FFF2-40B4-BE49-F238E27FC236}">
                <a16:creationId xmlns:a16="http://schemas.microsoft.com/office/drawing/2014/main" id="{0EC3D652-3B2E-4A02-A6FD-27EB098C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48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Fechactualizacion">
            <a:extLst>
              <a:ext uri="{FF2B5EF4-FFF2-40B4-BE49-F238E27FC236}">
                <a16:creationId xmlns:a16="http://schemas.microsoft.com/office/drawing/2014/main" id="{D86DF47B-9C43-42E0-BB3E-7DFD282CA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F716FD01-17E0-49D8-A2E5-74783EB589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D4ADE9-F072-455E-99D8-636D589230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0" name="IzquierdaSup">
            <a:extLst>
              <a:ext uri="{FF2B5EF4-FFF2-40B4-BE49-F238E27FC236}">
                <a16:creationId xmlns:a16="http://schemas.microsoft.com/office/drawing/2014/main" id="{78E784F2-7A05-43EF-80CE-A8AE8659E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027" y="1752096"/>
            <a:ext cx="7607299" cy="22497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O" dirty="0"/>
          </a:p>
        </p:txBody>
      </p:sp>
      <p:sp>
        <p:nvSpPr>
          <p:cNvPr id="11" name="IzquierdaInf">
            <a:extLst>
              <a:ext uri="{FF2B5EF4-FFF2-40B4-BE49-F238E27FC236}">
                <a16:creationId xmlns:a16="http://schemas.microsoft.com/office/drawing/2014/main" id="{C58D1052-497E-496B-AD42-CC728D7798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8027" y="4040456"/>
            <a:ext cx="7607300" cy="22471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O" dirty="0"/>
          </a:p>
        </p:txBody>
      </p:sp>
      <p:sp>
        <p:nvSpPr>
          <p:cNvPr id="12" name="DerechaSup">
            <a:extLst>
              <a:ext uri="{FF2B5EF4-FFF2-40B4-BE49-F238E27FC236}">
                <a16:creationId xmlns:a16="http://schemas.microsoft.com/office/drawing/2014/main" id="{1B26BA87-7927-4CE5-BD4C-03F38852F66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1360" y="2687736"/>
            <a:ext cx="3704590" cy="17033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O"/>
          </a:p>
        </p:txBody>
      </p:sp>
      <p:sp>
        <p:nvSpPr>
          <p:cNvPr id="13" name="Superior">
            <a:extLst>
              <a:ext uri="{FF2B5EF4-FFF2-40B4-BE49-F238E27FC236}">
                <a16:creationId xmlns:a16="http://schemas.microsoft.com/office/drawing/2014/main" id="{CEA0D9B7-F1F6-4A40-8E23-430A10CEEF3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1322" y="711257"/>
            <a:ext cx="11329358" cy="6277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s-ES"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42900" lvl="0" indent="-342900" algn="ctr"/>
            <a:endParaRPr lang="es-ES" dirty="0"/>
          </a:p>
        </p:txBody>
      </p:sp>
      <p:sp>
        <p:nvSpPr>
          <p:cNvPr id="14" name="DerechaInf">
            <a:extLst>
              <a:ext uri="{FF2B5EF4-FFF2-40B4-BE49-F238E27FC236}">
                <a16:creationId xmlns:a16="http://schemas.microsoft.com/office/drawing/2014/main" id="{47A19694-D8AE-4566-9110-4EE974F9AF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320" y="1329588"/>
            <a:ext cx="11329359" cy="40125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s-ES" dirty="0"/>
              <a:t>Haga clic para modificar los estilos de texto del patrón</a:t>
            </a:r>
          </a:p>
        </p:txBody>
      </p:sp>
      <p:pic>
        <p:nvPicPr>
          <p:cNvPr id="15" name="Gráfico 2">
            <a:extLst>
              <a:ext uri="{FF2B5EF4-FFF2-40B4-BE49-F238E27FC236}">
                <a16:creationId xmlns:a16="http://schemas.microsoft.com/office/drawing/2014/main" id="{702E488C-C983-4C79-9787-96DCFA8860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18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1F9A80-FA8C-41B8-809A-590385338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6421"/>
          </a:xfrm>
          <a:prstGeom prst="rect">
            <a:avLst/>
          </a:prstGeom>
        </p:spPr>
      </p:pic>
      <p:sp>
        <p:nvSpPr>
          <p:cNvPr id="5" name="Titulo">
            <a:extLst>
              <a:ext uri="{FF2B5EF4-FFF2-40B4-BE49-F238E27FC236}">
                <a16:creationId xmlns:a16="http://schemas.microsoft.com/office/drawing/2014/main" id="{EF408AD5-230C-4D37-B83D-6716B4DE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-40984"/>
            <a:ext cx="10161917" cy="48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Fechactualizacion">
            <a:extLst>
              <a:ext uri="{FF2B5EF4-FFF2-40B4-BE49-F238E27FC236}">
                <a16:creationId xmlns:a16="http://schemas.microsoft.com/office/drawing/2014/main" id="{45755B32-9B04-419A-87C8-E81397F422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68253" y="6432657"/>
            <a:ext cx="2703647" cy="23070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CE4DC731-790E-4B41-9439-0D2D387521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16" y="6416837"/>
            <a:ext cx="2703648" cy="228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B260D1-CD20-4D9D-8237-27BB0BA70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0" name="Izquierda">
            <a:extLst>
              <a:ext uri="{FF2B5EF4-FFF2-40B4-BE49-F238E27FC236}">
                <a16:creationId xmlns:a16="http://schemas.microsoft.com/office/drawing/2014/main" id="{06ED8FFE-F15F-4D36-83D5-EE8BF5BEC03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082" y="269329"/>
            <a:ext cx="3991565" cy="630070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1" name="Centro">
            <a:extLst>
              <a:ext uri="{FF2B5EF4-FFF2-40B4-BE49-F238E27FC236}">
                <a16:creationId xmlns:a16="http://schemas.microsoft.com/office/drawing/2014/main" id="{7499C40E-99DB-4EC6-BCD8-F46FD40E5A9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73020" y="367748"/>
            <a:ext cx="3104235" cy="610386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2" name="Derecha">
            <a:extLst>
              <a:ext uri="{FF2B5EF4-FFF2-40B4-BE49-F238E27FC236}">
                <a16:creationId xmlns:a16="http://schemas.microsoft.com/office/drawing/2014/main" id="{69FC0074-C099-4C4D-85B5-6C830AD7AD8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79951" y="367748"/>
            <a:ext cx="3347594" cy="6103867"/>
          </a:xfrm>
        </p:spPr>
        <p:txBody>
          <a:bodyPr/>
          <a:lstStyle/>
          <a:p>
            <a:endParaRPr lang="es-CO"/>
          </a:p>
        </p:txBody>
      </p:sp>
      <p:sp>
        <p:nvSpPr>
          <p:cNvPr id="13" name="Anotacion">
            <a:extLst>
              <a:ext uri="{FF2B5EF4-FFF2-40B4-BE49-F238E27FC236}">
                <a16:creationId xmlns:a16="http://schemas.microsoft.com/office/drawing/2014/main" id="{35F1A6E6-281F-43EA-AA8A-5AEC7B3254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14075" y="5658774"/>
            <a:ext cx="1570216" cy="893382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340C8E7E-59CA-4F83-BF31-57DFA08C2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76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AE5E22-6F4B-4123-BD1D-AE2F0A8A9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5" name="Titulo">
            <a:extLst>
              <a:ext uri="{FF2B5EF4-FFF2-40B4-BE49-F238E27FC236}">
                <a16:creationId xmlns:a16="http://schemas.microsoft.com/office/drawing/2014/main" id="{C84219AE-5573-4CDE-8A3A-DC4812BE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874"/>
            <a:ext cx="10956652" cy="4931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Fechactualizacion">
            <a:extLst>
              <a:ext uri="{FF2B5EF4-FFF2-40B4-BE49-F238E27FC236}">
                <a16:creationId xmlns:a16="http://schemas.microsoft.com/office/drawing/2014/main" id="{251F8A57-8A0E-4CD7-B3E4-2B928F8B4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2799" y="661082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7" name="Fechafinal">
            <a:extLst>
              <a:ext uri="{FF2B5EF4-FFF2-40B4-BE49-F238E27FC236}">
                <a16:creationId xmlns:a16="http://schemas.microsoft.com/office/drawing/2014/main" id="{A6469E92-2544-4AF0-9712-5846EB3719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2799" y="638929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8" name="Notas">
            <a:extLst>
              <a:ext uri="{FF2B5EF4-FFF2-40B4-BE49-F238E27FC236}">
                <a16:creationId xmlns:a16="http://schemas.microsoft.com/office/drawing/2014/main" id="{362E50C1-3963-4A7A-ABE5-5BC4478ACC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955" y="712944"/>
            <a:ext cx="11082019" cy="538640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9" name="CentroArriba">
            <a:extLst>
              <a:ext uri="{FF2B5EF4-FFF2-40B4-BE49-F238E27FC236}">
                <a16:creationId xmlns:a16="http://schemas.microsoft.com/office/drawing/2014/main" id="{499D26D8-C761-4AD6-90B7-A2615BB9E82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00309" y="2221832"/>
            <a:ext cx="5971859" cy="129864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InferiorIzq">
            <a:extLst>
              <a:ext uri="{FF2B5EF4-FFF2-40B4-BE49-F238E27FC236}">
                <a16:creationId xmlns:a16="http://schemas.microsoft.com/office/drawing/2014/main" id="{D25F895E-7802-4BF2-8646-A57A0AFBD16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10982" y="1375677"/>
            <a:ext cx="6089327" cy="463337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670D32-7120-4047-B7FE-C605EA276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3" name="8 Rectángulo">
            <a:extLst>
              <a:ext uri="{FF2B5EF4-FFF2-40B4-BE49-F238E27FC236}">
                <a16:creationId xmlns:a16="http://schemas.microsoft.com/office/drawing/2014/main" id="{6096268B-8B06-4D3F-8BE3-947771F0611C}"/>
              </a:ext>
            </a:extLst>
          </p:cNvPr>
          <p:cNvSpPr/>
          <p:nvPr userDrawn="1"/>
        </p:nvSpPr>
        <p:spPr>
          <a:xfrm>
            <a:off x="6555820" y="4145901"/>
            <a:ext cx="5280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  <a:tabLst>
                <a:tab pos="360000" algn="l"/>
              </a:tabLst>
            </a:pPr>
            <a:r>
              <a:rPr lang="es-CO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REINT: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Renta asignada a la Demanda de Ecuador.</a:t>
            </a:r>
          </a:p>
          <a:p>
            <a:pPr algn="just" fontAlgn="base">
              <a:spcAft>
                <a:spcPct val="0"/>
              </a:spcAft>
              <a:tabLst>
                <a:tab pos="360000" algn="l"/>
              </a:tabLst>
            </a:pPr>
            <a:r>
              <a:rPr lang="es-CO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RENAL: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Renta asignada para aliviar Restricciones, incluyendo RIMPI</a:t>
            </a:r>
          </a:p>
          <a:p>
            <a:pPr algn="just" fontAlgn="base">
              <a:spcAft>
                <a:spcPct val="0"/>
              </a:spcAft>
              <a:tabLst>
                <a:tab pos="360000" algn="l"/>
              </a:tabLst>
            </a:pPr>
            <a:r>
              <a:rPr lang="es-CO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RETOR: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las Rentas Asignadas a Colombia por la Exportación hacia Ecuador</a:t>
            </a:r>
          </a:p>
          <a:p>
            <a:pPr algn="just" fontAlgn="base">
              <a:spcAft>
                <a:spcPct val="0"/>
              </a:spcAft>
              <a:tabLst>
                <a:tab pos="360000" algn="l"/>
              </a:tabLst>
            </a:pPr>
            <a:r>
              <a:rPr lang="es-CO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RIMPI: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Renta Asignada por Ecuador a Colombia proveniente de las Exportaciones de Energía de Ecuador.</a:t>
            </a:r>
          </a:p>
          <a:p>
            <a:pPr algn="just" fontAlgn="base">
              <a:spcAft>
                <a:spcPct val="0"/>
              </a:spcAft>
              <a:tabLst>
                <a:tab pos="360000" algn="l"/>
              </a:tabLst>
            </a:pPr>
            <a:r>
              <a:rPr lang="es-CO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FOES: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Renta Asignada al FOES</a:t>
            </a:r>
          </a:p>
        </p:txBody>
      </p:sp>
      <p:pic>
        <p:nvPicPr>
          <p:cNvPr id="14" name="Gráfico 2">
            <a:extLst>
              <a:ext uri="{FF2B5EF4-FFF2-40B4-BE49-F238E27FC236}">
                <a16:creationId xmlns:a16="http://schemas.microsoft.com/office/drawing/2014/main" id="{0791562C-1314-44DB-AC3F-77FC9FBB90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10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D6B6E8A-A63C-4687-B738-F8A7D132F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88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838200" y="101909"/>
            <a:ext cx="9875808" cy="4684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TextoAbajo"/>
          <p:cNvSpPr>
            <a:spLocks noGrp="1"/>
          </p:cNvSpPr>
          <p:nvPr>
            <p:ph type="body" sz="quarter" idx="13"/>
          </p:nvPr>
        </p:nvSpPr>
        <p:spPr>
          <a:xfrm>
            <a:off x="46190" y="5963299"/>
            <a:ext cx="12099619" cy="40684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4"/>
            <a:endParaRPr lang="es-CO" dirty="0"/>
          </a:p>
        </p:txBody>
      </p:sp>
      <p:sp>
        <p:nvSpPr>
          <p:cNvPr id="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714277" y="6583230"/>
            <a:ext cx="2613925" cy="340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6" name="TextoArriba"/>
          <p:cNvSpPr>
            <a:spLocks noGrp="1"/>
          </p:cNvSpPr>
          <p:nvPr>
            <p:ph type="body" sz="quarter" idx="23"/>
          </p:nvPr>
        </p:nvSpPr>
        <p:spPr>
          <a:xfrm>
            <a:off x="366776" y="641498"/>
            <a:ext cx="11013440" cy="61547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735722-43CF-404E-AD1B-80369DD77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SuperiorIzquierda">
            <a:extLst>
              <a:ext uri="{FF2B5EF4-FFF2-40B4-BE49-F238E27FC236}">
                <a16:creationId xmlns:a16="http://schemas.microsoft.com/office/drawing/2014/main" id="{014FFDB3-430A-4D6E-AACE-786BEFB433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2873" y="1330180"/>
            <a:ext cx="7612902" cy="456758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419" sz="2400" b="1" dirty="0">
                <a:solidFill>
                  <a:srgbClr val="ED72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endParaRPr lang="es-419" dirty="0"/>
          </a:p>
        </p:txBody>
      </p:sp>
      <p:sp>
        <p:nvSpPr>
          <p:cNvPr id="15" name="SuperiorDerecha">
            <a:extLst>
              <a:ext uri="{FF2B5EF4-FFF2-40B4-BE49-F238E27FC236}">
                <a16:creationId xmlns:a16="http://schemas.microsoft.com/office/drawing/2014/main" id="{2B5DEA4A-770F-4734-9B69-D5EDEBE3C5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2432" y="1654332"/>
            <a:ext cx="5064481" cy="3686581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6" name="Gráfico 2">
            <a:extLst>
              <a:ext uri="{FF2B5EF4-FFF2-40B4-BE49-F238E27FC236}">
                <a16:creationId xmlns:a16="http://schemas.microsoft.com/office/drawing/2014/main" id="{E6300FB7-B838-4E7B-AA6F-9838DC54A8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095060" y="-267163"/>
            <a:ext cx="1222908" cy="122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A23E25AE-2BC9-5B4E-BFF1-12881C82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56CEFB57-00A8-684B-95FE-468A4EC08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29083-C4D1-B64B-B638-369EE473F88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9312504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gradFill>
          <a:gsLst>
            <a:gs pos="99000">
              <a:schemeClr val="tx2">
                <a:lumMod val="75000"/>
              </a:schemeClr>
            </a:gs>
            <a:gs pos="3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>
            <a:extLst>
              <a:ext uri="{FF2B5EF4-FFF2-40B4-BE49-F238E27FC236}">
                <a16:creationId xmlns:a16="http://schemas.microsoft.com/office/drawing/2014/main" id="{50182FD5-CEA5-3141-AFBC-6C84104D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83" y="1653048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B3B71620-5555-A940-8190-4A728BD19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6583" y="3604086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E1C48EC-F1C8-634A-B447-E624BC4E7DAB}"/>
              </a:ext>
            </a:extLst>
          </p:cNvPr>
          <p:cNvCxnSpPr>
            <a:cxnSpLocks/>
          </p:cNvCxnSpPr>
          <p:nvPr userDrawn="1"/>
        </p:nvCxnSpPr>
        <p:spPr>
          <a:xfrm flipH="1">
            <a:off x="5336583" y="4703151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6CA8C782-99FB-1B89-E50D-DB7A916EF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91348" y="4251783"/>
            <a:ext cx="2866751" cy="286675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27FFE63-3C8B-A889-DBCD-59ECB0D82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270" y="2564678"/>
            <a:ext cx="3882213" cy="38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5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gradFill flip="none" rotWithShape="1">
          <a:gsLst>
            <a:gs pos="68000">
              <a:schemeClr val="accent1"/>
            </a:gs>
            <a:gs pos="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98115A6A-E2C9-D04B-8CC3-28C95208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9" y="3770638"/>
            <a:ext cx="7883523" cy="103505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E864858-B1C6-E549-917E-78F9AD715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2846" y="4827715"/>
            <a:ext cx="7326309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5164B21-F311-DB4A-83C9-4564F27589A3}"/>
              </a:ext>
            </a:extLst>
          </p:cNvPr>
          <p:cNvCxnSpPr>
            <a:cxnSpLocks/>
          </p:cNvCxnSpPr>
          <p:nvPr userDrawn="1"/>
        </p:nvCxnSpPr>
        <p:spPr>
          <a:xfrm flipH="1">
            <a:off x="2289807" y="3578649"/>
            <a:ext cx="76123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160BAA89-622D-D6CD-CCCB-275C59326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-36794" y="1829532"/>
            <a:ext cx="3882213" cy="388221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D1884E42-E90D-5C27-1E44-01AB78C60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28746" y="190013"/>
            <a:ext cx="3851340" cy="3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7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6">
    <p:bg>
      <p:bgPr>
        <a:gradFill>
          <a:gsLst>
            <a:gs pos="56000">
              <a:schemeClr val="accent1"/>
            </a:gs>
            <a:gs pos="0">
              <a:schemeClr val="accent1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DC341692-65A6-0272-9623-0E6A0FBE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27" y="1515852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2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98E4529-CB6C-DC6A-C877-7B620EDF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841" y="3369258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929B9BF-6A18-232E-8192-B3F5E74B764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35526" y="4108025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3224D0F9-8B9C-7E6F-36B0-757999F31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815367" y="2564678"/>
            <a:ext cx="3882213" cy="3882213"/>
          </a:xfrm>
          <a:prstGeom prst="rect">
            <a:avLst/>
          </a:prstGeom>
        </p:spPr>
      </p:pic>
      <p:pic>
        <p:nvPicPr>
          <p:cNvPr id="7" name="Gráfico 3">
            <a:extLst>
              <a:ext uri="{FF2B5EF4-FFF2-40B4-BE49-F238E27FC236}">
                <a16:creationId xmlns:a16="http://schemas.microsoft.com/office/drawing/2014/main" id="{523383D1-FDAC-91D2-2595-975250E59F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01049" y="3580140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4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9B591C-1315-81DA-9B65-B280907CF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91F180A-0C84-BDE9-13A2-7C284DE0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929" y="1886530"/>
            <a:ext cx="4434646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2DB71C3-D509-37CC-8DEA-E99BCC24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7929" y="3739937"/>
            <a:ext cx="4232274" cy="736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ADE7F94-3EC0-F362-8568-DB5E6D7C20F1}"/>
              </a:ext>
            </a:extLst>
          </p:cNvPr>
          <p:cNvCxnSpPr>
            <a:cxnSpLocks/>
          </p:cNvCxnSpPr>
          <p:nvPr userDrawn="1"/>
        </p:nvCxnSpPr>
        <p:spPr>
          <a:xfrm flipH="1">
            <a:off x="7277929" y="4478703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DD9D8013-E160-1CDD-18D5-090AE04C60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46044" y="40079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0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855047-4D33-B022-03AA-D4303B8FD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91F180A-0C84-BDE9-13A2-7C284DE0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482" y="1886530"/>
            <a:ext cx="4434646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tx2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2DB71C3-D509-37CC-8DEA-E99BCC24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2482" y="3739937"/>
            <a:ext cx="4232274" cy="736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ADE7F94-3EC0-F362-8568-DB5E6D7C20F1}"/>
              </a:ext>
            </a:extLst>
          </p:cNvPr>
          <p:cNvCxnSpPr>
            <a:cxnSpLocks/>
          </p:cNvCxnSpPr>
          <p:nvPr userDrawn="1"/>
        </p:nvCxnSpPr>
        <p:spPr>
          <a:xfrm flipH="1">
            <a:off x="7142482" y="4478703"/>
            <a:ext cx="377658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EA8C044F-4CE5-55BC-4FCE-9C947BCD0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6797" y="40079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7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F380F5-0EB0-9F85-8317-7DE83789A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AE92445-2D32-7F94-2EB6-C3ED61D6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13" y="2164115"/>
            <a:ext cx="4789488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A8B12670-65AF-0467-BD34-2490BAB34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627" y="4017521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8AFF5E4-AB1B-2714-EDFA-1A9F0F22BB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533312" y="4756288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3">
            <a:extLst>
              <a:ext uri="{FF2B5EF4-FFF2-40B4-BE49-F238E27FC236}">
                <a16:creationId xmlns:a16="http://schemas.microsoft.com/office/drawing/2014/main" id="{40129E06-77DF-F46A-CB0C-D8C96896C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5157" y="427461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91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98336F-E96F-AC07-7406-4AF942F8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54ABEBB-2DD3-C2A2-CBD5-2F78232C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46" y="1716855"/>
            <a:ext cx="4232275" cy="18367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AE96D64B-8E76-6FD9-E17D-04E0101FB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948" y="3570261"/>
            <a:ext cx="4232274" cy="901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19DDDDE-FECE-BE97-4C6F-BAA90317F9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1633" y="4309028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8574997A-4FC3-749C-E0C2-3AC903AB2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5157" y="3991249"/>
            <a:ext cx="286675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3" name="Imagen 12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2277D9A7-9AAF-9641-AA59-55F02FC0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 descr="rgb para ppt-06.png">
            <a:extLst>
              <a:ext uri="{FF2B5EF4-FFF2-40B4-BE49-F238E27FC236}">
                <a16:creationId xmlns:a16="http://schemas.microsoft.com/office/drawing/2014/main" id="{485278A0-A31D-1F45-B770-B5342A45B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68432-A478-894F-9476-E12165DFEE79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44485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332C49-6524-1144-B587-2837293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50536" cy="39350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99B3D59D-180C-B64E-8D48-4AAE14D90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0E24180C-FF7B-8245-8EB6-91E9F007F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AEB559-93E6-6841-8180-5F27C8350BA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920949A-F3F0-4B75-8EF9-04E259ECFE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3264" y="1825624"/>
            <a:ext cx="5050536" cy="39350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428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4DAAFD-7473-0645-8575-D6AE1C5C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230"/>
            <a:ext cx="10642763" cy="38215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276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5C653005-C86B-A64A-BF9A-0775A7D0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231FEA7B-4D03-AD40-823C-BC27AB921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93B802-CC69-4F46-87C8-141B5114D2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176178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0CC54070-CBEA-B040-B397-FBD4D8075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AD6E90-5B2E-234B-9ECE-CFA9E807DF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135594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D5E66990-A987-1D41-B93D-1160BCEB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56F0FB25-A3A2-F943-A9F9-C0C81AB3F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BBA8C-5BCF-6646-8500-B1A0A3AF565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377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40099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418FB-D333-5043-A467-D4D5BB7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B6B89ED-6861-D646-83B0-F13D130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8" name="Imagen 7" descr="rgb para ppt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b="8686"/>
          <a:stretch/>
        </p:blipFill>
        <p:spPr>
          <a:xfrm>
            <a:off x="0" y="612138"/>
            <a:ext cx="3147442" cy="6245862"/>
          </a:xfrm>
          <a:prstGeom prst="rect">
            <a:avLst/>
          </a:prstGeom>
        </p:spPr>
      </p:pic>
      <p:pic>
        <p:nvPicPr>
          <p:cNvPr id="10" name="Imagen 9" descr="rgb para ppt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20580"/>
            <a:ext cx="3581265" cy="1796438"/>
          </a:xfrm>
          <a:prstGeom prst="rect">
            <a:avLst/>
          </a:prstGeom>
        </p:spPr>
      </p:pic>
      <p:sp>
        <p:nvSpPr>
          <p:cNvPr id="1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14EBA3-DAA2-1046-86F9-A338CBD3DBF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0403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 descr="rgb para ppt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BF7EC7-DBCB-F04E-9330-6AEFEDB8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55AE08-12AD-7649-9F3E-53F80A9ED0F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10677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rgb para 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74FC8F-D596-BE48-B6C0-619C2686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410AB-5516-9D4B-8150-D76A49ACA80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28050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Centro" descr="rgb para ppt-05.png">
            <a:extLst>
              <a:ext uri="{FF2B5EF4-FFF2-40B4-BE49-F238E27FC236}">
                <a16:creationId xmlns:a16="http://schemas.microsoft.com/office/drawing/2014/main" id="{7F4D2EE3-29BF-4E9C-BE04-DE4C935AE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11" name="Imagen inferior">
            <a:extLst>
              <a:ext uri="{FF2B5EF4-FFF2-40B4-BE49-F238E27FC236}">
                <a16:creationId xmlns:a16="http://schemas.microsoft.com/office/drawing/2014/main" id="{2A9F12C6-49FB-456F-911D-72A4BCAD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12" name="pie de pagina">
            <a:extLst>
              <a:ext uri="{FF2B5EF4-FFF2-40B4-BE49-F238E27FC236}">
                <a16:creationId xmlns:a16="http://schemas.microsoft.com/office/drawing/2014/main" id="{7E3D7859-A0D5-4D8B-8ED8-DA283D4FF4F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66AE77-32DC-46E8-987D-83D207A707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2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28253-1F31-644F-B11C-80090A8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5F45F-FA88-924F-9C0C-17ECA4DD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1E7A9-5149-3A4F-A3FF-03BD3E3A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2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706" y="491203"/>
            <a:ext cx="8614719" cy="857258"/>
          </a:xfrm>
        </p:spPr>
        <p:txBody>
          <a:bodyPr/>
          <a:lstStyle/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4706" y="1825625"/>
            <a:ext cx="10269094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4167277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2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9081" y="491203"/>
            <a:ext cx="8614719" cy="857258"/>
          </a:xfrm>
        </p:spPr>
        <p:txBody>
          <a:bodyPr/>
          <a:lstStyle>
            <a:lvl1pPr algn="r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6048" y="1927653"/>
            <a:ext cx="7772400" cy="421223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8211580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60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1203"/>
            <a:ext cx="7525894" cy="857258"/>
          </a:xfrm>
        </p:spPr>
        <p:txBody>
          <a:bodyPr/>
          <a:lstStyle/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26873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3920770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9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28253-1F31-644F-B11C-80090A8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5F45F-FA88-924F-9C0C-17ECA4DD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91E7A9-5149-3A4F-A3FF-03BD3E3A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41ED3328-53AF-1F46-839E-6977B6A3FE26}"/>
              </a:ext>
            </a:extLst>
          </p:cNvPr>
          <p:cNvSpPr txBox="1"/>
          <p:nvPr userDrawn="1"/>
        </p:nvSpPr>
        <p:spPr>
          <a:xfrm>
            <a:off x="1437502" y="2193701"/>
            <a:ext cx="520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 dirty="0">
                <a:solidFill>
                  <a:srgbClr val="F16205"/>
                </a:solidFill>
                <a:latin typeface="Nunito" pitchFamily="2" charset="77"/>
              </a:rPr>
              <a:t>Título del </a:t>
            </a:r>
            <a:r>
              <a:rPr lang="es-CO" sz="5400" b="1" dirty="0">
                <a:solidFill>
                  <a:prstClr val="white"/>
                </a:solidFill>
                <a:latin typeface="Nunito" pitchFamily="2" charset="77"/>
              </a:rPr>
              <a:t>Separador</a:t>
            </a:r>
          </a:p>
        </p:txBody>
      </p:sp>
    </p:spTree>
    <p:extLst>
      <p:ext uri="{BB962C8B-B14F-4D97-AF65-F5344CB8AC3E}">
        <p14:creationId xmlns:p14="http://schemas.microsoft.com/office/powerpoint/2010/main" val="42270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5346" y="491203"/>
            <a:ext cx="6860059" cy="857258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25346" y="1927653"/>
            <a:ext cx="7772400" cy="421223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6107917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42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1203"/>
            <a:ext cx="6860059" cy="857258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 diapositiva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927653"/>
            <a:ext cx="8935995" cy="421223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3920771" y="-1621152"/>
            <a:ext cx="59649" cy="6224791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C2EF20B4-2C30-1A41-857C-29E23B8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EFE8339B-9DE8-674C-8C8C-9150DAFA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0" name="Imagen 9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612410"/>
            <a:ext cx="3144141" cy="6245590"/>
          </a:xfrm>
          <a:prstGeom prst="rect">
            <a:avLst/>
          </a:prstGeom>
        </p:spPr>
      </p:pic>
      <p:pic>
        <p:nvPicPr>
          <p:cNvPr id="18" name="Imagen 17" descr="rgb para ppt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863B09-6798-984C-B1E5-A260A4EFE20E}"/>
              </a:ext>
            </a:extLst>
          </p:cNvPr>
          <p:cNvSpPr txBox="1"/>
          <p:nvPr userDrawn="1"/>
        </p:nvSpPr>
        <p:spPr>
          <a:xfrm>
            <a:off x="1777038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8AB3F04A-9831-0A40-9D44-C65D8769DC4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479200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5231" y="3548300"/>
            <a:ext cx="9996617" cy="259159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CB744338-182B-1645-9367-6EBA4753B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693" y="3548300"/>
            <a:ext cx="533400" cy="533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5442B6C-B82C-E247-900C-9B1C91A71C79}"/>
              </a:ext>
            </a:extLst>
          </p:cNvPr>
          <p:cNvSpPr txBox="1"/>
          <p:nvPr userDrawn="1"/>
        </p:nvSpPr>
        <p:spPr>
          <a:xfrm>
            <a:off x="1351724" y="878162"/>
            <a:ext cx="4956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Título de la</a:t>
            </a:r>
          </a:p>
          <a:p>
            <a:r>
              <a:rPr lang="es-CO" sz="4400" b="1" dirty="0">
                <a:solidFill>
                  <a:prstClr val="white"/>
                </a:solidFill>
                <a:latin typeface="Nunito" pitchFamily="2" charset="77"/>
              </a:rPr>
              <a:t>diapositiva</a:t>
            </a:r>
            <a:endParaRPr lang="es-CO" sz="5400" b="1" dirty="0">
              <a:solidFill>
                <a:prstClr val="white"/>
              </a:solidFill>
              <a:latin typeface="Nunito" pitchFamily="2" charset="77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67853D13-9833-E04C-950C-75C58723C526}"/>
              </a:ext>
            </a:extLst>
          </p:cNvPr>
          <p:cNvSpPr/>
          <p:nvPr userDrawn="1"/>
        </p:nvSpPr>
        <p:spPr>
          <a:xfrm>
            <a:off x="988541" y="878162"/>
            <a:ext cx="86497" cy="1408670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1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018" y="756215"/>
            <a:ext cx="3611338" cy="857258"/>
          </a:xfrm>
        </p:spPr>
        <p:txBody>
          <a:bodyPr/>
          <a:lstStyle>
            <a:lvl1pPr algn="l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Subtítulo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1946" y="2310714"/>
            <a:ext cx="5051854" cy="382917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8070815" y="156425"/>
            <a:ext cx="45719" cy="3611337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2766D3C-DB76-074A-B655-50F6C5F4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8617" y="2411511"/>
            <a:ext cx="533400" cy="533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F247A6-71BA-6F49-B021-F380A8DCADB3}"/>
              </a:ext>
            </a:extLst>
          </p:cNvPr>
          <p:cNvSpPr txBox="1"/>
          <p:nvPr userDrawn="1"/>
        </p:nvSpPr>
        <p:spPr>
          <a:xfrm>
            <a:off x="783462" y="1963842"/>
            <a:ext cx="319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prstClr val="white"/>
                </a:solidFill>
                <a:latin typeface="Nunito" pitchFamily="2" charset="77"/>
              </a:rPr>
              <a:t>Título de la </a:t>
            </a:r>
          </a:p>
          <a:p>
            <a:r>
              <a:rPr lang="es-CO" sz="3600" b="1" dirty="0">
                <a:solidFill>
                  <a:prstClr val="white"/>
                </a:solidFill>
                <a:latin typeface="Nunito" pitchFamily="2" charset="77"/>
              </a:rPr>
              <a:t>diapositiva</a:t>
            </a:r>
            <a:endParaRPr lang="es-CO" sz="4400" b="1" dirty="0">
              <a:solidFill>
                <a:prstClr val="white"/>
              </a:solidFill>
              <a:latin typeface="Nunito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D89B40-4F45-5045-A7B5-089B6CCF291A}"/>
              </a:ext>
            </a:extLst>
          </p:cNvPr>
          <p:cNvSpPr txBox="1"/>
          <p:nvPr userDrawn="1"/>
        </p:nvSpPr>
        <p:spPr>
          <a:xfrm>
            <a:off x="783462" y="656986"/>
            <a:ext cx="2052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>
                <a:solidFill>
                  <a:prstClr val="white"/>
                </a:solidFill>
                <a:latin typeface="Nunito" pitchFamily="2" charset="77"/>
              </a:rPr>
              <a:t>01</a:t>
            </a:r>
            <a:endParaRPr lang="es-CO" sz="13800" b="1" dirty="0">
              <a:solidFill>
                <a:prstClr val="white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067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8CE5B-4E73-9448-8E71-7C91EE844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1946" y="756215"/>
            <a:ext cx="5051854" cy="857258"/>
          </a:xfrm>
        </p:spPr>
        <p:txBody>
          <a:bodyPr/>
          <a:lstStyle>
            <a:lvl1pPr algn="r">
              <a:defRPr/>
            </a:lvl1pPr>
          </a:lstStyle>
          <a:p>
            <a:r>
              <a:rPr lang="es-CO" sz="4400" b="1" dirty="0">
                <a:solidFill>
                  <a:srgbClr val="F16205"/>
                </a:solidFill>
                <a:latin typeface="Nunito" pitchFamily="2" charset="77"/>
              </a:rPr>
              <a:t>Subtítulo</a:t>
            </a:r>
            <a:endParaRPr lang="es-CO" sz="5400" b="1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072E8-D485-0749-A8DC-8B166B720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1947" y="2210341"/>
            <a:ext cx="5051854" cy="382917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"/>
              </a:defRPr>
            </a:lvl5pPr>
          </a:lstStyle>
          <a:p>
            <a:pPr lvl="0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1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2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</a:t>
            </a:r>
            <a:endParaRPr lang="es-ES" dirty="0"/>
          </a:p>
          <a:p>
            <a:pPr lvl="3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  <a:p>
            <a:pPr lvl="4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Lorem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ipsum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dolor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59B26-FB42-9D41-A19E-EC942814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BEE38-9EB8-9A44-A165-2285F21C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069D3-B539-7B42-A6F0-2561E52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37169A3-945F-AF47-8D5E-DE8CF1BE9FEC}"/>
              </a:ext>
            </a:extLst>
          </p:cNvPr>
          <p:cNvSpPr/>
          <p:nvPr userDrawn="1"/>
        </p:nvSpPr>
        <p:spPr>
          <a:xfrm rot="5400000" flipH="1">
            <a:off x="8798043" y="-671177"/>
            <a:ext cx="45719" cy="5065794"/>
          </a:xfrm>
          <a:prstGeom prst="roundRect">
            <a:avLst/>
          </a:prstGeom>
          <a:solidFill>
            <a:srgbClr val="F16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F247A6-71BA-6F49-B021-F380A8DCADB3}"/>
              </a:ext>
            </a:extLst>
          </p:cNvPr>
          <p:cNvSpPr txBox="1"/>
          <p:nvPr userDrawn="1"/>
        </p:nvSpPr>
        <p:spPr>
          <a:xfrm>
            <a:off x="1266405" y="2468515"/>
            <a:ext cx="319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prstClr val="white"/>
                </a:solidFill>
                <a:latin typeface="Nunito" pitchFamily="2" charset="77"/>
              </a:rPr>
              <a:t>Título de la </a:t>
            </a:r>
          </a:p>
          <a:p>
            <a:r>
              <a:rPr lang="es-CO" sz="3600" b="1" dirty="0">
                <a:solidFill>
                  <a:prstClr val="white"/>
                </a:solidFill>
                <a:latin typeface="Nunito" pitchFamily="2" charset="77"/>
              </a:rPr>
              <a:t>diapositiva</a:t>
            </a:r>
            <a:endParaRPr lang="es-CO" sz="4400" b="1" dirty="0">
              <a:solidFill>
                <a:prstClr val="white"/>
              </a:solidFill>
              <a:latin typeface="Nunito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D89B40-4F45-5045-A7B5-089B6CCF291A}"/>
              </a:ext>
            </a:extLst>
          </p:cNvPr>
          <p:cNvSpPr txBox="1"/>
          <p:nvPr userDrawn="1"/>
        </p:nvSpPr>
        <p:spPr>
          <a:xfrm>
            <a:off x="1266405" y="1161659"/>
            <a:ext cx="2052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>
                <a:solidFill>
                  <a:srgbClr val="F16205"/>
                </a:solidFill>
                <a:latin typeface="Nunito" pitchFamily="2" charset="77"/>
              </a:rPr>
              <a:t>01</a:t>
            </a:r>
            <a:endParaRPr lang="es-CO" sz="13800" b="1" dirty="0">
              <a:solidFill>
                <a:srgbClr val="F16205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7000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47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92DD9-CB5B-DA43-A374-77C5AD14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C68BDE-7298-5749-8462-CE591F364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C1B4B-D9AC-8340-8AAA-B74B0235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87C5C-093C-884E-9B99-24A5270D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14F79-1856-574C-A3C1-8EC43495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3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74E80-7126-A348-9DE8-5C476360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AAE50-732D-504C-95A3-9A92DD1A4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2B5987-4599-6E49-9206-D029D3234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B8C6A-C8AE-B64B-9634-443219EE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540E5-6EEA-7843-A14D-A8963EAE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392F2-266E-7F46-80AD-31D78979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92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CA636-3A22-6840-BFA3-FB9948DF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26C48-1B7E-AF48-89AB-43E839CB0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F9568-E3B3-304E-A0CA-AA6064460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5F1C34-2EE5-6D40-BD6B-A6A4CE87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CF98B6-2FF0-6441-B616-148753A48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37A4CE-952A-0946-8D7F-19746473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13B6C7-EC46-8741-B14E-55207F81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A76546-9501-E547-9A71-11D81DCD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28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6C4D2-98BD-3848-9240-EC24671D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8E8FFA-AA3E-4749-94A2-1B71029E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2F8E49-B1A0-1345-8D19-A6EEF292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B7BFAA-E018-3E4A-B5EC-F7A28F6F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5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04AA77-9ABC-A84F-A587-F1EF16CD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2B09B5-7A72-FB45-8F37-63745247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EAEC8F-620F-E448-A74D-AEC29E44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61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F485F-7C66-A14F-BE27-D3D1AD94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D2D4E-8D8E-A74C-9085-FBCDCAD2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8672B-C3D2-9247-8CA4-B9B4CFC9F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5819C-AFB6-F74D-8E47-1BAB5FDD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C9C5C-3895-5C46-BAE1-01F79885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02797C-6525-4849-BEEB-98EBA5D2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0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F065AD64-9492-8446-A36B-DB09D49E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D9EC0AA5-A91D-B04B-A38A-8121CD0EF8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C69A1E-66E0-4B5B-AC5F-0E0670E4B168}"/>
              </a:ext>
            </a:extLst>
          </p:cNvPr>
          <p:cNvSpPr txBox="1"/>
          <p:nvPr userDrawn="1"/>
        </p:nvSpPr>
        <p:spPr>
          <a:xfrm>
            <a:off x="1777038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24947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10563-417F-FC46-BCEE-46CBFD9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85A3C0-13CE-3043-A29C-089F3DECE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6A7F1-DB92-BB43-AFD9-FCF5C9B5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3FF0DF-BEB2-C64A-BD5B-BB139FFE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9C4AB4-6579-3B4C-A814-2D73F227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D0257-0953-5C4E-9C76-F837DE1B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31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975B6-BC6C-4648-B073-B50588F6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160C78-2F81-3F4E-8F56-83AC0148B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6503B-44D1-F442-965E-A01D5DD9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318A3-3404-FE4A-AE9B-E98D1E2E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47B3C0-4D25-E341-ABD6-AA664D3A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4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B25DB4-0558-3B48-A000-E16674B92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A0E097-A790-AD41-99ED-F167A5BE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7EBA45-EE9A-5B4E-8DEC-3885CD6C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1EE03-866A-814C-B4C1-BE1D934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395346-17DD-A14B-87BE-4D3A4C05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0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CF83096-DBF0-4035-936E-26164AEC1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699"/>
          <a:stretch/>
        </p:blipFill>
        <p:spPr>
          <a:xfrm>
            <a:off x="0" y="0"/>
            <a:ext cx="12192000" cy="6855406"/>
          </a:xfrm>
          <a:prstGeom prst="rect">
            <a:avLst/>
          </a:prstGeom>
        </p:spPr>
      </p:pic>
      <p:sp>
        <p:nvSpPr>
          <p:cNvPr id="3" name="pie de página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Titulocentro"/>
          <p:cNvSpPr>
            <a:spLocks noGrp="1"/>
          </p:cNvSpPr>
          <p:nvPr>
            <p:ph type="body" sz="quarter" idx="11" hasCustomPrompt="1"/>
          </p:nvPr>
        </p:nvSpPr>
        <p:spPr>
          <a:xfrm>
            <a:off x="3751316" y="2481605"/>
            <a:ext cx="8039129" cy="1311128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3600" b="1" kern="1200" dirty="0">
                <a:solidFill>
                  <a:schemeClr val="bg1"/>
                </a:solidFill>
                <a:latin typeface="+mj-lt"/>
                <a:ea typeface="+mn-ea"/>
                <a:cs typeface="Arial Black"/>
              </a:defRPr>
            </a:lvl1pPr>
            <a:lvl2pPr marL="171450" indent="0">
              <a:buNone/>
              <a:defRPr lang="es-ES" sz="3600" dirty="0" smtClean="0">
                <a:latin typeface="+mj-lt"/>
                <a:cs typeface="+mn-cs"/>
              </a:defRPr>
            </a:lvl2pPr>
            <a:lvl3pPr marL="685800" indent="0">
              <a:buNone/>
              <a:defRPr lang="es-ES" dirty="0" smtClean="0">
                <a:latin typeface="+mn-lt"/>
                <a:cs typeface="+mn-cs"/>
              </a:defRPr>
            </a:lvl3pPr>
            <a:lvl4pPr marL="1143000" indent="0">
              <a:buNone/>
              <a:defRPr lang="es-ES" dirty="0" smtClean="0">
                <a:latin typeface="+mn-lt"/>
                <a:cs typeface="+mn-cs"/>
              </a:defRPr>
            </a:lvl4pPr>
            <a:lvl5pPr marL="1600200" indent="0">
              <a:buNone/>
              <a:defRPr lang="es-CO" dirty="0">
                <a:latin typeface="+mn-lt"/>
                <a:cs typeface="+mn-cs"/>
              </a:defRPr>
            </a:lvl5pPr>
          </a:lstStyle>
          <a:p>
            <a:pPr marL="0" lvl="0"/>
            <a:r>
              <a:rPr lang="es-ES"/>
              <a:t>Editar el estilo de texto del patrón</a:t>
            </a:r>
          </a:p>
          <a:p>
            <a:pPr marL="457200" lvl="1"/>
            <a:endParaRPr lang="es-CO"/>
          </a:p>
        </p:txBody>
      </p:sp>
      <p:sp>
        <p:nvSpPr>
          <p:cNvPr id="10" name="Subtitulo centro"/>
          <p:cNvSpPr>
            <a:spLocks noGrp="1"/>
          </p:cNvSpPr>
          <p:nvPr>
            <p:ph type="body" sz="quarter" idx="12"/>
          </p:nvPr>
        </p:nvSpPr>
        <p:spPr>
          <a:xfrm>
            <a:off x="4377460" y="3799152"/>
            <a:ext cx="6438900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14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1pPr>
            <a:lvl2pPr>
              <a:defRPr lang="es-ES" smtClean="0">
                <a:latin typeface="+mn-lt"/>
                <a:cs typeface="+mn-cs"/>
              </a:defRPr>
            </a:lvl2pPr>
            <a:lvl3pPr>
              <a:defRPr lang="es-ES" smtClean="0">
                <a:latin typeface="+mn-lt"/>
                <a:cs typeface="+mn-cs"/>
              </a:defRPr>
            </a:lvl3pPr>
            <a:lvl4pPr>
              <a:defRPr lang="es-ES" smtClean="0">
                <a:latin typeface="+mn-lt"/>
                <a:cs typeface="+mn-cs"/>
              </a:defRPr>
            </a:lvl4pPr>
            <a:lvl5pPr>
              <a:defRPr lang="es-CO">
                <a:latin typeface="+mn-lt"/>
                <a:cs typeface="+mn-cs"/>
              </a:defRPr>
            </a:lvl5pPr>
          </a:lstStyle>
          <a:p>
            <a:pPr marL="0" lvl="0"/>
            <a:r>
              <a:rPr lang="es-ES"/>
              <a:t>Editar el estilo de texto del patrón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EBBDBAF3-3254-4DEC-A66F-040694C31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6243" y="0"/>
            <a:ext cx="2255757" cy="14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Titulo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400" b="1">
                <a:solidFill>
                  <a:prstClr val="black">
                    <a:lumMod val="65000"/>
                    <a:lumOff val="35000"/>
                  </a:prst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entro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FRASE INTRODUCTORIA EXPLICATIVA DE LA PRESENTACIÓN </a:t>
            </a:r>
            <a:br>
              <a:rPr lang="es-ES" sz="140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O PROYECTO, PUEDEN SER DOS RENGLONES.</a:t>
            </a:r>
          </a:p>
          <a:p>
            <a:pPr defTabSz="457200"/>
            <a:endParaRPr lang="es-ES" sz="140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400" b="1">
                <a:solidFill>
                  <a:prstClr val="black">
                    <a:lumMod val="65000"/>
                    <a:lumOff val="35000"/>
                  </a:prst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FRASE INTRODUCTORIA EXPLICATIVA DE LA PRESENTACIÓN </a:t>
            </a:r>
            <a:br>
              <a:rPr lang="es-ES" sz="140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O PROYECTO, PUEDEN SER DOS RENGLONES.</a:t>
            </a:r>
          </a:p>
          <a:p>
            <a:pPr defTabSz="457200"/>
            <a:endParaRPr lang="es-ES" sz="140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7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400" b="1">
                <a:solidFill>
                  <a:prstClr val="black">
                    <a:lumMod val="65000"/>
                    <a:lumOff val="35000"/>
                  </a:prst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FRASE INTRODUCTORIA EXPLICATIVA DE LA PRESENTACIÓN </a:t>
            </a:r>
            <a:br>
              <a:rPr lang="es-ES" sz="140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O PROYECTO, PUEDEN SER DOS RENGLONES.</a:t>
            </a:r>
          </a:p>
          <a:p>
            <a:pPr defTabSz="457200"/>
            <a:endParaRPr lang="es-ES" sz="140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r>
              <a:rPr lang="es-ES" sz="1400">
                <a:solidFill>
                  <a:prstClr val="black"/>
                </a:solidFill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86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5533F5B9-B791-4AD8-87DC-6BB7FB6496B3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pic>
        <p:nvPicPr>
          <p:cNvPr id="7" name="Imagen Centro" descr="rgb para ppt-01.png">
            <a:extLst>
              <a:ext uri="{FF2B5EF4-FFF2-40B4-BE49-F238E27FC236}">
                <a16:creationId xmlns:a16="http://schemas.microsoft.com/office/drawing/2014/main" id="{7ED73140-8BAF-4412-B7C0-7FFF28918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8" name="Imagen inferior">
            <a:extLst>
              <a:ext uri="{FF2B5EF4-FFF2-40B4-BE49-F238E27FC236}">
                <a16:creationId xmlns:a16="http://schemas.microsoft.com/office/drawing/2014/main" id="{A0B87FED-E132-47F2-82D5-34AC2CE98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9" name="pie de pagina">
            <a:extLst>
              <a:ext uri="{FF2B5EF4-FFF2-40B4-BE49-F238E27FC236}">
                <a16:creationId xmlns:a16="http://schemas.microsoft.com/office/drawing/2014/main" id="{7DE37ABF-D3C1-46A4-8EBB-2FD3D9A78B2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2EF0B0-C45D-4973-92DC-A7DBFB11A7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21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">
            <a:extLst>
              <a:ext uri="{FF2B5EF4-FFF2-40B4-BE49-F238E27FC236}">
                <a16:creationId xmlns:a16="http://schemas.microsoft.com/office/drawing/2014/main" id="{F6342D1B-F288-4070-851A-B040566327F8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pic>
        <p:nvPicPr>
          <p:cNvPr id="10" name="Imagen Centro" descr="rgb para ppt-05.png">
            <a:extLst>
              <a:ext uri="{FF2B5EF4-FFF2-40B4-BE49-F238E27FC236}">
                <a16:creationId xmlns:a16="http://schemas.microsoft.com/office/drawing/2014/main" id="{7F4D2EE3-29BF-4E9C-BE04-DE4C935AE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11" name="Imagen inferior">
            <a:extLst>
              <a:ext uri="{FF2B5EF4-FFF2-40B4-BE49-F238E27FC236}">
                <a16:creationId xmlns:a16="http://schemas.microsoft.com/office/drawing/2014/main" id="{2A9F12C6-49FB-456F-911D-72A4BCAD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12" name="pie de pagina">
            <a:extLst>
              <a:ext uri="{FF2B5EF4-FFF2-40B4-BE49-F238E27FC236}">
                <a16:creationId xmlns:a16="http://schemas.microsoft.com/office/drawing/2014/main" id="{7E3D7859-A0D5-4D8B-8ED8-DA283D4FF4F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F3E82A-F262-417D-9387-0378099453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45" y="-1039"/>
            <a:ext cx="12190155" cy="68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89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5" name="Centro"/>
          <p:cNvSpPr>
            <a:spLocks noGrp="1"/>
          </p:cNvSpPr>
          <p:nvPr>
            <p:ph type="body" sz="quarter" idx="10"/>
          </p:nvPr>
        </p:nvSpPr>
        <p:spPr>
          <a:xfrm>
            <a:off x="822839" y="1520828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Texto superior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CO"/>
              <a:t>Contenido</a:t>
            </a:r>
            <a:endParaRPr lang="es-ES"/>
          </a:p>
        </p:txBody>
      </p:sp>
      <p:sp>
        <p:nvSpPr>
          <p:cNvPr id="6" name="pie de página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>
                <a:solidFill>
                  <a:prstClr val="black">
                    <a:tint val="75000"/>
                  </a:prstClr>
                </a:solidFill>
              </a:rPr>
              <a:t>Todos los derechos reservados para </a:t>
            </a:r>
            <a:r>
              <a:rPr lang="es-CO" err="1">
                <a:solidFill>
                  <a:prstClr val="black">
                    <a:tint val="75000"/>
                  </a:prstClr>
                </a:solidFill>
              </a:rPr>
              <a:t>XM</a:t>
            </a:r>
            <a:r>
              <a:rPr lang="es-CO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s-CO" err="1">
                <a:solidFill>
                  <a:prstClr val="black">
                    <a:tint val="75000"/>
                  </a:prstClr>
                </a:solidFill>
              </a:rPr>
              <a:t>S.A.E.S.P</a:t>
            </a:r>
            <a:r>
              <a:rPr lang="es-CO">
                <a:solidFill>
                  <a:prstClr val="black">
                    <a:tint val="75000"/>
                  </a:prstClr>
                </a:solidFill>
              </a:rPr>
              <a:t>.</a:t>
            </a:r>
          </a:p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42" y="4826335"/>
            <a:ext cx="5705888" cy="1655961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B41549E-64C2-4740-8F64-E9B98AC3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478291B7-0424-E442-B14B-5250B0419D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C80B11-91F9-4471-BE60-44ED86DBC0F3}"/>
              </a:ext>
            </a:extLst>
          </p:cNvPr>
          <p:cNvSpPr txBox="1"/>
          <p:nvPr userDrawn="1"/>
        </p:nvSpPr>
        <p:spPr>
          <a:xfrm>
            <a:off x="1777038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689977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7" name="Texto superior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/>
              <a:t>HAGA CLIC PARA AGREGAR T</a:t>
            </a:r>
            <a:r>
              <a:rPr lang="es-ES"/>
              <a:t>I</a:t>
            </a:r>
            <a:r>
              <a:rPr lang="es-ES_tradnl"/>
              <a:t>TULO INTERIOR</a:t>
            </a:r>
            <a:endParaRPr lang="es-ES"/>
          </a:p>
        </p:txBody>
      </p:sp>
      <p:sp>
        <p:nvSpPr>
          <p:cNvPr id="6" name="pie de página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>
                <a:solidFill>
                  <a:prstClr val="black">
                    <a:tint val="75000"/>
                  </a:prstClr>
                </a:solidFill>
              </a:rPr>
              <a:t>Todos los derechos reservados para </a:t>
            </a:r>
            <a:r>
              <a:rPr lang="es-CO" err="1">
                <a:solidFill>
                  <a:prstClr val="black">
                    <a:tint val="75000"/>
                  </a:prstClr>
                </a:solidFill>
              </a:rPr>
              <a:t>XM</a:t>
            </a:r>
            <a:r>
              <a:rPr lang="es-CO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s-CO" err="1">
                <a:solidFill>
                  <a:prstClr val="black">
                    <a:tint val="75000"/>
                  </a:prstClr>
                </a:solidFill>
              </a:rPr>
              <a:t>S.A.E.S.P</a:t>
            </a:r>
            <a:r>
              <a:rPr lang="es-CO">
                <a:solidFill>
                  <a:prstClr val="black">
                    <a:tint val="75000"/>
                  </a:prstClr>
                </a:solidFill>
              </a:rPr>
              <a:t>.</a:t>
            </a:r>
          </a:p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66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0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17025B-087C-403B-ABE8-55872B2D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>
          <a:xfrm>
            <a:off x="431321" y="5929955"/>
            <a:ext cx="3131389" cy="193278"/>
          </a:xfrm>
        </p:spPr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</a:t>
            </a:r>
            <a:r>
              <a:rPr lang="es-CO" err="1">
                <a:solidFill>
                  <a:prstClr val="white"/>
                </a:solidFill>
              </a:rPr>
              <a:t>XM</a:t>
            </a:r>
            <a:r>
              <a:rPr lang="es-CO">
                <a:solidFill>
                  <a:prstClr val="white"/>
                </a:solidFill>
              </a:rPr>
              <a:t> </a:t>
            </a:r>
            <a:r>
              <a:rPr lang="es-CO" err="1">
                <a:solidFill>
                  <a:prstClr val="white"/>
                </a:solidFill>
              </a:rPr>
              <a:t>S.A.E.S.P</a:t>
            </a:r>
            <a:r>
              <a:rPr lang="es-CO">
                <a:solidFill>
                  <a:prstClr val="white"/>
                </a:solidFill>
              </a:rPr>
              <a:t>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Centro izquierda"/>
          <p:cNvSpPr>
            <a:spLocks noGrp="1"/>
          </p:cNvSpPr>
          <p:nvPr>
            <p:ph sz="quarter" idx="11"/>
          </p:nvPr>
        </p:nvSpPr>
        <p:spPr>
          <a:xfrm>
            <a:off x="31115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Centro Derecha"/>
          <p:cNvSpPr>
            <a:spLocks noGrp="1"/>
          </p:cNvSpPr>
          <p:nvPr>
            <p:ph sz="quarter" idx="12"/>
          </p:nvPr>
        </p:nvSpPr>
        <p:spPr>
          <a:xfrm>
            <a:off x="609600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2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2519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74357B-E6F2-4E10-8117-C538927074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840DF404-A27C-4150-A3AA-C7CD46D7E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6680" y="73833"/>
            <a:ext cx="2255757" cy="14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7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D6B6E8A-A63C-4687-B738-F8A7D132F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ítulo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714277" y="6583230"/>
            <a:ext cx="2613925" cy="340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735722-43CF-404E-AD1B-80369DD77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SuperiorIzquierda">
            <a:extLst>
              <a:ext uri="{FF2B5EF4-FFF2-40B4-BE49-F238E27FC236}">
                <a16:creationId xmlns:a16="http://schemas.microsoft.com/office/drawing/2014/main" id="{014FFDB3-430A-4D6E-AACE-786BEFB433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3347" y="1129349"/>
            <a:ext cx="8178893" cy="5158634"/>
          </a:xfrm>
        </p:spPr>
        <p:txBody>
          <a:bodyPr/>
          <a:lstStyle/>
          <a:p>
            <a:endParaRPr lang="es-419"/>
          </a:p>
        </p:txBody>
      </p:sp>
      <p:sp>
        <p:nvSpPr>
          <p:cNvPr id="15" name="SuperiorDerecha">
            <a:extLst>
              <a:ext uri="{FF2B5EF4-FFF2-40B4-BE49-F238E27FC236}">
                <a16:creationId xmlns:a16="http://schemas.microsoft.com/office/drawing/2014/main" id="{2B5DEA4A-770F-4734-9B69-D5EDEBE3C5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0023" y="3601056"/>
            <a:ext cx="2248046" cy="2834618"/>
          </a:xfrm>
        </p:spPr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6FB79D-DBF7-4C7F-B27E-02E8FA764E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0279" y="1129348"/>
            <a:ext cx="2938527" cy="2341067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59F58D1C-2AE7-4F01-B97F-908B3D5EBB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19221" y="-14800"/>
            <a:ext cx="1607850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5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EA1D614-1B10-44A8-81CC-6434F520F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4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InferiorIzquieda"/>
          <p:cNvSpPr>
            <a:spLocks noGrp="1"/>
          </p:cNvSpPr>
          <p:nvPr>
            <p:ph sz="quarter" idx="11"/>
          </p:nvPr>
        </p:nvSpPr>
        <p:spPr>
          <a:xfrm>
            <a:off x="311150" y="2734573"/>
            <a:ext cx="5787725" cy="3735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InferiorDerecha"/>
          <p:cNvSpPr>
            <a:spLocks noGrp="1"/>
          </p:cNvSpPr>
          <p:nvPr>
            <p:ph sz="quarter" idx="12"/>
          </p:nvPr>
        </p:nvSpPr>
        <p:spPr>
          <a:xfrm>
            <a:off x="6096000" y="2734573"/>
            <a:ext cx="5787725" cy="37352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SuperiorIzquierda"/>
          <p:cNvSpPr>
            <a:spLocks noGrp="1"/>
          </p:cNvSpPr>
          <p:nvPr>
            <p:ph sz="quarter" idx="13"/>
          </p:nvPr>
        </p:nvSpPr>
        <p:spPr>
          <a:xfrm>
            <a:off x="311150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SuperiorDerecha"/>
          <p:cNvSpPr>
            <a:spLocks noGrp="1"/>
          </p:cNvSpPr>
          <p:nvPr>
            <p:ph sz="quarter" idx="14"/>
          </p:nvPr>
        </p:nvSpPr>
        <p:spPr>
          <a:xfrm>
            <a:off x="6099175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17"/>
          </p:nvPr>
        </p:nvSpPr>
        <p:spPr>
          <a:xfrm>
            <a:off x="4975152" y="6432334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0CEEEF5-CCAC-49C8-9242-6628D45C4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82D613A2-A5B8-4778-9ED3-88B56EBA5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64638" y="66648"/>
            <a:ext cx="1751162" cy="11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5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3BD0C3-C725-4C8D-A0C8-70A74676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6125808"/>
            <a:ext cx="11456780" cy="228600"/>
          </a:xfrm>
        </p:spPr>
        <p:txBody>
          <a:bodyPr>
            <a:noAutofit/>
          </a:bodyPr>
          <a:lstStyle>
            <a:lvl1pPr marL="0" indent="0" algn="just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714" y="623015"/>
            <a:ext cx="10679632" cy="5542025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6133F9-18E4-4200-B0EA-38DB1AB91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92DFD597-6844-4DB6-B70E-CA12DA6CF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0829" y="-18083"/>
            <a:ext cx="1366618" cy="8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6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1ABE735-76DF-4014-9CCC-E5CC50160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8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9979"/>
            <a:ext cx="2486025" cy="26707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9" name="Titulo"/>
          <p:cNvSpPr>
            <a:spLocks noGrp="1"/>
          </p:cNvSpPr>
          <p:nvPr>
            <p:ph type="title"/>
          </p:nvPr>
        </p:nvSpPr>
        <p:spPr>
          <a:xfrm>
            <a:off x="431321" y="228021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1645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244475" y="5817555"/>
            <a:ext cx="11507213" cy="4320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612195-507C-4AE8-A5E8-360A17D640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Centro">
            <a:extLst>
              <a:ext uri="{FF2B5EF4-FFF2-40B4-BE49-F238E27FC236}">
                <a16:creationId xmlns:a16="http://schemas.microsoft.com/office/drawing/2014/main" id="{0F705338-672B-4E07-971D-04B2C64F4C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3537" y="1262152"/>
            <a:ext cx="10263116" cy="4388499"/>
          </a:xfrm>
        </p:spPr>
        <p:txBody>
          <a:bodyPr/>
          <a:lstStyle/>
          <a:p>
            <a:endParaRPr lang="es-419"/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65511D-6433-4E26-B33A-DA7294CEE5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9521" y="0"/>
            <a:ext cx="1350171" cy="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3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>
                <a:solidFill>
                  <a:prstClr val="black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978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769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77308CC-293C-4FC5-A668-7607B03CB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7979434" y="6354409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2" name="SuperiorIzquierda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491" y="937419"/>
            <a:ext cx="5984875" cy="2566264"/>
          </a:xfrm>
        </p:spPr>
        <p:txBody>
          <a:bodyPr>
            <a:normAutofit/>
          </a:bodyPr>
          <a:lstStyle>
            <a:lvl1pPr>
              <a:defRPr lang="es-CO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s-CO"/>
          </a:p>
        </p:txBody>
      </p:sp>
      <p:sp>
        <p:nvSpPr>
          <p:cNvPr id="14" name="InferiorIzquierda">
            <a:extLst>
              <a:ext uri="{FF2B5EF4-FFF2-40B4-BE49-F238E27FC236}">
                <a16:creationId xmlns:a16="http://schemas.microsoft.com/office/drawing/2014/main" id="{B82CF8C7-3436-4A1B-AC3F-5AE85AFE3B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492" y="3575710"/>
            <a:ext cx="5984875" cy="2566264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SuperiorDerecha">
            <a:extLst>
              <a:ext uri="{FF2B5EF4-FFF2-40B4-BE49-F238E27FC236}">
                <a16:creationId xmlns:a16="http://schemas.microsoft.com/office/drawing/2014/main" id="{58562EB2-DE88-4B2B-BDDA-A5DE7CBAFF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53931" y="937194"/>
            <a:ext cx="5984875" cy="2566264"/>
          </a:xfrm>
        </p:spPr>
        <p:txBody>
          <a:bodyPr/>
          <a:lstStyle/>
          <a:p>
            <a:endParaRPr lang="es-CO"/>
          </a:p>
        </p:txBody>
      </p:sp>
      <p:sp>
        <p:nvSpPr>
          <p:cNvPr id="17" name="InferiorDerecha">
            <a:extLst>
              <a:ext uri="{FF2B5EF4-FFF2-40B4-BE49-F238E27FC236}">
                <a16:creationId xmlns:a16="http://schemas.microsoft.com/office/drawing/2014/main" id="{D4F31119-8BEE-4A5B-A232-6F7F9E64219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53930" y="3575178"/>
            <a:ext cx="5984875" cy="2566264"/>
          </a:xfrm>
        </p:spPr>
        <p:txBody>
          <a:bodyPr/>
          <a:lstStyle/>
          <a:p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68B0EC9-EB58-47CE-A055-E5D14E55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F31F3975-B058-4D20-B4D8-78C5798CF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3272" y="7172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823061B-93D4-5946-8BE4-474D1CDB97B8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9FD45-EE6E-574C-9ED3-6D1B7913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794" y="1552005"/>
            <a:ext cx="9144000" cy="1548648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FF6A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20752-4C8C-0741-9D04-579D36DC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794" y="337595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1" name="Imagen 10" descr="rgb para ppt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FC3FA8-6FBD-B948-9930-D7C80AC7968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55B6DB1C-CB94-204F-86F7-E4E7ED54C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170547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0213CD6-CD94-4A17-B01A-1B83EA5EF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5" name="CentroSuperior"/>
          <p:cNvSpPr>
            <a:spLocks noGrp="1"/>
          </p:cNvSpPr>
          <p:nvPr>
            <p:ph sz="quarter" idx="11"/>
          </p:nvPr>
        </p:nvSpPr>
        <p:spPr>
          <a:xfrm>
            <a:off x="327025" y="126841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12"/>
          </p:nvPr>
        </p:nvSpPr>
        <p:spPr>
          <a:xfrm>
            <a:off x="327024" y="3864634"/>
            <a:ext cx="11301383" cy="25962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0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ECFDA5D-C555-4480-B2DB-D8FEF6C05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2DA34FB5-D873-4E14-B3E2-C29CC435D5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6763" y="870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1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F7FFE83-3F1A-4127-B238-807550BB5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4" name="Ti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cxnSp>
        <p:nvCxnSpPr>
          <p:cNvPr id="19" name="ConectorflechaIzq"/>
          <p:cNvCxnSpPr/>
          <p:nvPr userDrawn="1"/>
        </p:nvCxnSpPr>
        <p:spPr>
          <a:xfrm flipH="1">
            <a:off x="5669140" y="2905737"/>
            <a:ext cx="249676" cy="22675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0" name="ConectorflechaDer"/>
          <p:cNvCxnSpPr/>
          <p:nvPr userDrawn="1"/>
        </p:nvCxnSpPr>
        <p:spPr>
          <a:xfrm>
            <a:off x="5903766" y="4027301"/>
            <a:ext cx="903107" cy="36792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/>
          </a:ln>
          <a:effectLst/>
        </p:spPr>
      </p:cxnSp>
      <p:sp>
        <p:nvSpPr>
          <p:cNvPr id="11" name="Fechactualizacion"/>
          <p:cNvSpPr>
            <a:spLocks noGrp="1"/>
          </p:cNvSpPr>
          <p:nvPr>
            <p:ph type="body" sz="quarter" idx="14"/>
          </p:nvPr>
        </p:nvSpPr>
        <p:spPr>
          <a:xfrm>
            <a:off x="4796401" y="6640527"/>
            <a:ext cx="2709868" cy="193278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3" name="InferiorIzquierda"/>
          <p:cNvSpPr>
            <a:spLocks noGrp="1"/>
          </p:cNvSpPr>
          <p:nvPr>
            <p:ph type="body" sz="quarter" idx="15"/>
          </p:nvPr>
        </p:nvSpPr>
        <p:spPr>
          <a:xfrm>
            <a:off x="112713" y="5498214"/>
            <a:ext cx="5881628" cy="997835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Elipse"/>
          <p:cNvSpPr/>
          <p:nvPr userDrawn="1"/>
        </p:nvSpPr>
        <p:spPr>
          <a:xfrm>
            <a:off x="2115404" y="978292"/>
            <a:ext cx="1436299" cy="13642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Fechafinal"/>
          <p:cNvSpPr>
            <a:spLocks noGrp="1"/>
          </p:cNvSpPr>
          <p:nvPr>
            <p:ph type="body" sz="quarter" idx="17"/>
          </p:nvPr>
        </p:nvSpPr>
        <p:spPr>
          <a:xfrm>
            <a:off x="4800657" y="6450892"/>
            <a:ext cx="2705612" cy="24288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6" name="SuperiorDerecha">
            <a:extLst>
              <a:ext uri="{FF2B5EF4-FFF2-40B4-BE49-F238E27FC236}">
                <a16:creationId xmlns:a16="http://schemas.microsoft.com/office/drawing/2014/main" id="{F38D749B-3361-4361-8C99-9ECF5C83AA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918816" y="873664"/>
            <a:ext cx="4674421" cy="2531051"/>
          </a:xfrm>
        </p:spPr>
        <p:txBody>
          <a:bodyPr/>
          <a:lstStyle/>
          <a:p>
            <a:endParaRPr lang="es-CO"/>
          </a:p>
        </p:txBody>
      </p:sp>
      <p:sp>
        <p:nvSpPr>
          <p:cNvPr id="17" name="CentroIzquierda">
            <a:extLst>
              <a:ext uri="{FF2B5EF4-FFF2-40B4-BE49-F238E27FC236}">
                <a16:creationId xmlns:a16="http://schemas.microsoft.com/office/drawing/2014/main" id="{D2384E93-D5B0-485E-A693-2F54B56A76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59841" y="2371706"/>
            <a:ext cx="4709300" cy="3017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O"/>
          </a:p>
        </p:txBody>
      </p:sp>
      <p:sp>
        <p:nvSpPr>
          <p:cNvPr id="18" name="InferiorDerecha">
            <a:extLst>
              <a:ext uri="{FF2B5EF4-FFF2-40B4-BE49-F238E27FC236}">
                <a16:creationId xmlns:a16="http://schemas.microsoft.com/office/drawing/2014/main" id="{1A7C7CD1-15FB-4BF4-81C8-02F6FACFF33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882397" y="3404715"/>
            <a:ext cx="4968589" cy="3017061"/>
          </a:xfrm>
        </p:spPr>
        <p:txBody>
          <a:bodyPr/>
          <a:lstStyle/>
          <a:p>
            <a:endParaRPr lang="es-CO"/>
          </a:p>
        </p:txBody>
      </p:sp>
      <p:sp>
        <p:nvSpPr>
          <p:cNvPr id="5" name="SuperiorElipse">
            <a:extLst>
              <a:ext uri="{FF2B5EF4-FFF2-40B4-BE49-F238E27FC236}">
                <a16:creationId xmlns:a16="http://schemas.microsoft.com/office/drawing/2014/main" id="{B4A4854C-97E0-4482-9482-0740A46E8A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48970" y="1253455"/>
            <a:ext cx="1302733" cy="792000"/>
          </a:xfrm>
        </p:spPr>
        <p:txBody>
          <a:bodyPr/>
          <a:lstStyle>
            <a:lvl1pPr marL="0" indent="0" algn="just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algn="just"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just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algn="just"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algn="just"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E0A19CC-2ED4-4975-90B7-8C3F6FCAA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3BC01C89-D599-4E5A-982B-2023B623D3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6763" y="-7284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4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SuperiorIzq"/>
          <p:cNvSpPr>
            <a:spLocks noGrp="1"/>
          </p:cNvSpPr>
          <p:nvPr>
            <p:ph sz="quarter" idx="11"/>
          </p:nvPr>
        </p:nvSpPr>
        <p:spPr>
          <a:xfrm>
            <a:off x="130175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SuperiorDer"/>
          <p:cNvSpPr>
            <a:spLocks noGrp="1"/>
          </p:cNvSpPr>
          <p:nvPr>
            <p:ph sz="quarter" idx="17"/>
          </p:nvPr>
        </p:nvSpPr>
        <p:spPr>
          <a:xfrm>
            <a:off x="6107502" y="1198684"/>
            <a:ext cx="5977327" cy="25796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Inferior"/>
          <p:cNvSpPr>
            <a:spLocks noGrp="1"/>
          </p:cNvSpPr>
          <p:nvPr>
            <p:ph sz="quarter" idx="18"/>
          </p:nvPr>
        </p:nvSpPr>
        <p:spPr>
          <a:xfrm>
            <a:off x="130175" y="3778250"/>
            <a:ext cx="11953875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19"/>
          </p:nvPr>
        </p:nvSpPr>
        <p:spPr>
          <a:xfrm>
            <a:off x="4983479" y="6428007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s-CO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809F0B2-CBA5-45C7-9D56-E7EE7D1A6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6763" y="870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4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697901DB-A4A1-4F8C-998B-2F69ED323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Fechactualizacion"/>
          <p:cNvSpPr>
            <a:spLocks noGrp="1"/>
          </p:cNvSpPr>
          <p:nvPr>
            <p:ph type="body" sz="quarter" idx="14"/>
          </p:nvPr>
        </p:nvSpPr>
        <p:spPr>
          <a:xfrm>
            <a:off x="4692799" y="661082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8" name="Fechafinal"/>
          <p:cNvSpPr>
            <a:spLocks noGrp="1"/>
          </p:cNvSpPr>
          <p:nvPr>
            <p:ph type="body" sz="quarter" idx="15"/>
          </p:nvPr>
        </p:nvSpPr>
        <p:spPr>
          <a:xfrm>
            <a:off x="4692799" y="6389290"/>
            <a:ext cx="2674129" cy="3105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6" name="Notas"/>
          <p:cNvSpPr>
            <a:spLocks noGrp="1"/>
          </p:cNvSpPr>
          <p:nvPr>
            <p:ph type="body" sz="quarter" idx="16"/>
          </p:nvPr>
        </p:nvSpPr>
        <p:spPr>
          <a:xfrm>
            <a:off x="9158807" y="1385830"/>
            <a:ext cx="2958581" cy="2244725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10" name="CentroArriba">
            <a:extLst>
              <a:ext uri="{FF2B5EF4-FFF2-40B4-BE49-F238E27FC236}">
                <a16:creationId xmlns:a16="http://schemas.microsoft.com/office/drawing/2014/main" id="{C0C91CBE-902B-4000-ACD5-98AE22CAFED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28852" y="1064405"/>
            <a:ext cx="5760000" cy="2685092"/>
          </a:xfrm>
        </p:spPr>
        <p:txBody>
          <a:bodyPr/>
          <a:lstStyle/>
          <a:p>
            <a:endParaRPr lang="es-CO"/>
          </a:p>
        </p:txBody>
      </p:sp>
      <p:sp>
        <p:nvSpPr>
          <p:cNvPr id="12" name="InferiorIzq">
            <a:extLst>
              <a:ext uri="{FF2B5EF4-FFF2-40B4-BE49-F238E27FC236}">
                <a16:creationId xmlns:a16="http://schemas.microsoft.com/office/drawing/2014/main" id="{26F2CB69-716D-478B-AEF4-6013221BBA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9862" y="3773096"/>
            <a:ext cx="5760000" cy="2685092"/>
          </a:xfrm>
        </p:spPr>
        <p:txBody>
          <a:bodyPr/>
          <a:lstStyle/>
          <a:p>
            <a:endParaRPr lang="es-CO"/>
          </a:p>
        </p:txBody>
      </p:sp>
      <p:sp>
        <p:nvSpPr>
          <p:cNvPr id="13" name="InferiorDer">
            <a:extLst>
              <a:ext uri="{FF2B5EF4-FFF2-40B4-BE49-F238E27FC236}">
                <a16:creationId xmlns:a16="http://schemas.microsoft.com/office/drawing/2014/main" id="{AE600C69-4057-4B0F-853F-D0D4551760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9862" y="3761476"/>
            <a:ext cx="5760000" cy="2685092"/>
          </a:xfrm>
        </p:spPr>
        <p:txBody>
          <a:bodyPr/>
          <a:lstStyle/>
          <a:p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55D715-356E-4F6F-918A-2D22587D5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C5DE96E9-CFE9-4997-9BEA-05291F996C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6763" y="870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9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2217F547-8727-4581-9FBC-299A1616D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BA4B14D-417F-4518-8466-DD078DDF6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7298B2F-1F24-44E9-8CF6-2FF85DA53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228" y="41897"/>
            <a:ext cx="1029410" cy="639904"/>
          </a:xfrm>
          <a:prstGeom prst="rect">
            <a:avLst/>
          </a:prstGeom>
        </p:spPr>
      </p:pic>
      <p:sp>
        <p:nvSpPr>
          <p:cNvPr id="4" name="Rectángulo" hidden="1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200400" y="121727"/>
            <a:ext cx="11378328" cy="4422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6058781" y="6654597"/>
            <a:ext cx="2402831" cy="19327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9" name="Fechafinal"/>
          <p:cNvSpPr>
            <a:spLocks noGrp="1"/>
          </p:cNvSpPr>
          <p:nvPr>
            <p:ph type="body" sz="quarter" idx="22"/>
          </p:nvPr>
        </p:nvSpPr>
        <p:spPr>
          <a:xfrm>
            <a:off x="6067678" y="6435673"/>
            <a:ext cx="2402831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9018807" y="799577"/>
            <a:ext cx="2851286" cy="127964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20" name="SuperiorCentroArriba">
            <a:extLst>
              <a:ext uri="{FF2B5EF4-FFF2-40B4-BE49-F238E27FC236}">
                <a16:creationId xmlns:a16="http://schemas.microsoft.com/office/drawing/2014/main" id="{FF9B2B30-45AD-4D43-AABE-D531F001CE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44436" y="564025"/>
            <a:ext cx="6328372" cy="1099522"/>
          </a:xfrm>
        </p:spPr>
        <p:txBody>
          <a:bodyPr/>
          <a:lstStyle/>
          <a:p>
            <a:endParaRPr lang="es-CO"/>
          </a:p>
        </p:txBody>
      </p:sp>
      <p:sp>
        <p:nvSpPr>
          <p:cNvPr id="21" name="SuperiorCentroAbajo">
            <a:extLst>
              <a:ext uri="{FF2B5EF4-FFF2-40B4-BE49-F238E27FC236}">
                <a16:creationId xmlns:a16="http://schemas.microsoft.com/office/drawing/2014/main" id="{5F08E1E6-F65D-4076-9BB4-AC810ACF91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444436" y="1366092"/>
            <a:ext cx="6328372" cy="1190960"/>
          </a:xfrm>
        </p:spPr>
        <p:txBody>
          <a:bodyPr/>
          <a:lstStyle/>
          <a:p>
            <a:endParaRPr lang="es-CO"/>
          </a:p>
        </p:txBody>
      </p:sp>
      <p:sp>
        <p:nvSpPr>
          <p:cNvPr id="22" name="CentroIzqAbajo">
            <a:extLst>
              <a:ext uri="{FF2B5EF4-FFF2-40B4-BE49-F238E27FC236}">
                <a16:creationId xmlns:a16="http://schemas.microsoft.com/office/drawing/2014/main" id="{9822758C-D9D6-4498-811E-D2CFC7460A8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11060" y="2638729"/>
            <a:ext cx="5749165" cy="1841326"/>
          </a:xfrm>
        </p:spPr>
        <p:txBody>
          <a:bodyPr/>
          <a:lstStyle/>
          <a:p>
            <a:endParaRPr lang="es-CO"/>
          </a:p>
        </p:txBody>
      </p:sp>
      <p:sp>
        <p:nvSpPr>
          <p:cNvPr id="23" name="InferiorIzqAbajo">
            <a:extLst>
              <a:ext uri="{FF2B5EF4-FFF2-40B4-BE49-F238E27FC236}">
                <a16:creationId xmlns:a16="http://schemas.microsoft.com/office/drawing/2014/main" id="{27F5B5D5-F641-4F87-B6CB-93A054DE70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11060" y="4696379"/>
            <a:ext cx="5749164" cy="1962025"/>
          </a:xfrm>
        </p:spPr>
        <p:txBody>
          <a:bodyPr/>
          <a:lstStyle/>
          <a:p>
            <a:endParaRPr lang="es-CO"/>
          </a:p>
        </p:txBody>
      </p:sp>
      <p:sp>
        <p:nvSpPr>
          <p:cNvPr id="24" name="CentroDerAbajo">
            <a:extLst>
              <a:ext uri="{FF2B5EF4-FFF2-40B4-BE49-F238E27FC236}">
                <a16:creationId xmlns:a16="http://schemas.microsoft.com/office/drawing/2014/main" id="{E85553C0-BC8A-4C31-B3C9-BDE1F501770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2697909"/>
            <a:ext cx="6015638" cy="1686590"/>
          </a:xfrm>
        </p:spPr>
        <p:txBody>
          <a:bodyPr/>
          <a:lstStyle/>
          <a:p>
            <a:endParaRPr lang="es-CO"/>
          </a:p>
        </p:txBody>
      </p:sp>
      <p:sp>
        <p:nvSpPr>
          <p:cNvPr id="25" name="InferiorDerAbajo">
            <a:extLst>
              <a:ext uri="{FF2B5EF4-FFF2-40B4-BE49-F238E27FC236}">
                <a16:creationId xmlns:a16="http://schemas.microsoft.com/office/drawing/2014/main" id="{1A67C637-4DB1-4F03-9D48-78D1BB4BFCC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6000" y="4702225"/>
            <a:ext cx="6015638" cy="1798327"/>
          </a:xfrm>
        </p:spPr>
        <p:txBody>
          <a:bodyPr/>
          <a:lstStyle/>
          <a:p>
            <a:endParaRPr lang="es-CO"/>
          </a:p>
        </p:txBody>
      </p:sp>
      <p:sp>
        <p:nvSpPr>
          <p:cNvPr id="9" name="TituloSupIzq">
            <a:extLst>
              <a:ext uri="{FF2B5EF4-FFF2-40B4-BE49-F238E27FC236}">
                <a16:creationId xmlns:a16="http://schemas.microsoft.com/office/drawing/2014/main" id="{539E907F-166D-4E0E-A0D3-58AC70F436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0327" y="2335875"/>
            <a:ext cx="5278582" cy="1943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1400" b="1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400" b="1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400" b="1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400" b="1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27" name="TituloInfIzq">
            <a:extLst>
              <a:ext uri="{FF2B5EF4-FFF2-40B4-BE49-F238E27FC236}">
                <a16:creationId xmlns:a16="http://schemas.microsoft.com/office/drawing/2014/main" id="{D9447110-A386-47A0-A275-CDC6C05791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7323" y="4455830"/>
            <a:ext cx="4961299" cy="175926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28" name="TituloSupDer">
            <a:extLst>
              <a:ext uri="{FF2B5EF4-FFF2-40B4-BE49-F238E27FC236}">
                <a16:creationId xmlns:a16="http://schemas.microsoft.com/office/drawing/2014/main" id="{6E3D0D69-1B28-421B-BA99-D64207717C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577140" y="2322759"/>
            <a:ext cx="5227088" cy="20449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 err="1"/>
              <a:t>Segund</a:t>
            </a:r>
            <a:r>
              <a:rPr lang="es-ES"/>
              <a:t>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29" name="TituloInfDer">
            <a:extLst>
              <a:ext uri="{FF2B5EF4-FFF2-40B4-BE49-F238E27FC236}">
                <a16:creationId xmlns:a16="http://schemas.microsoft.com/office/drawing/2014/main" id="{6BB54FB2-9AF1-433E-B769-7657598B85C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77140" y="4443773"/>
            <a:ext cx="5332491" cy="19917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 err="1"/>
              <a:t>Segund</a:t>
            </a:r>
            <a:r>
              <a:rPr lang="es-ES"/>
              <a:t>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98239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Centro"/>
          <p:cNvSpPr>
            <a:spLocks noGrp="1"/>
          </p:cNvSpPr>
          <p:nvPr>
            <p:ph sz="quarter" idx="11"/>
          </p:nvPr>
        </p:nvSpPr>
        <p:spPr>
          <a:xfrm>
            <a:off x="311150" y="1268413"/>
            <a:ext cx="11550650" cy="432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7" name="inferiorDer"/>
          <p:cNvSpPr>
            <a:spLocks noGrp="1"/>
          </p:cNvSpPr>
          <p:nvPr>
            <p:ph type="body" sz="quarter" idx="23"/>
          </p:nvPr>
        </p:nvSpPr>
        <p:spPr>
          <a:xfrm>
            <a:off x="6952891" y="6393743"/>
            <a:ext cx="4572169" cy="403872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s-CO"/>
          </a:p>
        </p:txBody>
      </p:sp>
      <p:sp>
        <p:nvSpPr>
          <p:cNvPr id="6" name="Notas"/>
          <p:cNvSpPr>
            <a:spLocks noGrp="1"/>
          </p:cNvSpPr>
          <p:nvPr>
            <p:ph type="body" sz="quarter" idx="24"/>
          </p:nvPr>
        </p:nvSpPr>
        <p:spPr>
          <a:xfrm>
            <a:off x="311150" y="5588000"/>
            <a:ext cx="11550650" cy="80645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412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D04A3B0-5423-4D03-AE8F-4054A8BF3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838200" y="166567"/>
            <a:ext cx="9875808" cy="7737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InferiorIzquierda"/>
          <p:cNvSpPr>
            <a:spLocks noGrp="1"/>
          </p:cNvSpPr>
          <p:nvPr>
            <p:ph type="body" sz="quarter" idx="13"/>
          </p:nvPr>
        </p:nvSpPr>
        <p:spPr>
          <a:xfrm>
            <a:off x="132694" y="5741938"/>
            <a:ext cx="5926718" cy="66072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InferiorDerecha"/>
          <p:cNvSpPr>
            <a:spLocks noGrp="1"/>
          </p:cNvSpPr>
          <p:nvPr>
            <p:ph type="body" sz="quarter" idx="14"/>
          </p:nvPr>
        </p:nvSpPr>
        <p:spPr>
          <a:xfrm>
            <a:off x="6096000" y="5741938"/>
            <a:ext cx="5963306" cy="6540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377039" cy="2126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5" name="Fechafinal"/>
          <p:cNvSpPr>
            <a:spLocks noGrp="1"/>
          </p:cNvSpPr>
          <p:nvPr>
            <p:ph type="body" sz="quarter" idx="22"/>
          </p:nvPr>
        </p:nvSpPr>
        <p:spPr>
          <a:xfrm>
            <a:off x="4877406" y="6321453"/>
            <a:ext cx="2377039" cy="38885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8" name="SuperiorDerecha">
            <a:extLst>
              <a:ext uri="{FF2B5EF4-FFF2-40B4-BE49-F238E27FC236}">
                <a16:creationId xmlns:a16="http://schemas.microsoft.com/office/drawing/2014/main" id="{B92EE11D-070B-4555-9AC3-62DD369E11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973538"/>
            <a:ext cx="5759197" cy="4659439"/>
          </a:xfrm>
        </p:spPr>
        <p:txBody>
          <a:bodyPr/>
          <a:lstStyle/>
          <a:p>
            <a:endParaRPr lang="es-419"/>
          </a:p>
        </p:txBody>
      </p:sp>
      <p:sp>
        <p:nvSpPr>
          <p:cNvPr id="13" name="SuperiorIzquierda">
            <a:extLst>
              <a:ext uri="{FF2B5EF4-FFF2-40B4-BE49-F238E27FC236}">
                <a16:creationId xmlns:a16="http://schemas.microsoft.com/office/drawing/2014/main" id="{499A78FE-EE3B-4E63-8CEA-A3497E3B75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694" y="973539"/>
            <a:ext cx="5926718" cy="4666072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6496421-186F-42D6-AAB6-5EC563977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D8EAA35-1B9A-4E7F-9DA2-B6FFD98417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7503" y="107240"/>
            <a:ext cx="1029410" cy="6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1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D6B6E8A-A63C-4687-B738-F8A7D132F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ítulo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InferiorArriba"/>
          <p:cNvSpPr>
            <a:spLocks noGrp="1"/>
          </p:cNvSpPr>
          <p:nvPr>
            <p:ph type="body" sz="quarter" idx="13"/>
          </p:nvPr>
        </p:nvSpPr>
        <p:spPr>
          <a:xfrm>
            <a:off x="100700" y="5170074"/>
            <a:ext cx="11897557" cy="580646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4"/>
            <a:endParaRPr lang="es-CO"/>
          </a:p>
        </p:txBody>
      </p:sp>
      <p:sp>
        <p:nvSpPr>
          <p:cNvPr id="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714277" y="6583230"/>
            <a:ext cx="2613925" cy="340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6" name="Notas"/>
          <p:cNvSpPr>
            <a:spLocks noGrp="1"/>
          </p:cNvSpPr>
          <p:nvPr>
            <p:ph type="body" sz="quarter" idx="23"/>
          </p:nvPr>
        </p:nvSpPr>
        <p:spPr>
          <a:xfrm>
            <a:off x="100701" y="5575464"/>
            <a:ext cx="11906250" cy="5270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735722-43CF-404E-AD1B-80369DD77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SuperiorIzquierda">
            <a:extLst>
              <a:ext uri="{FF2B5EF4-FFF2-40B4-BE49-F238E27FC236}">
                <a16:creationId xmlns:a16="http://schemas.microsoft.com/office/drawing/2014/main" id="{014FFDB3-430A-4D6E-AACE-786BEFB433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380" y="1569284"/>
            <a:ext cx="6098572" cy="3600790"/>
          </a:xfrm>
        </p:spPr>
        <p:txBody>
          <a:bodyPr/>
          <a:lstStyle/>
          <a:p>
            <a:endParaRPr lang="es-419"/>
          </a:p>
        </p:txBody>
      </p:sp>
      <p:sp>
        <p:nvSpPr>
          <p:cNvPr id="15" name="SuperiorDerecha">
            <a:extLst>
              <a:ext uri="{FF2B5EF4-FFF2-40B4-BE49-F238E27FC236}">
                <a16:creationId xmlns:a16="http://schemas.microsoft.com/office/drawing/2014/main" id="{2B5DEA4A-770F-4734-9B69-D5EDEBE3C5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90952" y="1569284"/>
            <a:ext cx="5792870" cy="3584752"/>
          </a:xfrm>
        </p:spPr>
        <p:txBody>
          <a:bodyPr/>
          <a:lstStyle/>
          <a:p>
            <a:endParaRPr lang="es-419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759DD098-231B-43C2-B151-9017A5A4F3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6763" y="870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0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">
            <a:extLst>
              <a:ext uri="{FF2B5EF4-FFF2-40B4-BE49-F238E27FC236}">
                <a16:creationId xmlns:a16="http://schemas.microsoft.com/office/drawing/2014/main" id="{0249D0B1-D74B-494F-8F3C-749323D8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pie de página">
            <a:extLst>
              <a:ext uri="{FF2B5EF4-FFF2-40B4-BE49-F238E27FC236}">
                <a16:creationId xmlns:a16="http://schemas.microsoft.com/office/drawing/2014/main" id="{FEC28FB6-7677-4A82-B80C-FABFAAE7E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>
                <a:solidFill>
                  <a:prstClr val="white"/>
                </a:solidFill>
              </a:rPr>
              <a:t>Todos los derechos reservados para XM S.A.E.S.P.</a:t>
            </a:r>
          </a:p>
          <a:p>
            <a:endParaRPr lang="es-CO" sz="1050">
              <a:solidFill>
                <a:prstClr val="white"/>
              </a:solidFill>
            </a:endParaRPr>
          </a:p>
        </p:txBody>
      </p:sp>
      <p:sp>
        <p:nvSpPr>
          <p:cNvPr id="5" name="Superior">
            <a:extLst>
              <a:ext uri="{FF2B5EF4-FFF2-40B4-BE49-F238E27FC236}">
                <a16:creationId xmlns:a16="http://schemas.microsoft.com/office/drawing/2014/main" id="{72E19D73-0428-4D96-B980-A4E2ED8246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080" y="1354340"/>
            <a:ext cx="10848109" cy="153849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4"/>
            <a:endParaRPr lang="es-ES"/>
          </a:p>
        </p:txBody>
      </p:sp>
      <p:sp>
        <p:nvSpPr>
          <p:cNvPr id="8" name="Centro">
            <a:extLst>
              <a:ext uri="{FF2B5EF4-FFF2-40B4-BE49-F238E27FC236}">
                <a16:creationId xmlns:a16="http://schemas.microsoft.com/office/drawing/2014/main" id="{A0D6C9AA-CC40-417F-93E6-38AC300D70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79" y="2892830"/>
            <a:ext cx="10848109" cy="15384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/>
          </a:p>
        </p:txBody>
      </p:sp>
      <p:sp>
        <p:nvSpPr>
          <p:cNvPr id="9" name="Inferior">
            <a:extLst>
              <a:ext uri="{FF2B5EF4-FFF2-40B4-BE49-F238E27FC236}">
                <a16:creationId xmlns:a16="http://schemas.microsoft.com/office/drawing/2014/main" id="{2D5A09E6-E3D1-4964-A82F-3C44E0FA84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4431320"/>
            <a:ext cx="10848109" cy="15384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/>
          </a:p>
        </p:txBody>
      </p:sp>
      <p:sp>
        <p:nvSpPr>
          <p:cNvPr id="11" name="Notas">
            <a:extLst>
              <a:ext uri="{FF2B5EF4-FFF2-40B4-BE49-F238E27FC236}">
                <a16:creationId xmlns:a16="http://schemas.microsoft.com/office/drawing/2014/main" id="{804C2967-16CE-4CC1-AEBA-15AEC1B4AB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763" y="5970588"/>
            <a:ext cx="10848975" cy="48895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s-ES"/>
          </a:p>
        </p:txBody>
      </p:sp>
      <p:sp>
        <p:nvSpPr>
          <p:cNvPr id="12" name="Marcador de fecha actualizacion">
            <a:extLst>
              <a:ext uri="{FF2B5EF4-FFF2-40B4-BE49-F238E27FC236}">
                <a16:creationId xmlns:a16="http://schemas.microsoft.com/office/drawing/2014/main" id="{33475483-2B4E-46A0-8E6F-30B49BB8E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7218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3" name="Marcador fecha corte">
            <a:extLst>
              <a:ext uri="{FF2B5EF4-FFF2-40B4-BE49-F238E27FC236}">
                <a16:creationId xmlns:a16="http://schemas.microsoft.com/office/drawing/2014/main" id="{A0761F4D-8446-4F68-9C20-07CCA24023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B5186441-CB59-4DAC-A76D-BF30A84F7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6763" y="870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58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91BDCD57-6287-4620-BFB4-9FA797441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746E0F1-64B9-4972-BCDD-A7EE369F9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4" name="Rectángulo" hidden="1">
            <a:extLst>
              <a:ext uri="{FF2B5EF4-FFF2-40B4-BE49-F238E27FC236}">
                <a16:creationId xmlns:a16="http://schemas.microsoft.com/office/drawing/2014/main" id="{E9A874B6-F402-4029-BF8E-CF8859E09028}"/>
              </a:ext>
            </a:extLst>
          </p:cNvPr>
          <p:cNvSpPr/>
          <p:nvPr userDrawn="1"/>
        </p:nvSpPr>
        <p:spPr>
          <a:xfrm>
            <a:off x="11396744" y="6251172"/>
            <a:ext cx="714894" cy="407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200400" y="121727"/>
            <a:ext cx="11378328" cy="4422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6260535" y="6628951"/>
            <a:ext cx="2512273" cy="22904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9" name="Fechafinal"/>
          <p:cNvSpPr>
            <a:spLocks noGrp="1"/>
          </p:cNvSpPr>
          <p:nvPr>
            <p:ph type="body" sz="quarter" idx="22"/>
          </p:nvPr>
        </p:nvSpPr>
        <p:spPr>
          <a:xfrm>
            <a:off x="3978067" y="662761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8" name="Notas"/>
          <p:cNvSpPr>
            <a:spLocks noGrp="1"/>
          </p:cNvSpPr>
          <p:nvPr>
            <p:ph type="body" sz="quarter" idx="23"/>
          </p:nvPr>
        </p:nvSpPr>
        <p:spPr>
          <a:xfrm>
            <a:off x="9018807" y="799577"/>
            <a:ext cx="2851286" cy="1279644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20" name="SuperiorCentroArriba">
            <a:extLst>
              <a:ext uri="{FF2B5EF4-FFF2-40B4-BE49-F238E27FC236}">
                <a16:creationId xmlns:a16="http://schemas.microsoft.com/office/drawing/2014/main" id="{FF9B2B30-45AD-4D43-AABE-D531F001CE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44436" y="564025"/>
            <a:ext cx="6328372" cy="1099522"/>
          </a:xfrm>
        </p:spPr>
        <p:txBody>
          <a:bodyPr/>
          <a:lstStyle/>
          <a:p>
            <a:endParaRPr lang="es-CO"/>
          </a:p>
        </p:txBody>
      </p:sp>
      <p:sp>
        <p:nvSpPr>
          <p:cNvPr id="21" name="SuperiorCentroAbajo">
            <a:extLst>
              <a:ext uri="{FF2B5EF4-FFF2-40B4-BE49-F238E27FC236}">
                <a16:creationId xmlns:a16="http://schemas.microsoft.com/office/drawing/2014/main" id="{5F08E1E6-F65D-4076-9BB4-AC810ACF91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444436" y="1366092"/>
            <a:ext cx="6328372" cy="1190960"/>
          </a:xfrm>
        </p:spPr>
        <p:txBody>
          <a:bodyPr/>
          <a:lstStyle/>
          <a:p>
            <a:endParaRPr lang="es-CO"/>
          </a:p>
        </p:txBody>
      </p:sp>
      <p:sp>
        <p:nvSpPr>
          <p:cNvPr id="22" name="CentroIzqAbajo">
            <a:extLst>
              <a:ext uri="{FF2B5EF4-FFF2-40B4-BE49-F238E27FC236}">
                <a16:creationId xmlns:a16="http://schemas.microsoft.com/office/drawing/2014/main" id="{9822758C-D9D6-4498-811E-D2CFC7460A8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0400" y="2523734"/>
            <a:ext cx="5711274" cy="1886876"/>
          </a:xfrm>
        </p:spPr>
        <p:txBody>
          <a:bodyPr/>
          <a:lstStyle/>
          <a:p>
            <a:endParaRPr lang="es-CO"/>
          </a:p>
        </p:txBody>
      </p:sp>
      <p:sp>
        <p:nvSpPr>
          <p:cNvPr id="23" name="InferiorIzqAbajo">
            <a:extLst>
              <a:ext uri="{FF2B5EF4-FFF2-40B4-BE49-F238E27FC236}">
                <a16:creationId xmlns:a16="http://schemas.microsoft.com/office/drawing/2014/main" id="{27F5B5D5-F641-4F87-B6CB-93A054DE70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0400" y="4486716"/>
            <a:ext cx="5711274" cy="2171689"/>
          </a:xfrm>
        </p:spPr>
        <p:txBody>
          <a:bodyPr/>
          <a:lstStyle/>
          <a:p>
            <a:endParaRPr lang="es-CO"/>
          </a:p>
        </p:txBody>
      </p:sp>
      <p:sp>
        <p:nvSpPr>
          <p:cNvPr id="24" name="CentroDerAbajo">
            <a:extLst>
              <a:ext uri="{FF2B5EF4-FFF2-40B4-BE49-F238E27FC236}">
                <a16:creationId xmlns:a16="http://schemas.microsoft.com/office/drawing/2014/main" id="{E85553C0-BC8A-4C31-B3C9-BDE1F501770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32908" y="2523735"/>
            <a:ext cx="5978730" cy="1886876"/>
          </a:xfrm>
        </p:spPr>
        <p:txBody>
          <a:bodyPr/>
          <a:lstStyle/>
          <a:p>
            <a:endParaRPr lang="es-CO"/>
          </a:p>
        </p:txBody>
      </p:sp>
      <p:sp>
        <p:nvSpPr>
          <p:cNvPr id="25" name="InferiorDerAbajo">
            <a:extLst>
              <a:ext uri="{FF2B5EF4-FFF2-40B4-BE49-F238E27FC236}">
                <a16:creationId xmlns:a16="http://schemas.microsoft.com/office/drawing/2014/main" id="{1A67C637-4DB1-4F03-9D48-78D1BB4BFCC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32908" y="4486716"/>
            <a:ext cx="5978729" cy="21716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TituloSupIzq">
            <a:extLst>
              <a:ext uri="{FF2B5EF4-FFF2-40B4-BE49-F238E27FC236}">
                <a16:creationId xmlns:a16="http://schemas.microsoft.com/office/drawing/2014/main" id="{539E907F-166D-4E0E-A0D3-58AC70F436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07007" y="2346792"/>
            <a:ext cx="5087458" cy="221401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27" name="TituloInfIzq">
            <a:extLst>
              <a:ext uri="{FF2B5EF4-FFF2-40B4-BE49-F238E27FC236}">
                <a16:creationId xmlns:a16="http://schemas.microsoft.com/office/drawing/2014/main" id="{D9447110-A386-47A0-A275-CDC6C05791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7008" y="4248467"/>
            <a:ext cx="4961299" cy="175926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28" name="TituloSupDer">
            <a:extLst>
              <a:ext uri="{FF2B5EF4-FFF2-40B4-BE49-F238E27FC236}">
                <a16:creationId xmlns:a16="http://schemas.microsoft.com/office/drawing/2014/main" id="{6E3D0D69-1B28-421B-BA99-D64207717C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46493" y="2348314"/>
            <a:ext cx="5332491" cy="2420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C000"/>
                </a:solidFill>
              </a:defRPr>
            </a:lvl1pPr>
            <a:lvl2pPr>
              <a:defRPr sz="1400" b="1">
                <a:solidFill>
                  <a:srgbClr val="FFC000"/>
                </a:solidFill>
              </a:defRPr>
            </a:lvl2pPr>
            <a:lvl3pPr>
              <a:defRPr sz="1400" b="1">
                <a:solidFill>
                  <a:srgbClr val="FFC000"/>
                </a:solidFill>
              </a:defRPr>
            </a:lvl3pPr>
            <a:lvl4pPr>
              <a:defRPr sz="1400" b="1">
                <a:solidFill>
                  <a:srgbClr val="FFC000"/>
                </a:solidFill>
              </a:defRPr>
            </a:lvl4pPr>
            <a:lvl5pPr>
              <a:defRPr sz="1400" b="1"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 err="1"/>
              <a:t>Segund</a:t>
            </a:r>
            <a:r>
              <a:rPr lang="es-ES"/>
              <a:t>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29" name="TituloInfDer">
            <a:extLst>
              <a:ext uri="{FF2B5EF4-FFF2-40B4-BE49-F238E27FC236}">
                <a16:creationId xmlns:a16="http://schemas.microsoft.com/office/drawing/2014/main" id="{6BB54FB2-9AF1-433E-B769-7657598B85C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46493" y="4248467"/>
            <a:ext cx="5332491" cy="222211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 err="1"/>
              <a:t>Segund</a:t>
            </a:r>
            <a:r>
              <a:rPr lang="es-ES"/>
              <a:t>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pic>
        <p:nvPicPr>
          <p:cNvPr id="32" name="Imagen 31" descr="Logotipo&#10;&#10;Descripción generada automáticamente">
            <a:extLst>
              <a:ext uri="{FF2B5EF4-FFF2-40B4-BE49-F238E27FC236}">
                <a16:creationId xmlns:a16="http://schemas.microsoft.com/office/drawing/2014/main" id="{E6502E56-3FF1-41E1-9127-9CC21265D7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17244" y="8708"/>
            <a:ext cx="974756" cy="6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106003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8F7A228-921B-4C2D-A72C-EA3306EAD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728839" y="6685286"/>
            <a:ext cx="2395292" cy="18592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728840" y="6462681"/>
            <a:ext cx="2395291" cy="30842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604" y="542205"/>
            <a:ext cx="10754436" cy="5920476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AB0C19-3FAD-4D51-966D-6B92DE85E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3B7578FE-3303-4B61-9A73-F5A24BF188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5913" y="-18083"/>
            <a:ext cx="1355756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6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0D540C-B7C9-480C-AB6C-258C78595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6306534"/>
            <a:ext cx="11456780" cy="18858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17074" y="668862"/>
            <a:ext cx="6583680" cy="5614193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BEA815-E9BD-4BEA-BA3B-9E42FD2CF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EE00D160-1CD2-4D98-AA98-DEBF72A38C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6763" y="8708"/>
            <a:ext cx="1475237" cy="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58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1659EA-073E-48CE-A6D5-A9EB6E033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15737" y="668862"/>
            <a:ext cx="8190411" cy="5764330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1799AC-0818-4248-A3F5-EE08A7A27A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DF24FF9-7D6A-4E7E-87D7-4E540FE8D6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4805" y="72032"/>
            <a:ext cx="1029410" cy="6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3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7037FC-9E5B-48B9-983C-03AD1631A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4" name="descripcion"/>
          <p:cNvSpPr>
            <a:spLocks noGrp="1"/>
          </p:cNvSpPr>
          <p:nvPr>
            <p:ph type="body" sz="quarter" idx="18"/>
          </p:nvPr>
        </p:nvSpPr>
        <p:spPr>
          <a:xfrm>
            <a:off x="200762" y="5272488"/>
            <a:ext cx="11456780" cy="568754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458" y="1970605"/>
            <a:ext cx="11123084" cy="2091944"/>
          </a:xfrm>
        </p:spPr>
        <p:txBody>
          <a:bodyPr/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DF35A5-5ADB-4ABD-8EFE-4B8634C8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B6B757-EE93-4B31-9B0C-FF8A66DC25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4805" y="72032"/>
            <a:ext cx="1029410" cy="6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73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3C37B3-D3E7-40C2-96B9-FB58883E8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/>
          </a:p>
        </p:txBody>
      </p:sp>
      <p:sp>
        <p:nvSpPr>
          <p:cNvPr id="5" name="Inferior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3955" y="4776716"/>
            <a:ext cx="11123084" cy="1506340"/>
          </a:xfrm>
        </p:spPr>
        <p:txBody>
          <a:bodyPr/>
          <a:lstStyle/>
          <a:p>
            <a:endParaRPr lang="es-419"/>
          </a:p>
        </p:txBody>
      </p:sp>
      <p:sp>
        <p:nvSpPr>
          <p:cNvPr id="8" name="Superior">
            <a:extLst>
              <a:ext uri="{FF2B5EF4-FFF2-40B4-BE49-F238E27FC236}">
                <a16:creationId xmlns:a16="http://schemas.microsoft.com/office/drawing/2014/main" id="{91E65F00-0873-45D3-8609-D1F21D4C25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3955" y="731432"/>
            <a:ext cx="11123084" cy="3895148"/>
          </a:xfrm>
        </p:spPr>
        <p:txBody>
          <a:bodyPr/>
          <a:lstStyle/>
          <a:p>
            <a:endParaRPr lang="es-419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AED80A-F025-4A6C-9F25-CA55341CED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90B24B-C492-4C59-BACB-94D5FE5C92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4805" y="72032"/>
            <a:ext cx="1029410" cy="6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5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CDF11BE-C6D9-4B3A-B7DE-A2093D0FF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7979434" y="6354409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2" name="Superior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899520" y="1016798"/>
            <a:ext cx="5984875" cy="2566264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Inferior">
            <a:extLst>
              <a:ext uri="{FF2B5EF4-FFF2-40B4-BE49-F238E27FC236}">
                <a16:creationId xmlns:a16="http://schemas.microsoft.com/office/drawing/2014/main" id="{58562EB2-DE88-4B2B-BDDA-A5DE7CBAFF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899520" y="3681093"/>
            <a:ext cx="5984875" cy="2566264"/>
          </a:xfrm>
        </p:spPr>
        <p:txBody>
          <a:bodyPr/>
          <a:lstStyle/>
          <a:p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97F3B6C-AB30-4067-BF1A-CC0201A7F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1921BCA-86CB-4939-B829-4B5BDCFF0F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4805" y="72032"/>
            <a:ext cx="1029410" cy="6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1A695A-708F-4050-AED9-222FC614D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7979434" y="6354409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2" name="Centro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899520" y="1876607"/>
            <a:ext cx="5984875" cy="2566264"/>
          </a:xfrm>
        </p:spPr>
        <p:txBody>
          <a:bodyPr/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67155A-0C8D-4CE4-9126-D1663A4F1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7A19DF-104A-4944-9B3B-48EC393ECB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4805" y="72032"/>
            <a:ext cx="1029410" cy="6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2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1A695A-708F-4050-AED9-222FC614D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ED72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319678" y="6105353"/>
            <a:ext cx="2483779" cy="249056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/>
          </a:p>
        </p:txBody>
      </p:sp>
      <p:sp>
        <p:nvSpPr>
          <p:cNvPr id="12" name="Centro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03554" y="1937415"/>
            <a:ext cx="7465102" cy="3010186"/>
          </a:xfrm>
        </p:spPr>
        <p:txBody>
          <a:bodyPr/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67155A-0C8D-4CE4-9126-D1663A4F1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7A19DF-104A-4944-9B3B-48EC393ECB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4805" y="72032"/>
            <a:ext cx="1029410" cy="639904"/>
          </a:xfrm>
          <a:prstGeom prst="rect">
            <a:avLst/>
          </a:prstGeom>
        </p:spPr>
      </p:pic>
      <p:sp>
        <p:nvSpPr>
          <p:cNvPr id="14" name="Descripcion">
            <a:extLst>
              <a:ext uri="{FF2B5EF4-FFF2-40B4-BE49-F238E27FC236}">
                <a16:creationId xmlns:a16="http://schemas.microsoft.com/office/drawing/2014/main" id="{9F6C6475-E0AA-440A-83C1-7BEDD5EDA9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92708" y="1274348"/>
            <a:ext cx="4886794" cy="379129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7135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98336F-E96F-AC07-7406-4AF942F8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19DDDDE-FECE-BE97-4C6F-BAA90317F9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1633" y="4309028"/>
            <a:ext cx="37765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3">
            <a:extLst>
              <a:ext uri="{FF2B5EF4-FFF2-40B4-BE49-F238E27FC236}">
                <a16:creationId xmlns:a16="http://schemas.microsoft.com/office/drawing/2014/main" id="{8574997A-4FC3-749C-E0C2-3AC903AB2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5157" y="3991249"/>
            <a:ext cx="2866751" cy="2866751"/>
          </a:xfrm>
          <a:prstGeom prst="rect">
            <a:avLst/>
          </a:prstGeom>
        </p:spPr>
      </p:pic>
      <p:sp>
        <p:nvSpPr>
          <p:cNvPr id="8" name="Titulocentro">
            <a:extLst>
              <a:ext uri="{FF2B5EF4-FFF2-40B4-BE49-F238E27FC236}">
                <a16:creationId xmlns:a16="http://schemas.microsoft.com/office/drawing/2014/main" id="{B36C180B-094A-4E70-9F30-E08A0F92DD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413" y="1513519"/>
            <a:ext cx="4789488" cy="198823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4000" b="1" i="0" kern="1200" dirty="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Arial Narrow" panose="020B0604020202020204" pitchFamily="34" charset="0"/>
              </a:defRPr>
            </a:lvl1pPr>
            <a:lvl2pPr marL="171450" indent="0">
              <a:buNone/>
              <a:defRPr lang="es-ES" sz="3600" dirty="0" smtClean="0">
                <a:latin typeface="+mj-lt"/>
                <a:cs typeface="+mn-cs"/>
              </a:defRPr>
            </a:lvl2pPr>
            <a:lvl3pPr marL="685800" indent="0">
              <a:buNone/>
              <a:defRPr lang="es-ES" dirty="0" smtClean="0">
                <a:latin typeface="+mn-lt"/>
                <a:cs typeface="+mn-cs"/>
              </a:defRPr>
            </a:lvl3pPr>
            <a:lvl4pPr marL="1143000" indent="0">
              <a:buNone/>
              <a:defRPr lang="es-ES" dirty="0" smtClean="0">
                <a:latin typeface="+mn-lt"/>
                <a:cs typeface="+mn-cs"/>
              </a:defRPr>
            </a:lvl4pPr>
            <a:lvl5pPr marL="1600200" indent="0">
              <a:buNone/>
              <a:defRPr lang="es-CO" dirty="0">
                <a:latin typeface="+mn-lt"/>
                <a:cs typeface="+mn-cs"/>
              </a:defRPr>
            </a:lvl5pPr>
          </a:lstStyle>
          <a:p>
            <a:pPr marL="0" lvl="0"/>
            <a:r>
              <a:rPr lang="es-ES" dirty="0"/>
              <a:t>Editar el estilo de texto del patrón</a:t>
            </a:r>
          </a:p>
          <a:p>
            <a:pPr marL="457200" lvl="1"/>
            <a:endParaRPr lang="es-CO" dirty="0"/>
          </a:p>
        </p:txBody>
      </p:sp>
      <p:sp>
        <p:nvSpPr>
          <p:cNvPr id="9" name="Subtitulo centro">
            <a:extLst>
              <a:ext uri="{FF2B5EF4-FFF2-40B4-BE49-F238E27FC236}">
                <a16:creationId xmlns:a16="http://schemas.microsoft.com/office/drawing/2014/main" id="{476017EE-D1E3-4442-BC37-FCC83FDABF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413" y="3791194"/>
            <a:ext cx="4785241" cy="40011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s-ES" sz="2000" b="0" i="0" kern="120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>
              <a:defRPr lang="es-ES" smtClean="0">
                <a:latin typeface="+mn-lt"/>
                <a:cs typeface="+mn-cs"/>
              </a:defRPr>
            </a:lvl2pPr>
            <a:lvl3pPr>
              <a:defRPr lang="es-ES" smtClean="0">
                <a:latin typeface="+mn-lt"/>
                <a:cs typeface="+mn-cs"/>
              </a:defRPr>
            </a:lvl3pPr>
            <a:lvl4pPr>
              <a:defRPr lang="es-ES" smtClean="0">
                <a:latin typeface="+mn-lt"/>
                <a:cs typeface="+mn-cs"/>
              </a:defRPr>
            </a:lvl4pPr>
            <a:lvl5pPr>
              <a:defRPr lang="es-CO">
                <a:latin typeface="+mn-lt"/>
                <a:cs typeface="+mn-cs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551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itulo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entro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9F982A02-A28C-FE40-9899-6D21BA7F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753B8F8B-96E8-5F4C-AEB6-4A01C70B0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340969-BB2A-1A4C-80F2-ED94FAA7E51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1450473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 hidden="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8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850253" y="2806778"/>
            <a:ext cx="643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TITULO EN MAYÚSCULA SOSTENIDA A UNA O DOS LÍNEAS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850252" y="3637775"/>
            <a:ext cx="59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/>
                <a:cs typeface="Arial"/>
              </a:rPr>
              <a:t>FRASE INTRODUCTORIA EXPLICATIVA DE LA PRESENTACIÓN </a:t>
            </a:r>
            <a:br>
              <a:rPr lang="es-ES" sz="1400" dirty="0">
                <a:latin typeface="Arial"/>
                <a:cs typeface="Arial"/>
              </a:rPr>
            </a:br>
            <a:r>
              <a:rPr lang="es-ES" sz="1400" dirty="0">
                <a:latin typeface="Arial"/>
                <a:cs typeface="Arial"/>
              </a:rPr>
              <a:t>O PROYECTO, PUEDEN SER DOS RENGLONES.</a:t>
            </a:r>
          </a:p>
          <a:p>
            <a:endParaRPr lang="es-ES" sz="1400" dirty="0">
              <a:latin typeface="Arial"/>
              <a:cs typeface="Arial"/>
            </a:endParaRPr>
          </a:p>
          <a:p>
            <a:r>
              <a:rPr lang="es-ES" sz="1400" dirty="0">
                <a:latin typeface="Arial"/>
                <a:cs typeface="Arial"/>
              </a:rPr>
              <a:t>Junio 7 de 2017 </a:t>
            </a:r>
          </a:p>
        </p:txBody>
      </p:sp>
      <p:pic>
        <p:nvPicPr>
          <p:cNvPr id="6" name="Imagen 5" descr="Sin título-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7367" r="77359" b="35152"/>
          <a:stretch/>
        </p:blipFill>
        <p:spPr>
          <a:xfrm>
            <a:off x="1524003" y="1563079"/>
            <a:ext cx="908733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63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Centro" descr="rgb para ppt-01.png">
            <a:extLst>
              <a:ext uri="{FF2B5EF4-FFF2-40B4-BE49-F238E27FC236}">
                <a16:creationId xmlns:a16="http://schemas.microsoft.com/office/drawing/2014/main" id="{7ED73140-8BAF-4412-B7C0-7FFF28918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8" name="Imagen inferior">
            <a:extLst>
              <a:ext uri="{FF2B5EF4-FFF2-40B4-BE49-F238E27FC236}">
                <a16:creationId xmlns:a16="http://schemas.microsoft.com/office/drawing/2014/main" id="{A0B87FED-E132-47F2-82D5-34AC2CE98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9" name="pie de pagina">
            <a:extLst>
              <a:ext uri="{FF2B5EF4-FFF2-40B4-BE49-F238E27FC236}">
                <a16:creationId xmlns:a16="http://schemas.microsoft.com/office/drawing/2014/main" id="{7DE37ABF-D3C1-46A4-8EBB-2FD3D9A78B2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E91997-A641-49D2-9293-CBDE1F1EEC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Centro" descr="rgb para ppt-05.png">
            <a:extLst>
              <a:ext uri="{FF2B5EF4-FFF2-40B4-BE49-F238E27FC236}">
                <a16:creationId xmlns:a16="http://schemas.microsoft.com/office/drawing/2014/main" id="{7F4D2EE3-29BF-4E9C-BE04-DE4C935AE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11" name="Imagen inferior">
            <a:extLst>
              <a:ext uri="{FF2B5EF4-FFF2-40B4-BE49-F238E27FC236}">
                <a16:creationId xmlns:a16="http://schemas.microsoft.com/office/drawing/2014/main" id="{2A9F12C6-49FB-456F-911D-72A4BCAD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12" name="pie de pagina">
            <a:extLst>
              <a:ext uri="{FF2B5EF4-FFF2-40B4-BE49-F238E27FC236}">
                <a16:creationId xmlns:a16="http://schemas.microsoft.com/office/drawing/2014/main" id="{7E3D7859-A0D5-4D8B-8ED8-DA283D4FF4F6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66AE77-32DC-46E8-987D-83D207A707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60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E150BE-A701-4CB8-BC02-D551146898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5" name="Centro"/>
          <p:cNvSpPr>
            <a:spLocks noGrp="1"/>
          </p:cNvSpPr>
          <p:nvPr>
            <p:ph type="body" sz="quarter" idx="10"/>
          </p:nvPr>
        </p:nvSpPr>
        <p:spPr>
          <a:xfrm>
            <a:off x="822839" y="1520828"/>
            <a:ext cx="8033296" cy="4873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Texto superior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CO" dirty="0"/>
              <a:t>Contenido</a:t>
            </a:r>
            <a:endParaRPr lang="es-ES" dirty="0"/>
          </a:p>
        </p:txBody>
      </p:sp>
      <p:sp>
        <p:nvSpPr>
          <p:cNvPr id="6" name="pie de página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9065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8"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5"/>
            <a:ext cx="8856613" cy="635045"/>
          </a:xfrm>
          <a:prstGeom prst="rect">
            <a:avLst/>
          </a:prstGeom>
        </p:spPr>
      </p:pic>
      <p:sp>
        <p:nvSpPr>
          <p:cNvPr id="7" name="Texto superior"/>
          <p:cNvSpPr>
            <a:spLocks noGrp="1"/>
          </p:cNvSpPr>
          <p:nvPr>
            <p:ph type="body" sz="quarter" idx="11" hasCustomPrompt="1"/>
          </p:nvPr>
        </p:nvSpPr>
        <p:spPr>
          <a:xfrm>
            <a:off x="822840" y="529205"/>
            <a:ext cx="7500933" cy="63504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AGREGAR T</a:t>
            </a:r>
            <a:r>
              <a:rPr lang="es-ES" dirty="0"/>
              <a:t>I</a:t>
            </a:r>
            <a:r>
              <a:rPr lang="es-ES_tradnl" dirty="0"/>
              <a:t>TULO INTERIOR</a:t>
            </a:r>
            <a:endParaRPr lang="es-ES" dirty="0"/>
          </a:p>
        </p:txBody>
      </p:sp>
      <p:sp>
        <p:nvSpPr>
          <p:cNvPr id="6" name="pie de página"/>
          <p:cNvSpPr>
            <a:spLocks noGrp="1"/>
          </p:cNvSpPr>
          <p:nvPr>
            <p:ph type="ftr" sz="quarter" idx="3"/>
          </p:nvPr>
        </p:nvSpPr>
        <p:spPr>
          <a:xfrm>
            <a:off x="-8627" y="6614677"/>
            <a:ext cx="3131389" cy="25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207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35511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17025B-087C-403B-ABE8-55872B2D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  <a:blipFill>
            <a:blip r:embed="rId3">
              <a:alphaModFix amt="27000"/>
            </a:blip>
            <a:tile tx="0" ty="0" sx="100000" sy="100000" flip="none" algn="tl"/>
          </a:blipFill>
        </p:spPr>
      </p:pic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>
          <a:xfrm>
            <a:off x="431321" y="5929955"/>
            <a:ext cx="3131389" cy="193278"/>
          </a:xfrm>
        </p:spPr>
        <p:txBody>
          <a:bodyPr/>
          <a:lstStyle/>
          <a:p>
            <a:r>
              <a:rPr lang="es-CO" dirty="0"/>
              <a:t>Todos los derechos reservados para </a:t>
            </a:r>
            <a:r>
              <a:rPr lang="es-CO" dirty="0" err="1"/>
              <a:t>XM</a:t>
            </a:r>
            <a:r>
              <a:rPr lang="es-CO" dirty="0"/>
              <a:t>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9" name="Centro izquierda"/>
          <p:cNvSpPr>
            <a:spLocks noGrp="1"/>
          </p:cNvSpPr>
          <p:nvPr>
            <p:ph sz="quarter" idx="11"/>
          </p:nvPr>
        </p:nvSpPr>
        <p:spPr>
          <a:xfrm>
            <a:off x="31115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Centro Derecha"/>
          <p:cNvSpPr>
            <a:spLocks noGrp="1"/>
          </p:cNvSpPr>
          <p:nvPr>
            <p:ph sz="quarter" idx="12"/>
          </p:nvPr>
        </p:nvSpPr>
        <p:spPr>
          <a:xfrm>
            <a:off x="6096000" y="1846263"/>
            <a:ext cx="5787725" cy="44510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25190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74357B-E6F2-4E10-8117-C538927074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1B84A8BF-301F-4FE4-8887-E451846CD5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891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D6B6E8A-A63C-4687-B738-F8A7D132F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ítulo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Fechactualizacion"/>
          <p:cNvSpPr>
            <a:spLocks noGrp="1"/>
          </p:cNvSpPr>
          <p:nvPr>
            <p:ph type="body" sz="quarter" idx="21"/>
          </p:nvPr>
        </p:nvSpPr>
        <p:spPr>
          <a:xfrm>
            <a:off x="4714277" y="6583230"/>
            <a:ext cx="2613925" cy="340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22"/>
          </p:nvPr>
        </p:nvSpPr>
        <p:spPr>
          <a:xfrm>
            <a:off x="4897218" y="6435673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735722-43CF-404E-AD1B-80369DD77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SuperiorIzquierda">
            <a:extLst>
              <a:ext uri="{FF2B5EF4-FFF2-40B4-BE49-F238E27FC236}">
                <a16:creationId xmlns:a16="http://schemas.microsoft.com/office/drawing/2014/main" id="{014FFDB3-430A-4D6E-AACE-786BEFB433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73347" y="1129349"/>
            <a:ext cx="8178893" cy="5158634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15" name="SuperiorDerecha">
            <a:extLst>
              <a:ext uri="{FF2B5EF4-FFF2-40B4-BE49-F238E27FC236}">
                <a16:creationId xmlns:a16="http://schemas.microsoft.com/office/drawing/2014/main" id="{2B5DEA4A-770F-4734-9B69-D5EDEBE3C5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0023" y="3601056"/>
            <a:ext cx="2248046" cy="2834618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EF7D98-51FF-4C93-AA14-283D01C555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3609" y="1071145"/>
            <a:ext cx="3100874" cy="2471488"/>
          </a:xfrm>
          <a:prstGeom prst="rect">
            <a:avLst/>
          </a:prstGeom>
        </p:spPr>
      </p:pic>
      <p:pic>
        <p:nvPicPr>
          <p:cNvPr id="16" name="Gráfico 2">
            <a:extLst>
              <a:ext uri="{FF2B5EF4-FFF2-40B4-BE49-F238E27FC236}">
                <a16:creationId xmlns:a16="http://schemas.microsoft.com/office/drawing/2014/main" id="{E8FBF5C2-4429-422B-A52A-9A0C049BC8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16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EA1D614-1B10-44A8-81CC-6434F520F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4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InferiorIzquieda"/>
          <p:cNvSpPr>
            <a:spLocks noGrp="1"/>
          </p:cNvSpPr>
          <p:nvPr>
            <p:ph sz="quarter" idx="11"/>
          </p:nvPr>
        </p:nvSpPr>
        <p:spPr>
          <a:xfrm>
            <a:off x="311150" y="2734573"/>
            <a:ext cx="5787725" cy="37352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InferiorDerecha"/>
          <p:cNvSpPr>
            <a:spLocks noGrp="1"/>
          </p:cNvSpPr>
          <p:nvPr>
            <p:ph sz="quarter" idx="12"/>
          </p:nvPr>
        </p:nvSpPr>
        <p:spPr>
          <a:xfrm>
            <a:off x="6096000" y="2734573"/>
            <a:ext cx="5787725" cy="37352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sz="1800" smtClean="0">
                <a:latin typeface="Arial"/>
                <a:cs typeface="Arial"/>
              </a:defRPr>
            </a:lvl1pPr>
            <a:lvl2pPr>
              <a:defRPr lang="es-ES" sz="1800" smtClean="0">
                <a:latin typeface="Arial"/>
                <a:cs typeface="Arial"/>
              </a:defRPr>
            </a:lvl2pPr>
            <a:lvl3pPr>
              <a:defRPr lang="es-ES" sz="1800" smtClean="0">
                <a:latin typeface="Arial"/>
                <a:cs typeface="Arial"/>
              </a:defRPr>
            </a:lvl3pPr>
            <a:lvl4pPr>
              <a:defRPr lang="es-ES" sz="1800" smtClean="0">
                <a:latin typeface="Arial"/>
                <a:cs typeface="Arial"/>
              </a:defRPr>
            </a:lvl4pPr>
            <a:lvl5pPr>
              <a:defRPr lang="es-CO" sz="18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SuperiorIzquierda"/>
          <p:cNvSpPr>
            <a:spLocks noGrp="1"/>
          </p:cNvSpPr>
          <p:nvPr>
            <p:ph sz="quarter" idx="13"/>
          </p:nvPr>
        </p:nvSpPr>
        <p:spPr>
          <a:xfrm>
            <a:off x="311150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SuperiorDerecha"/>
          <p:cNvSpPr>
            <a:spLocks noGrp="1"/>
          </p:cNvSpPr>
          <p:nvPr>
            <p:ph sz="quarter" idx="14"/>
          </p:nvPr>
        </p:nvSpPr>
        <p:spPr>
          <a:xfrm>
            <a:off x="6099175" y="1258888"/>
            <a:ext cx="5788025" cy="1476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1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17"/>
          </p:nvPr>
        </p:nvSpPr>
        <p:spPr>
          <a:xfrm>
            <a:off x="4975152" y="6432334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0CEEEF5-CCAC-49C8-9242-6628D45C4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5" name="Gráfico 2">
            <a:extLst>
              <a:ext uri="{FF2B5EF4-FFF2-40B4-BE49-F238E27FC236}">
                <a16:creationId xmlns:a16="http://schemas.microsoft.com/office/drawing/2014/main" id="{E540F27F-450A-4ABB-8860-D7FDD7FF7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F0F3A37B-972E-4841-8793-FF74F613E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16635558-88BE-9E4E-B3AF-2E3610FE1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FB925-3AC8-0049-BDAF-F16F6C7B544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115590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3BD0C3-C725-4C8D-A0C8-70A74676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11150" y="6184699"/>
            <a:ext cx="11456780" cy="228600"/>
          </a:xfrm>
        </p:spPr>
        <p:txBody>
          <a:bodyPr>
            <a:noAutofit/>
          </a:bodyPr>
          <a:lstStyle>
            <a:lvl1pPr marL="0" indent="0" algn="just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707" y="562098"/>
            <a:ext cx="10561092" cy="5599087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6133F9-18E4-4200-B0EA-38DB1AB91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D4E8C01E-CC7E-4199-95F3-D15AFCF8A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177270" y="-343351"/>
            <a:ext cx="1201767" cy="12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3BD0C3-C725-4C8D-A0C8-70A74676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6096000" y="6605556"/>
            <a:ext cx="2381291" cy="25244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3714709" y="6590594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142875" y="6132436"/>
            <a:ext cx="11900859" cy="228600"/>
          </a:xfrm>
        </p:spPr>
        <p:txBody>
          <a:bodyPr>
            <a:noAutofit/>
          </a:bodyPr>
          <a:lstStyle>
            <a:lvl1pPr marL="0" indent="0" algn="just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758" y="496964"/>
            <a:ext cx="10561092" cy="5599087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6133F9-18E4-4200-B0EA-38DB1AB91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73A9B211-0C92-40B6-9128-D7F237D257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65263" y="-271185"/>
            <a:ext cx="1033134" cy="10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2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3BD0C3-C725-4C8D-A0C8-70A74676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10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2420"/>
            <a:ext cx="2381291" cy="212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11" name="Titulo"/>
          <p:cNvSpPr>
            <a:spLocks noGrp="1"/>
          </p:cNvSpPr>
          <p:nvPr>
            <p:ph type="title"/>
          </p:nvPr>
        </p:nvSpPr>
        <p:spPr>
          <a:xfrm>
            <a:off x="818707" y="61850"/>
            <a:ext cx="10068313" cy="48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33192"/>
            <a:ext cx="2381291" cy="25115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67610" y="5914264"/>
            <a:ext cx="11456780" cy="368791"/>
          </a:xfrm>
        </p:spPr>
        <p:txBody>
          <a:bodyPr>
            <a:noAutofit/>
          </a:bodyPr>
          <a:lstStyle>
            <a:lvl1pPr marL="0" indent="0" algn="just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5" name="Centro">
            <a:extLst>
              <a:ext uri="{FF2B5EF4-FFF2-40B4-BE49-F238E27FC236}">
                <a16:creationId xmlns:a16="http://schemas.microsoft.com/office/drawing/2014/main" id="{6DC0E270-A1E2-4A8B-B501-A9B1D62D53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707" y="774343"/>
            <a:ext cx="10162802" cy="4950694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6133F9-18E4-4200-B0EA-38DB1AB91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9AF4DD14-A558-404D-9375-1751BB6DB4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63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1ABE735-76DF-4014-9CCC-E5CC50160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8" name="Fechactualizacion"/>
          <p:cNvSpPr>
            <a:spLocks noGrp="1"/>
          </p:cNvSpPr>
          <p:nvPr>
            <p:ph type="body" sz="quarter" idx="16"/>
          </p:nvPr>
        </p:nvSpPr>
        <p:spPr>
          <a:xfrm>
            <a:off x="4974852" y="6629979"/>
            <a:ext cx="2486025" cy="26707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9" name="Titulo"/>
          <p:cNvSpPr>
            <a:spLocks noGrp="1"/>
          </p:cNvSpPr>
          <p:nvPr>
            <p:ph type="title"/>
          </p:nvPr>
        </p:nvSpPr>
        <p:spPr>
          <a:xfrm>
            <a:off x="76199" y="127923"/>
            <a:ext cx="11047593" cy="61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Fechafinal"/>
          <p:cNvSpPr>
            <a:spLocks noGrp="1"/>
          </p:cNvSpPr>
          <p:nvPr>
            <p:ph type="body" sz="quarter" idx="17"/>
          </p:nvPr>
        </p:nvSpPr>
        <p:spPr>
          <a:xfrm>
            <a:off x="4974852" y="6416459"/>
            <a:ext cx="2248045" cy="274637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4" name="Notas"/>
          <p:cNvSpPr>
            <a:spLocks noGrp="1"/>
          </p:cNvSpPr>
          <p:nvPr>
            <p:ph type="body" sz="quarter" idx="18"/>
          </p:nvPr>
        </p:nvSpPr>
        <p:spPr>
          <a:xfrm>
            <a:off x="342393" y="5817554"/>
            <a:ext cx="11507213" cy="432000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 algn="just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612195-507C-4AE8-A5E8-360A17D640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Centro">
            <a:extLst>
              <a:ext uri="{FF2B5EF4-FFF2-40B4-BE49-F238E27FC236}">
                <a16:creationId xmlns:a16="http://schemas.microsoft.com/office/drawing/2014/main" id="{0F705338-672B-4E07-971D-04B2C64F4C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4442" y="840166"/>
            <a:ext cx="10263116" cy="4938331"/>
          </a:xfrm>
        </p:spPr>
        <p:txBody>
          <a:bodyPr/>
          <a:lstStyle/>
          <a:p>
            <a:endParaRPr lang="es-419" dirty="0"/>
          </a:p>
        </p:txBody>
      </p:sp>
      <p:pic>
        <p:nvPicPr>
          <p:cNvPr id="15" name="Gráfico 2">
            <a:extLst>
              <a:ext uri="{FF2B5EF4-FFF2-40B4-BE49-F238E27FC236}">
                <a16:creationId xmlns:a16="http://schemas.microsoft.com/office/drawing/2014/main" id="{CE033E91-4F56-465E-A85D-0064934E10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51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Todos los derechos reservados para XM S.A.E.S.P.</a:t>
            </a:r>
          </a:p>
          <a:p>
            <a:endParaRPr lang="es-CO" dirty="0"/>
          </a:p>
        </p:txBody>
      </p:sp>
      <p:sp>
        <p:nvSpPr>
          <p:cNvPr id="4" name="Título"/>
          <p:cNvSpPr>
            <a:spLocks noGrp="1"/>
          </p:cNvSpPr>
          <p:nvPr>
            <p:ph type="title"/>
          </p:nvPr>
        </p:nvSpPr>
        <p:spPr>
          <a:xfrm>
            <a:off x="431321" y="28343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5" name="Gráfico 2">
            <a:extLst>
              <a:ext uri="{FF2B5EF4-FFF2-40B4-BE49-F238E27FC236}">
                <a16:creationId xmlns:a16="http://schemas.microsoft.com/office/drawing/2014/main" id="{EBC2AC32-EC3D-45CC-BED8-F5D0F390B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37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87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77308CC-293C-4FC5-A668-7607B03CB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145419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5106838" y="6598208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7663550" y="6213162"/>
            <a:ext cx="4024145" cy="623330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5106838" y="6364307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2" name="SuperiorIzquierda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491" y="937419"/>
            <a:ext cx="5984875" cy="2566264"/>
          </a:xfrm>
        </p:spPr>
        <p:txBody>
          <a:bodyPr>
            <a:normAutofit/>
          </a:bodyPr>
          <a:lstStyle>
            <a:lvl1pPr>
              <a:defRPr lang="es-CO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s-CO" dirty="0"/>
          </a:p>
        </p:txBody>
      </p:sp>
      <p:sp>
        <p:nvSpPr>
          <p:cNvPr id="14" name="InferiorIzquierda">
            <a:extLst>
              <a:ext uri="{FF2B5EF4-FFF2-40B4-BE49-F238E27FC236}">
                <a16:creationId xmlns:a16="http://schemas.microsoft.com/office/drawing/2014/main" id="{B82CF8C7-3436-4A1B-AC3F-5AE85AFE3B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492" y="3575710"/>
            <a:ext cx="5984875" cy="2566264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SuperiorDerecha">
            <a:extLst>
              <a:ext uri="{FF2B5EF4-FFF2-40B4-BE49-F238E27FC236}">
                <a16:creationId xmlns:a16="http://schemas.microsoft.com/office/drawing/2014/main" id="{58562EB2-DE88-4B2B-BDDA-A5DE7CBAFF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53931" y="937194"/>
            <a:ext cx="5984875" cy="256626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7" name="InferiorDerecha">
            <a:extLst>
              <a:ext uri="{FF2B5EF4-FFF2-40B4-BE49-F238E27FC236}">
                <a16:creationId xmlns:a16="http://schemas.microsoft.com/office/drawing/2014/main" id="{D4F31119-8BEE-4A5B-A232-6F7F9E64219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53930" y="3575178"/>
            <a:ext cx="5984875" cy="256626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68B0EC9-EB58-47CE-A055-E5D14E55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pic>
        <p:nvPicPr>
          <p:cNvPr id="20" name="Gráfico 2">
            <a:extLst>
              <a:ext uri="{FF2B5EF4-FFF2-40B4-BE49-F238E27FC236}">
                <a16:creationId xmlns:a16="http://schemas.microsoft.com/office/drawing/2014/main" id="{BB202432-2AD9-4892-A2E4-9A7866C27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32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77308CC-293C-4FC5-A668-7607B03CB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8559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6184559" y="6603302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261643" y="5352558"/>
            <a:ext cx="5224758" cy="223146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3635308" y="6605145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68B0EC9-EB58-47CE-A055-E5D14E55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Derecha">
            <a:extLst>
              <a:ext uri="{FF2B5EF4-FFF2-40B4-BE49-F238E27FC236}">
                <a16:creationId xmlns:a16="http://schemas.microsoft.com/office/drawing/2014/main" id="{B82CF8C7-3436-4A1B-AC3F-5AE85AFE3B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50000" y="894689"/>
            <a:ext cx="5765404" cy="537172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2" name="Izquierda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596" y="1900407"/>
            <a:ext cx="6196805" cy="3041147"/>
          </a:xfrm>
        </p:spPr>
        <p:txBody>
          <a:bodyPr>
            <a:normAutofit/>
          </a:bodyPr>
          <a:lstStyle>
            <a:lvl1pPr>
              <a:defRPr lang="es-CO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s-CO" dirty="0"/>
          </a:p>
        </p:txBody>
      </p:sp>
      <p:pic>
        <p:nvPicPr>
          <p:cNvPr id="16" name="Gráfico 2">
            <a:extLst>
              <a:ext uri="{FF2B5EF4-FFF2-40B4-BE49-F238E27FC236}">
                <a16:creationId xmlns:a16="http://schemas.microsoft.com/office/drawing/2014/main" id="{2584228D-B0BF-4B3E-B2E6-13998A105E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8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77308CC-293C-4FC5-A668-7607B03CB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8559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6184559" y="6603302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5" name="Anotacion"/>
          <p:cNvSpPr>
            <a:spLocks noGrp="1"/>
          </p:cNvSpPr>
          <p:nvPr>
            <p:ph type="body" sz="quarter" idx="25"/>
          </p:nvPr>
        </p:nvSpPr>
        <p:spPr>
          <a:xfrm>
            <a:off x="95985" y="5187601"/>
            <a:ext cx="5224758" cy="223146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3635308" y="6605145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68B0EC9-EB58-47CE-A055-E5D14E55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Derecha">
            <a:extLst>
              <a:ext uri="{FF2B5EF4-FFF2-40B4-BE49-F238E27FC236}">
                <a16:creationId xmlns:a16="http://schemas.microsoft.com/office/drawing/2014/main" id="{B82CF8C7-3436-4A1B-AC3F-5AE85AFE3B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31331" y="1088968"/>
            <a:ext cx="4564684" cy="527670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2" name="Izquierda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597" y="1230284"/>
            <a:ext cx="7358746" cy="5054138"/>
          </a:xfrm>
        </p:spPr>
        <p:txBody>
          <a:bodyPr>
            <a:normAutofit/>
          </a:bodyPr>
          <a:lstStyle>
            <a:lvl1pPr>
              <a:defRPr lang="es-CO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s-CO" dirty="0"/>
          </a:p>
        </p:txBody>
      </p:sp>
      <p:pic>
        <p:nvPicPr>
          <p:cNvPr id="16" name="Gráfico 2">
            <a:extLst>
              <a:ext uri="{FF2B5EF4-FFF2-40B4-BE49-F238E27FC236}">
                <a16:creationId xmlns:a16="http://schemas.microsoft.com/office/drawing/2014/main" id="{A750E986-C884-47DC-9A86-696177AD2E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0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77308CC-293C-4FC5-A668-7607B03CB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-2046"/>
            <a:ext cx="12192000" cy="6860046"/>
          </a:xfrm>
          <a:prstGeom prst="rect">
            <a:avLst/>
          </a:prstGeom>
        </p:spPr>
      </p:pic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431321" y="85597"/>
            <a:ext cx="10161917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s-ES" sz="2400" b="1" kern="1200" dirty="0">
                <a:solidFill>
                  <a:srgbClr val="44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Fechactualizacion"/>
          <p:cNvSpPr>
            <a:spLocks noGrp="1"/>
          </p:cNvSpPr>
          <p:nvPr>
            <p:ph type="body" sz="quarter" idx="24"/>
          </p:nvPr>
        </p:nvSpPr>
        <p:spPr>
          <a:xfrm>
            <a:off x="6184559" y="6603302"/>
            <a:ext cx="2372135" cy="238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sp>
        <p:nvSpPr>
          <p:cNvPr id="11" name="Fechafinal"/>
          <p:cNvSpPr>
            <a:spLocks noGrp="1"/>
          </p:cNvSpPr>
          <p:nvPr>
            <p:ph type="body" sz="quarter" idx="26"/>
          </p:nvPr>
        </p:nvSpPr>
        <p:spPr>
          <a:xfrm>
            <a:off x="3635308" y="6605145"/>
            <a:ext cx="2372135" cy="249056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s-CO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 algn="ctr"/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68B0EC9-EB58-47CE-A055-E5D14E55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45437"/>
            <a:ext cx="2486025" cy="228600"/>
          </a:xfrm>
          <a:prstGeom prst="rect">
            <a:avLst/>
          </a:prstGeom>
        </p:spPr>
      </p:pic>
      <p:sp>
        <p:nvSpPr>
          <p:cNvPr id="14" name="Derecha">
            <a:extLst>
              <a:ext uri="{FF2B5EF4-FFF2-40B4-BE49-F238E27FC236}">
                <a16:creationId xmlns:a16="http://schemas.microsoft.com/office/drawing/2014/main" id="{B82CF8C7-3436-4A1B-AC3F-5AE85AFE3B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1321" y="4153815"/>
            <a:ext cx="11255983" cy="234615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2" name="Izquierda">
            <a:extLst>
              <a:ext uri="{FF2B5EF4-FFF2-40B4-BE49-F238E27FC236}">
                <a16:creationId xmlns:a16="http://schemas.microsoft.com/office/drawing/2014/main" id="{1BFB0C64-0887-4D06-A7AE-D0641DF2B8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1321" y="980931"/>
            <a:ext cx="8585679" cy="3027415"/>
          </a:xfrm>
        </p:spPr>
        <p:txBody>
          <a:bodyPr>
            <a:normAutofit/>
          </a:bodyPr>
          <a:lstStyle>
            <a:lvl1pPr>
              <a:defRPr lang="es-CO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D8447B-F13F-42A2-8051-43F98F1869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3229" y="1007565"/>
            <a:ext cx="2457450" cy="2438400"/>
          </a:xfrm>
          <a:prstGeom prst="rect">
            <a:avLst/>
          </a:prstGeom>
        </p:spPr>
      </p:pic>
      <p:pic>
        <p:nvPicPr>
          <p:cNvPr id="15" name="Gráfico 2">
            <a:extLst>
              <a:ext uri="{FF2B5EF4-FFF2-40B4-BE49-F238E27FC236}">
                <a16:creationId xmlns:a16="http://schemas.microsoft.com/office/drawing/2014/main" id="{7D0B112C-A2F8-4533-858F-BD5B9B231C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51775" y="-271185"/>
            <a:ext cx="1346622" cy="1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82.xml"/><Relationship Id="rId61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64" Type="http://schemas.openxmlformats.org/officeDocument/2006/relationships/image" Target="../media/image33.jpeg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6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slideLayout" Target="../slideLayouts/slideLayout137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8212853-4A44-0941-8F94-25442FF1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25DB4E2-AC5D-7F41-8CED-5DED4957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B1BA61F-8DA2-4694-AFE8-31BEB774C865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7CCEE8BA-6AF6-439E-B59F-EF4F0FEA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 descr="rgb para ppt-06.png">
            <a:extLst>
              <a:ext uri="{FF2B5EF4-FFF2-40B4-BE49-F238E27FC236}">
                <a16:creationId xmlns:a16="http://schemas.microsoft.com/office/drawing/2014/main" id="{00E8F367-FDB7-4428-A3C3-CC8FF1E6B9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863B7F-6D46-45D2-A463-5C974CC83CD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7306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60" r:id="rId4"/>
    <p:sldLayoutId id="2147483676" r:id="rId5"/>
    <p:sldLayoutId id="2147483649" r:id="rId6"/>
    <p:sldLayoutId id="2147483650" r:id="rId7"/>
    <p:sldLayoutId id="2147483668" r:id="rId8"/>
    <p:sldLayoutId id="2147483652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4" r:id="rId16"/>
    <p:sldLayoutId id="2147483675" r:id="rId17"/>
    <p:sldLayoutId id="2147483663" r:id="rId18"/>
    <p:sldLayoutId id="2147483667" r:id="rId19"/>
    <p:sldLayoutId id="2147483665" r:id="rId20"/>
    <p:sldLayoutId id="2147483666" r:id="rId21"/>
    <p:sldLayoutId id="2147483677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8132CD-3F40-9B45-9BEC-41C323E9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EF9FCF-9203-D04F-B3AD-BF439EF1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8FC70-98CC-884B-9EAA-DFA0C6015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EC02-0D6B-4441-ACE8-41A59F60CA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6C511-0FB8-B243-9436-B759B93D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13B18-6F30-F347-8720-48F0D6441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A266-F1FB-2A45-A8C7-CDF52A5F8F9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>
            <a:extLst>
              <a:ext uri="{FF2B5EF4-FFF2-40B4-BE49-F238E27FC236}">
                <a16:creationId xmlns:a16="http://schemas.microsoft.com/office/drawing/2014/main" id="{2C21AD20-A842-476E-9C86-98A73870D4BF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Centro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pie de página"/>
          <p:cNvSpPr>
            <a:spLocks noGrp="1"/>
          </p:cNvSpPr>
          <p:nvPr>
            <p:ph type="ftr" sz="quarter" idx="3"/>
          </p:nvPr>
        </p:nvSpPr>
        <p:spPr>
          <a:xfrm>
            <a:off x="132694" y="6739853"/>
            <a:ext cx="3131389" cy="19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s-CO">
                <a:solidFill>
                  <a:prstClr val="white"/>
                </a:solidFill>
              </a:rPr>
              <a:t>Todos los derechos reservados para XM </a:t>
            </a:r>
            <a:r>
              <a:rPr lang="es-CO" err="1">
                <a:solidFill>
                  <a:prstClr val="white"/>
                </a:solidFill>
              </a:rPr>
              <a:t>S.A.E.S.P</a:t>
            </a:r>
            <a:r>
              <a:rPr lang="es-CO">
                <a:solidFill>
                  <a:prstClr val="white"/>
                </a:solidFill>
              </a:rPr>
              <a:t>.</a:t>
            </a:r>
          </a:p>
          <a:p>
            <a:pPr defTabSz="457200"/>
            <a:endParaRPr lang="es-CO" sz="1050">
              <a:solidFill>
                <a:prstClr val="white"/>
              </a:solidFill>
            </a:endParaRPr>
          </a:p>
        </p:txBody>
      </p:sp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7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8" name="ImagenXm" descr="rgb para ppt-06.png">
            <a:extLst>
              <a:ext uri="{FF2B5EF4-FFF2-40B4-BE49-F238E27FC236}">
                <a16:creationId xmlns:a16="http://schemas.microsoft.com/office/drawing/2014/main" id="{CA253741-F11F-4A01-9256-72903159AE5B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</p:sldLayoutIdLst>
  <p:txStyles>
    <p:titleStyle>
      <a:lvl1pPr algn="ctr" defTabSz="457200" rtl="0" eaLnBrk="1" latinLnBrk="0" hangingPunct="1">
        <a:spcBef>
          <a:spcPct val="0"/>
        </a:spcBef>
        <a:buNone/>
        <a:defRPr lang="es-CO" sz="2400" b="1" kern="1200" dirty="0" smtClean="0">
          <a:solidFill>
            <a:schemeClr val="tx1">
              <a:lumMod val="65000"/>
              <a:lumOff val="35000"/>
            </a:schemeClr>
          </a:solidFill>
          <a:latin typeface="Arial Black"/>
          <a:ea typeface="+mn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CO" sz="18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>
            <a:extLst>
              <a:ext uri="{FF2B5EF4-FFF2-40B4-BE49-F238E27FC236}">
                <a16:creationId xmlns:a16="http://schemas.microsoft.com/office/drawing/2014/main" id="{2C21AD20-A842-476E-9C86-98A73870D4BF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Centro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pie de página"/>
          <p:cNvSpPr>
            <a:spLocks noGrp="1"/>
          </p:cNvSpPr>
          <p:nvPr>
            <p:ph type="ftr" sz="quarter" idx="3"/>
          </p:nvPr>
        </p:nvSpPr>
        <p:spPr>
          <a:xfrm>
            <a:off x="132694" y="6739853"/>
            <a:ext cx="3131389" cy="19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Todos los derechos reservados para XM </a:t>
            </a:r>
            <a:r>
              <a:rPr lang="es-CO" dirty="0" err="1"/>
              <a:t>S.A.E.S.P</a:t>
            </a:r>
            <a:r>
              <a:rPr lang="es-CO" dirty="0"/>
              <a:t>.</a:t>
            </a:r>
          </a:p>
          <a:p>
            <a:endParaRPr lang="es-CO" sz="1050" dirty="0"/>
          </a:p>
        </p:txBody>
      </p:sp>
      <p:sp>
        <p:nvSpPr>
          <p:cNvPr id="2" name="Titulo"/>
          <p:cNvSpPr>
            <a:spLocks noGrp="1"/>
          </p:cNvSpPr>
          <p:nvPr>
            <p:ph type="title"/>
          </p:nvPr>
        </p:nvSpPr>
        <p:spPr>
          <a:xfrm>
            <a:off x="838200" y="278707"/>
            <a:ext cx="9875808" cy="773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8" name="ImagenXm" descr="rgb para ppt-06.png">
            <a:extLst>
              <a:ext uri="{FF2B5EF4-FFF2-40B4-BE49-F238E27FC236}">
                <a16:creationId xmlns:a16="http://schemas.microsoft.com/office/drawing/2014/main" id="{CA253741-F11F-4A01-9256-72903159AE5B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  <p:sldLayoutId id="2147483812" r:id="rId51"/>
    <p:sldLayoutId id="2147483813" r:id="rId52"/>
    <p:sldLayoutId id="2147483814" r:id="rId53"/>
    <p:sldLayoutId id="2147483815" r:id="rId54"/>
    <p:sldLayoutId id="2147483816" r:id="rId55"/>
    <p:sldLayoutId id="2147483817" r:id="rId56"/>
    <p:sldLayoutId id="2147483818" r:id="rId57"/>
    <p:sldLayoutId id="2147483819" r:id="rId58"/>
    <p:sldLayoutId id="2147483820" r:id="rId59"/>
    <p:sldLayoutId id="2147483821" r:id="rId60"/>
    <p:sldLayoutId id="2147483822" r:id="rId61"/>
    <p:sldLayoutId id="2147483823" r:id="rId62"/>
  </p:sldLayoutIdLst>
  <p:txStyles>
    <p:titleStyle>
      <a:lvl1pPr algn="ctr" defTabSz="457200" rtl="0" eaLnBrk="1" latinLnBrk="0" hangingPunct="1">
        <a:spcBef>
          <a:spcPct val="0"/>
        </a:spcBef>
        <a:buNone/>
        <a:defRPr lang="es-CO" sz="2400" b="1" kern="1200" dirty="0" smtClean="0">
          <a:solidFill>
            <a:schemeClr val="tx1">
              <a:lumMod val="65000"/>
              <a:lumOff val="35000"/>
            </a:schemeClr>
          </a:solidFill>
          <a:latin typeface="Arial Black"/>
          <a:ea typeface="+mn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s-E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CO" sz="1800" kern="1200" dirty="0" smtClean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3" orient="horz" pos="4042">
          <p15:clr>
            <a:srgbClr val="F26B43"/>
          </p15:clr>
        </p15:guide>
        <p15:guide id="5" pos="7378">
          <p15:clr>
            <a:srgbClr val="F26B43"/>
          </p15:clr>
        </p15:guide>
        <p15:guide id="6" pos="2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00BDCA-42DF-4409-9344-579F052A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839" y="1279885"/>
            <a:ext cx="6941900" cy="12578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dirty="0">
                <a:latin typeface="Arial" panose="020B0604020202020204" pitchFamily="34" charset="0"/>
              </a:rPr>
              <a:t>Experiencia intercambios entre Ecuador y Colombia</a:t>
            </a:r>
            <a:br>
              <a:rPr lang="es-CO" sz="2400" dirty="0">
                <a:latin typeface="Arial Rounded MT Bold" panose="020F0704030504030204" pitchFamily="34" charset="77"/>
                <a:cs typeface="Arial" panose="020B0604020202020204" pitchFamily="34" charset="0"/>
              </a:rPr>
            </a:br>
            <a:endParaRPr lang="es-CO" sz="24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0C3092-312C-4DA3-B5C0-EBFE9F33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1724364"/>
            <a:ext cx="1338086" cy="20887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8F4E220-B27F-455B-A85C-BC95CE08565D}"/>
              </a:ext>
            </a:extLst>
          </p:cNvPr>
          <p:cNvSpPr/>
          <p:nvPr/>
        </p:nvSpPr>
        <p:spPr>
          <a:xfrm>
            <a:off x="10333315" y="238125"/>
            <a:ext cx="1563410" cy="1009650"/>
          </a:xfrm>
          <a:prstGeom prst="rect">
            <a:avLst/>
          </a:prstGeom>
          <a:solidFill>
            <a:srgbClr val="4900A1"/>
          </a:solidFill>
          <a:ln>
            <a:solidFill>
              <a:srgbClr val="490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FF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áfico 2">
            <a:extLst>
              <a:ext uri="{FF2B5EF4-FFF2-40B4-BE49-F238E27FC236}">
                <a16:creationId xmlns:a16="http://schemas.microsoft.com/office/drawing/2014/main" id="{FC55F663-6EC6-4A24-B516-3C788B70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20300" y="-342900"/>
            <a:ext cx="2171700" cy="21717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343487F-8102-6753-D0EE-ACA720CAF15F}"/>
              </a:ext>
            </a:extLst>
          </p:cNvPr>
          <p:cNvSpPr/>
          <p:nvPr/>
        </p:nvSpPr>
        <p:spPr>
          <a:xfrm>
            <a:off x="2819513" y="3035271"/>
            <a:ext cx="444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BOCIER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09 de mayo de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rgbClr val="FFFEFE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1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96A84-8281-5809-1CBB-506D5935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06" y="491203"/>
            <a:ext cx="9168004" cy="857258"/>
          </a:xfrm>
        </p:spPr>
        <p:txBody>
          <a:bodyPr>
            <a:normAutofit/>
          </a:bodyPr>
          <a:lstStyle/>
          <a:p>
            <a:r>
              <a:rPr lang="es-ES" dirty="0"/>
              <a:t>Montos transados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DCDA89-5131-AF13-3857-B1F96672A91F}"/>
              </a:ext>
            </a:extLst>
          </p:cNvPr>
          <p:cNvSpPr txBox="1"/>
          <p:nvPr/>
        </p:nvSpPr>
        <p:spPr>
          <a:xfrm>
            <a:off x="605790" y="1754276"/>
            <a:ext cx="62833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000" dirty="0"/>
              <a:t>El esquema de mercado está concebido para que ambos países seamos beneficiados por él y ha evolucionado en ese sentido, con estabilidad en normatividad asociada.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/>
              <a:t>Desde 2003 hasta abril de 2024 hemos exportado 18.1 TWh e importado 5.5 TWh.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/>
              <a:t>Se han transado 1.523 millones USD en exportaciones y 320 millones USD en importaciones.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/>
              <a:t>Las rentas de congestión han sido de 288 millones USD para Colombia y 25 millones USD para Ecuador.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/>
              <a:t>En algunos años predominan exportaciones de Ecuador, otros de Colombia.</a:t>
            </a:r>
            <a:endParaRPr lang="es-ES" dirty="0"/>
          </a:p>
          <a:p>
            <a:pPr algn="r"/>
            <a:r>
              <a:rPr lang="es-CO" sz="1200" dirty="0"/>
              <a:t>Valores en precios constantes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C255B512-775B-3B53-5EA6-94DB0795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3770" y="4201100"/>
            <a:ext cx="4888229" cy="2656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9CBA15-6A38-2A5B-EA06-E470B273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770" y="1444589"/>
            <a:ext cx="4888229" cy="25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9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96A84-8281-5809-1CBB-506D5935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06" y="491203"/>
            <a:ext cx="9168004" cy="857258"/>
          </a:xfrm>
        </p:spPr>
        <p:txBody>
          <a:bodyPr>
            <a:normAutofit/>
          </a:bodyPr>
          <a:lstStyle/>
          <a:p>
            <a:r>
              <a:rPr lang="es-ES" dirty="0"/>
              <a:t>Otros elementos relevantes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CB0226-9401-6FD8-FF11-E476B6298B79}"/>
              </a:ext>
            </a:extLst>
          </p:cNvPr>
          <p:cNvSpPr txBox="1"/>
          <p:nvPr/>
        </p:nvSpPr>
        <p:spPr>
          <a:xfrm>
            <a:off x="239457" y="2002154"/>
            <a:ext cx="78529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000" dirty="0"/>
              <a:t>Transacciones coordinadas entre los operadores y administradores de los mercados, previamente garantizadas en bancos de USA.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/>
              <a:t>Los flujos de energía son resultado de competitividad de precios entre los países o requerimientos de importación por seguridad de ellos.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ES" sz="2000" dirty="0"/>
              <a:t>Se discriminan los precios de oferta entre la demanda nacional y la exportación para no afectar formación de precios en el país exportador. </a:t>
            </a:r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r>
              <a:rPr lang="es-CO" sz="2000" dirty="0"/>
              <a:t>Los generadores del mercado exportador venden más energía. El mercado importador reduce su precio al importar energía más barata que la propia.</a:t>
            </a:r>
          </a:p>
          <a:p>
            <a:pPr marL="285750" indent="-285750" algn="just">
              <a:buFontTx/>
              <a:buChar char="-"/>
            </a:pPr>
            <a:endParaRPr lang="es-CO" sz="2000" dirty="0"/>
          </a:p>
          <a:p>
            <a:pPr marL="285750" indent="-285750" algn="just">
              <a:buFontTx/>
              <a:buChar char="-"/>
            </a:pPr>
            <a:r>
              <a:rPr lang="es-CO" sz="2000" dirty="0"/>
              <a:t>No debe haber subsidios a importaciones o exportaciones.</a:t>
            </a:r>
          </a:p>
          <a:p>
            <a:pPr algn="just"/>
            <a:endParaRPr lang="es-ES" sz="2000" dirty="0"/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27AFF2-AC49-6AF8-ECEB-22D7CC17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09" y="2470784"/>
            <a:ext cx="3156202" cy="33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4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e Octubre" id="{08C5353A-1910-4199-89C7-48D4CBEDD8C4}" vid="{642304C8-94C5-4D07-BAAD-62C703D94247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xm-nueva" id="{5B9CAE4D-107A-2544-A620-20B78CDADE48}" vid="{1CCA70A2-590A-F441-8C90-DBA51F1DCFD7}"/>
    </a:ext>
  </a:extLst>
</a:theme>
</file>

<file path=ppt/theme/theme3.xml><?xml version="1.0" encoding="utf-8"?>
<a:theme xmlns:a="http://schemas.openxmlformats.org/drawingml/2006/main" name="1_Plantilla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lantilla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Portadas">
  <a:themeElements>
    <a:clrScheme name="XM">
      <a:dk1>
        <a:srgbClr val="440099"/>
      </a:dk1>
      <a:lt1>
        <a:srgbClr val="FFFEFE"/>
      </a:lt1>
      <a:dk2>
        <a:srgbClr val="440099"/>
      </a:dk2>
      <a:lt2>
        <a:srgbClr val="FFFFFF"/>
      </a:lt2>
      <a:accent1>
        <a:srgbClr val="FF6913"/>
      </a:accent1>
      <a:accent2>
        <a:srgbClr val="AC1459"/>
      </a:accent2>
      <a:accent3>
        <a:srgbClr val="75787B"/>
      </a:accent3>
      <a:accent4>
        <a:srgbClr val="FFC600"/>
      </a:accent4>
      <a:accent5>
        <a:srgbClr val="00966C"/>
      </a:accent5>
      <a:accent6>
        <a:srgbClr val="2AD2C9"/>
      </a:accent6>
      <a:hlink>
        <a:srgbClr val="00EFA3"/>
      </a:hlink>
      <a:folHlink>
        <a:srgbClr val="DC1E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Estrategia Pasión" id="{D3E5CEB6-89A8-694A-88AB-AE57F79963B4}" vid="{52153D73-F18E-A44F-B40C-21932544F6D0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6589ef8-dd0d-4bd5-a524-065f2625b592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F0651EABFFB9469E3CCDA0E8CF7DA8" ma:contentTypeVersion="20" ma:contentTypeDescription="Crear nuevo documento." ma:contentTypeScope="" ma:versionID="decda3f666dd372da190a457b5b1afba">
  <xsd:schema xmlns:xsd="http://www.w3.org/2001/XMLSchema" xmlns:xs="http://www.w3.org/2001/XMLSchema" xmlns:p="http://schemas.microsoft.com/office/2006/metadata/properties" xmlns:ns1="http://schemas.microsoft.com/sharepoint/v3" xmlns:ns3="46589ef8-dd0d-4bd5-a524-065f2625b592" xmlns:ns4="79462fc8-5c2f-4c4d-9660-08149e004453" targetNamespace="http://schemas.microsoft.com/office/2006/metadata/properties" ma:root="true" ma:fieldsID="519f2832e4d9d82e21ab388e6d644982" ns1:_="" ns3:_="" ns4:_="">
    <xsd:import namespace="http://schemas.microsoft.com/sharepoint/v3"/>
    <xsd:import namespace="46589ef8-dd0d-4bd5-a524-065f2625b592"/>
    <xsd:import namespace="79462fc8-5c2f-4c4d-9660-08149e0044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Propiedades de la Directiva de cumplimiento unificado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Acción de IU de la Directiva de cumplimiento unificado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89ef8-dd0d-4bd5-a524-065f2625b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62fc8-5c2f-4c4d-9660-08149e0044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AB991-0277-4F6D-A73F-5D7D54618749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9462fc8-5c2f-4c4d-9660-08149e004453"/>
    <ds:schemaRef ds:uri="46589ef8-dd0d-4bd5-a524-065f2625b592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64A876-5B09-48C6-AEE0-6EE260431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5E025-E8B6-4871-B859-D99CBBB8B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589ef8-dd0d-4bd5-a524-065f2625b592"/>
    <ds:schemaRef ds:uri="79462fc8-5c2f-4c4d-9660-08149e004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Informe Octubre</Template>
  <TotalTime>11737</TotalTime>
  <Words>225</Words>
  <Application>Microsoft Office PowerPoint</Application>
  <PresentationFormat>Panorámica</PresentationFormat>
  <Paragraphs>31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Arial</vt:lpstr>
      <vt:lpstr>Arial Black</vt:lpstr>
      <vt:lpstr>Arial Narrow</vt:lpstr>
      <vt:lpstr>Arial Rounded MT Bold</vt:lpstr>
      <vt:lpstr>Calibri</vt:lpstr>
      <vt:lpstr>Calibri Light</vt:lpstr>
      <vt:lpstr>Nunito</vt:lpstr>
      <vt:lpstr>Tema de Office</vt:lpstr>
      <vt:lpstr>2_Tema de Office</vt:lpstr>
      <vt:lpstr>1_Plantilla2019</vt:lpstr>
      <vt:lpstr>Plantilla2019</vt:lpstr>
      <vt:lpstr>Tema Portadas</vt:lpstr>
      <vt:lpstr>Experiencia intercambios entre Ecuador y Colombia </vt:lpstr>
      <vt:lpstr>Montos transados</vt:lpstr>
      <vt:lpstr>Otros elementos relevantes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requerimientos</dc:title>
  <dc:creator>Liliana Eugenia Cruz Gómez</dc:creator>
  <cp:lastModifiedBy>DIEGO FELIPE GARCIA GOMEZ</cp:lastModifiedBy>
  <cp:revision>585</cp:revision>
  <dcterms:created xsi:type="dcterms:W3CDTF">2018-11-19T14:29:59Z</dcterms:created>
  <dcterms:modified xsi:type="dcterms:W3CDTF">2024-05-08T21:24:39Z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0x010100B4F0651EABFFB9469E3CCDA0E8CF7DA8</vt:lpwstr>
  </property>
</Properties>
</file>