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635" r:id="rId3"/>
    <p:sldId id="270" r:id="rId4"/>
    <p:sldId id="3228" r:id="rId5"/>
    <p:sldId id="3431" r:id="rId6"/>
    <p:sldId id="3432" r:id="rId7"/>
    <p:sldId id="258" r:id="rId8"/>
    <p:sldId id="3434" r:id="rId9"/>
    <p:sldId id="309" r:id="rId10"/>
    <p:sldId id="3429" r:id="rId11"/>
    <p:sldId id="3430" r:id="rId12"/>
    <p:sldId id="276" r:id="rId13"/>
  </p:sldIdLst>
  <p:sldSz cx="12192000" cy="6858000"/>
  <p:notesSz cx="6858000" cy="9144000"/>
  <p:embeddedFontLst>
    <p:embeddedFont>
      <p:font typeface="Montserrat" pitchFamily="2" charset="0"/>
      <p:regular r:id="rId15"/>
      <p:bold r:id="rId16"/>
      <p:italic r:id="rId17"/>
      <p:boldItalic r:id="rId18"/>
    </p:embeddedFont>
    <p:embeddedFont>
      <p:font typeface="MS PGothic" panose="020B0600070205080204" pitchFamily="34" charset="-128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1" roundtripDataSignature="AMtx7mgZxfAs66XWQoKSU3HzPEoQcR/t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9C"/>
    <a:srgbClr val="9BDEEB"/>
    <a:srgbClr val="98DAE8"/>
    <a:srgbClr val="F7BFE8"/>
    <a:srgbClr val="EC6ECB"/>
    <a:srgbClr val="CDD4EA"/>
    <a:srgbClr val="FFFFFF"/>
    <a:srgbClr val="1E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36103-1D6A-4A1C-B66D-DB139642B696}" v="325" dt="2024-05-09T17:15:47.054"/>
  </p1510:revLst>
</p1510:revInfo>
</file>

<file path=ppt/tableStyles.xml><?xml version="1.0" encoding="utf-8"?>
<a:tblStyleLst xmlns:a="http://schemas.openxmlformats.org/drawingml/2006/main" def="{9897324A-73B6-4B47-9319-CD628A981F2D}">
  <a:tblStyle styleId="{9897324A-73B6-4B47-9319-CD628A981F2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7" autoAdjust="0"/>
  </p:normalViewPr>
  <p:slideViewPr>
    <p:cSldViewPr snapToGrid="0">
      <p:cViewPr varScale="1">
        <p:scale>
          <a:sx n="74" d="100"/>
          <a:sy n="74" d="100"/>
        </p:scale>
        <p:origin x="101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agon Orjuela, Edwin Antonio" userId="34858951-1402-472d-8678-007426bc7395" providerId="ADAL" clId="{F5A36103-1D6A-4A1C-B66D-DB139642B696}"/>
    <pc:docChg chg="undo custSel addSld delSld modSld sldOrd">
      <pc:chgData name="Malagon Orjuela, Edwin Antonio" userId="34858951-1402-472d-8678-007426bc7395" providerId="ADAL" clId="{F5A36103-1D6A-4A1C-B66D-DB139642B696}" dt="2024-05-09T17:17:11.883" v="2922" actId="20577"/>
      <pc:docMkLst>
        <pc:docMk/>
      </pc:docMkLst>
      <pc:sldChg chg="addSp delSp modSp mod">
        <pc:chgData name="Malagon Orjuela, Edwin Antonio" userId="34858951-1402-472d-8678-007426bc7395" providerId="ADAL" clId="{F5A36103-1D6A-4A1C-B66D-DB139642B696}" dt="2024-05-08T16:01:45.201" v="709" actId="14100"/>
        <pc:sldMkLst>
          <pc:docMk/>
          <pc:sldMk cId="0" sldId="256"/>
        </pc:sldMkLst>
        <pc:spChg chg="add del">
          <ac:chgData name="Malagon Orjuela, Edwin Antonio" userId="34858951-1402-472d-8678-007426bc7395" providerId="ADAL" clId="{F5A36103-1D6A-4A1C-B66D-DB139642B696}" dt="2024-05-08T16:00:59.835" v="695" actId="22"/>
          <ac:spMkLst>
            <pc:docMk/>
            <pc:sldMk cId="0" sldId="256"/>
            <ac:spMk id="3" creationId="{DA6F8671-0834-D976-F5B1-8665905D2209}"/>
          </ac:spMkLst>
        </pc:spChg>
        <pc:spChg chg="mod">
          <ac:chgData name="Malagon Orjuela, Edwin Antonio" userId="34858951-1402-472d-8678-007426bc7395" providerId="ADAL" clId="{F5A36103-1D6A-4A1C-B66D-DB139642B696}" dt="2024-05-08T16:01:45.201" v="709" actId="14100"/>
          <ac:spMkLst>
            <pc:docMk/>
            <pc:sldMk cId="0" sldId="256"/>
            <ac:spMk id="90" creationId="{00000000-0000-0000-0000-000000000000}"/>
          </ac:spMkLst>
        </pc:spChg>
      </pc:sldChg>
      <pc:sldChg chg="addSp delSp modSp mod modNotesTx">
        <pc:chgData name="Malagon Orjuela, Edwin Antonio" userId="34858951-1402-472d-8678-007426bc7395" providerId="ADAL" clId="{F5A36103-1D6A-4A1C-B66D-DB139642B696}" dt="2024-05-09T14:46:51.500" v="2825" actId="20577"/>
        <pc:sldMkLst>
          <pc:docMk/>
          <pc:sldMk cId="0" sldId="258"/>
        </pc:sldMkLst>
        <pc:spChg chg="add del">
          <ac:chgData name="Malagon Orjuela, Edwin Antonio" userId="34858951-1402-472d-8678-007426bc7395" providerId="ADAL" clId="{F5A36103-1D6A-4A1C-B66D-DB139642B696}" dt="2024-05-08T03:16:10.089" v="47" actId="478"/>
          <ac:spMkLst>
            <pc:docMk/>
            <pc:sldMk cId="0" sldId="258"/>
            <ac:spMk id="3" creationId="{AA7EF229-B70E-755E-58A8-1626C565F147}"/>
          </ac:spMkLst>
        </pc:spChg>
        <pc:spChg chg="add mod">
          <ac:chgData name="Malagon Orjuela, Edwin Antonio" userId="34858951-1402-472d-8678-007426bc7395" providerId="ADAL" clId="{F5A36103-1D6A-4A1C-B66D-DB139642B696}" dt="2024-05-09T14:46:51.500" v="2825" actId="20577"/>
          <ac:spMkLst>
            <pc:docMk/>
            <pc:sldMk cId="0" sldId="258"/>
            <ac:spMk id="4" creationId="{9AFFF2A0-B0B4-F7B0-CA7D-F4053ECC12FA}"/>
          </ac:spMkLst>
        </pc:spChg>
        <pc:spChg chg="add del">
          <ac:chgData name="Malagon Orjuela, Edwin Antonio" userId="34858951-1402-472d-8678-007426bc7395" providerId="ADAL" clId="{F5A36103-1D6A-4A1C-B66D-DB139642B696}" dt="2024-05-08T03:16:11.788" v="48" actId="478"/>
          <ac:spMkLst>
            <pc:docMk/>
            <pc:sldMk cId="0" sldId="258"/>
            <ac:spMk id="10" creationId="{65EE0C3D-FBB1-7373-E212-DD6AC13C5F73}"/>
          </ac:spMkLst>
        </pc:spChg>
        <pc:spChg chg="add del">
          <ac:chgData name="Malagon Orjuela, Edwin Antonio" userId="34858951-1402-472d-8678-007426bc7395" providerId="ADAL" clId="{F5A36103-1D6A-4A1C-B66D-DB139642B696}" dt="2024-05-08T03:16:02.243" v="44" actId="478"/>
          <ac:spMkLst>
            <pc:docMk/>
            <pc:sldMk cId="0" sldId="258"/>
            <ac:spMk id="109" creationId="{00000000-0000-0000-0000-000000000000}"/>
          </ac:spMkLst>
        </pc:spChg>
        <pc:spChg chg="add del mod">
          <ac:chgData name="Malagon Orjuela, Edwin Antonio" userId="34858951-1402-472d-8678-007426bc7395" providerId="ADAL" clId="{F5A36103-1D6A-4A1C-B66D-DB139642B696}" dt="2024-05-09T02:41:10.733" v="1568" actId="20577"/>
          <ac:spMkLst>
            <pc:docMk/>
            <pc:sldMk cId="0" sldId="258"/>
            <ac:spMk id="111" creationId="{00000000-0000-0000-0000-000000000000}"/>
          </ac:spMkLst>
        </pc:spChg>
        <pc:graphicFrameChg chg="add del mod">
          <ac:chgData name="Malagon Orjuela, Edwin Antonio" userId="34858951-1402-472d-8678-007426bc7395" providerId="ADAL" clId="{F5A36103-1D6A-4A1C-B66D-DB139642B696}" dt="2024-05-08T03:16:07.878" v="46" actId="478"/>
          <ac:graphicFrameMkLst>
            <pc:docMk/>
            <pc:sldMk cId="0" sldId="258"/>
            <ac:graphicFrameMk id="2" creationId="{74AFF6E6-7472-6AD5-FDE6-09FBC04D3566}"/>
          </ac:graphicFrameMkLst>
        </pc:graphicFrameChg>
        <pc:picChg chg="add mod">
          <ac:chgData name="Malagon Orjuela, Edwin Antonio" userId="34858951-1402-472d-8678-007426bc7395" providerId="ADAL" clId="{F5A36103-1D6A-4A1C-B66D-DB139642B696}" dt="2024-05-09T02:48:40.740" v="1897" actId="1076"/>
          <ac:picMkLst>
            <pc:docMk/>
            <pc:sldMk cId="0" sldId="258"/>
            <ac:picMk id="5" creationId="{9BE1ED5F-8B7C-5E6A-110C-8B2B58A7656B}"/>
          </ac:picMkLst>
        </pc:picChg>
        <pc:picChg chg="add del">
          <ac:chgData name="Malagon Orjuela, Edwin Antonio" userId="34858951-1402-472d-8678-007426bc7395" providerId="ADAL" clId="{F5A36103-1D6A-4A1C-B66D-DB139642B696}" dt="2024-05-08T03:15:55.686" v="42" actId="478"/>
          <ac:picMkLst>
            <pc:docMk/>
            <pc:sldMk cId="0" sldId="258"/>
            <ac:picMk id="7" creationId="{FADFD48E-157D-A25F-5B48-0194CBF91A7E}"/>
          </ac:picMkLst>
        </pc:picChg>
        <pc:picChg chg="add del">
          <ac:chgData name="Malagon Orjuela, Edwin Antonio" userId="34858951-1402-472d-8678-007426bc7395" providerId="ADAL" clId="{F5A36103-1D6A-4A1C-B66D-DB139642B696}" dt="2024-05-08T03:15:51.338" v="41" actId="478"/>
          <ac:picMkLst>
            <pc:docMk/>
            <pc:sldMk cId="0" sldId="258"/>
            <ac:picMk id="108" creationId="{00000000-0000-0000-0000-000000000000}"/>
          </ac:picMkLst>
        </pc:picChg>
        <pc:picChg chg="add del">
          <ac:chgData name="Malagon Orjuela, Edwin Antonio" userId="34858951-1402-472d-8678-007426bc7395" providerId="ADAL" clId="{F5A36103-1D6A-4A1C-B66D-DB139642B696}" dt="2024-05-08T03:15:51.338" v="41" actId="478"/>
          <ac:picMkLst>
            <pc:docMk/>
            <pc:sldMk cId="0" sldId="258"/>
            <ac:picMk id="110" creationId="{00000000-0000-0000-0000-000000000000}"/>
          </ac:picMkLst>
        </pc:picChg>
        <pc:picChg chg="add del">
          <ac:chgData name="Malagon Orjuela, Edwin Antonio" userId="34858951-1402-472d-8678-007426bc7395" providerId="ADAL" clId="{F5A36103-1D6A-4A1C-B66D-DB139642B696}" dt="2024-05-08T03:15:44.890" v="39" actId="478"/>
          <ac:picMkLst>
            <pc:docMk/>
            <pc:sldMk cId="0" sldId="258"/>
            <ac:picMk id="116" creationId="{00000000-0000-0000-0000-000000000000}"/>
          </ac:picMkLst>
        </pc:picChg>
      </pc:sldChg>
      <pc:sldChg chg="modSp add mod">
        <pc:chgData name="Malagon Orjuela, Edwin Antonio" userId="34858951-1402-472d-8678-007426bc7395" providerId="ADAL" clId="{F5A36103-1D6A-4A1C-B66D-DB139642B696}" dt="2024-05-08T03:13:49.503" v="36" actId="404"/>
        <pc:sldMkLst>
          <pc:docMk/>
          <pc:sldMk cId="3994284902" sldId="270"/>
        </pc:sldMkLst>
        <pc:spChg chg="mod">
          <ac:chgData name="Malagon Orjuela, Edwin Antonio" userId="34858951-1402-472d-8678-007426bc7395" providerId="ADAL" clId="{F5A36103-1D6A-4A1C-B66D-DB139642B696}" dt="2024-05-08T03:13:42.862" v="35" actId="1076"/>
          <ac:spMkLst>
            <pc:docMk/>
            <pc:sldMk cId="3994284902" sldId="270"/>
            <ac:spMk id="2" creationId="{F120F5D0-789D-553F-B9CA-630746406E37}"/>
          </ac:spMkLst>
        </pc:spChg>
        <pc:spChg chg="mod">
          <ac:chgData name="Malagon Orjuela, Edwin Antonio" userId="34858951-1402-472d-8678-007426bc7395" providerId="ADAL" clId="{F5A36103-1D6A-4A1C-B66D-DB139642B696}" dt="2024-05-08T03:13:49.503" v="36" actId="404"/>
          <ac:spMkLst>
            <pc:docMk/>
            <pc:sldMk cId="3994284902" sldId="270"/>
            <ac:spMk id="3" creationId="{22FA6845-6FBF-E586-F800-3D0C68279DE1}"/>
          </ac:spMkLst>
        </pc:spChg>
        <pc:spChg chg="mod">
          <ac:chgData name="Malagon Orjuela, Edwin Antonio" userId="34858951-1402-472d-8678-007426bc7395" providerId="ADAL" clId="{F5A36103-1D6A-4A1C-B66D-DB139642B696}" dt="2024-05-08T03:13:27.568" v="30" actId="404"/>
          <ac:spMkLst>
            <pc:docMk/>
            <pc:sldMk cId="3994284902" sldId="270"/>
            <ac:spMk id="5" creationId="{6DBBD921-833D-9DA2-9521-B4E654BA7798}"/>
          </ac:spMkLst>
        </pc:spChg>
        <pc:spChg chg="mod">
          <ac:chgData name="Malagon Orjuela, Edwin Antonio" userId="34858951-1402-472d-8678-007426bc7395" providerId="ADAL" clId="{F5A36103-1D6A-4A1C-B66D-DB139642B696}" dt="2024-05-08T03:13:36.369" v="33" actId="1076"/>
          <ac:spMkLst>
            <pc:docMk/>
            <pc:sldMk cId="3994284902" sldId="270"/>
            <ac:spMk id="10" creationId="{4051F695-E35E-CB30-3997-FC5045113D89}"/>
          </ac:spMkLst>
        </pc:spChg>
        <pc:spChg chg="mod">
          <ac:chgData name="Malagon Orjuela, Edwin Antonio" userId="34858951-1402-472d-8678-007426bc7395" providerId="ADAL" clId="{F5A36103-1D6A-4A1C-B66D-DB139642B696}" dt="2024-05-08T03:12:53.388" v="28" actId="1076"/>
          <ac:spMkLst>
            <pc:docMk/>
            <pc:sldMk cId="3994284902" sldId="270"/>
            <ac:spMk id="14" creationId="{821C4C48-D6D6-E355-EB92-8F073764CF15}"/>
          </ac:spMkLst>
        </pc:spChg>
        <pc:picChg chg="mod">
          <ac:chgData name="Malagon Orjuela, Edwin Antonio" userId="34858951-1402-472d-8678-007426bc7395" providerId="ADAL" clId="{F5A36103-1D6A-4A1C-B66D-DB139642B696}" dt="2024-05-08T03:11:52.026" v="18" actId="1076"/>
          <ac:picMkLst>
            <pc:docMk/>
            <pc:sldMk cId="3994284902" sldId="270"/>
            <ac:picMk id="8" creationId="{B3AAB9F8-E046-0279-2C77-50C6F92A24FF}"/>
          </ac:picMkLst>
        </pc:picChg>
      </pc:sldChg>
      <pc:sldChg chg="addSp delSp modSp add mod">
        <pc:chgData name="Malagon Orjuela, Edwin Antonio" userId="34858951-1402-472d-8678-007426bc7395" providerId="ADAL" clId="{F5A36103-1D6A-4A1C-B66D-DB139642B696}" dt="2024-05-09T17:17:11.883" v="2922" actId="20577"/>
        <pc:sldMkLst>
          <pc:docMk/>
          <pc:sldMk cId="4074547523" sldId="309"/>
        </pc:sldMkLst>
        <pc:spChg chg="mod">
          <ac:chgData name="Malagon Orjuela, Edwin Antonio" userId="34858951-1402-472d-8678-007426bc7395" providerId="ADAL" clId="{F5A36103-1D6A-4A1C-B66D-DB139642B696}" dt="2024-05-09T17:17:11.883" v="2922" actId="20577"/>
          <ac:spMkLst>
            <pc:docMk/>
            <pc:sldMk cId="4074547523" sldId="309"/>
            <ac:spMk id="3" creationId="{622080C2-AA7D-D30F-9F68-7077EE875027}"/>
          </ac:spMkLst>
        </pc:spChg>
        <pc:spChg chg="add mod">
          <ac:chgData name="Malagon Orjuela, Edwin Antonio" userId="34858951-1402-472d-8678-007426bc7395" providerId="ADAL" clId="{F5A36103-1D6A-4A1C-B66D-DB139642B696}" dt="2024-05-09T17:13:02.020" v="2848"/>
          <ac:spMkLst>
            <pc:docMk/>
            <pc:sldMk cId="4074547523" sldId="309"/>
            <ac:spMk id="5" creationId="{CF4BEDAF-706A-FEC6-87B8-7FF8992AF599}"/>
          </ac:spMkLst>
        </pc:spChg>
        <pc:spChg chg="mod">
          <ac:chgData name="Malagon Orjuela, Edwin Antonio" userId="34858951-1402-472d-8678-007426bc7395" providerId="ADAL" clId="{F5A36103-1D6A-4A1C-B66D-DB139642B696}" dt="2024-05-09T17:14:40.356" v="2889" actId="1076"/>
          <ac:spMkLst>
            <pc:docMk/>
            <pc:sldMk cId="4074547523" sldId="309"/>
            <ac:spMk id="8" creationId="{59E9CB9D-B92E-FA2C-1834-C23A349A9B26}"/>
          </ac:spMkLst>
        </pc:spChg>
        <pc:spChg chg="mod">
          <ac:chgData name="Malagon Orjuela, Edwin Antonio" userId="34858951-1402-472d-8678-007426bc7395" providerId="ADAL" clId="{F5A36103-1D6A-4A1C-B66D-DB139642B696}" dt="2024-05-09T17:14:50.434" v="2891" actId="1076"/>
          <ac:spMkLst>
            <pc:docMk/>
            <pc:sldMk cId="4074547523" sldId="309"/>
            <ac:spMk id="21" creationId="{C838062A-32C0-EDE2-3447-9E20980EAD60}"/>
          </ac:spMkLst>
        </pc:spChg>
        <pc:graphicFrameChg chg="add del mod modGraphic">
          <ac:chgData name="Malagon Orjuela, Edwin Antonio" userId="34858951-1402-472d-8678-007426bc7395" providerId="ADAL" clId="{F5A36103-1D6A-4A1C-B66D-DB139642B696}" dt="2024-05-09T17:13:37.988" v="2857" actId="478"/>
          <ac:graphicFrameMkLst>
            <pc:docMk/>
            <pc:sldMk cId="4074547523" sldId="309"/>
            <ac:graphicFrameMk id="9" creationId="{5C5877C3-49EC-73CA-ED70-C858CD9D7502}"/>
          </ac:graphicFrameMkLst>
        </pc:graphicFrameChg>
        <pc:picChg chg="mod">
          <ac:chgData name="Malagon Orjuela, Edwin Antonio" userId="34858951-1402-472d-8678-007426bc7395" providerId="ADAL" clId="{F5A36103-1D6A-4A1C-B66D-DB139642B696}" dt="2024-05-09T17:15:18.840" v="2894" actId="14100"/>
          <ac:picMkLst>
            <pc:docMk/>
            <pc:sldMk cId="4074547523" sldId="309"/>
            <ac:picMk id="2" creationId="{B13BED3E-12BD-AADA-4776-BCF10A288B9D}"/>
          </ac:picMkLst>
        </pc:picChg>
        <pc:picChg chg="add mod">
          <ac:chgData name="Malagon Orjuela, Edwin Antonio" userId="34858951-1402-472d-8678-007426bc7395" providerId="ADAL" clId="{F5A36103-1D6A-4A1C-B66D-DB139642B696}" dt="2024-05-09T17:13:02.020" v="2848"/>
          <ac:picMkLst>
            <pc:docMk/>
            <pc:sldMk cId="4074547523" sldId="309"/>
            <ac:picMk id="4" creationId="{1F8AA273-8CC5-AB19-C658-B88BA7564FEE}"/>
          </ac:picMkLst>
        </pc:picChg>
        <pc:picChg chg="add del mod">
          <ac:chgData name="Malagon Orjuela, Edwin Antonio" userId="34858951-1402-472d-8678-007426bc7395" providerId="ADAL" clId="{F5A36103-1D6A-4A1C-B66D-DB139642B696}" dt="2024-05-09T17:13:07.686" v="2849" actId="478"/>
          <ac:picMkLst>
            <pc:docMk/>
            <pc:sldMk cId="4074547523" sldId="309"/>
            <ac:picMk id="7" creationId="{8E7353FB-BC15-CC4E-7044-22FC7327D6C1}"/>
          </ac:picMkLst>
        </pc:picChg>
        <pc:picChg chg="add mod">
          <ac:chgData name="Malagon Orjuela, Edwin Antonio" userId="34858951-1402-472d-8678-007426bc7395" providerId="ADAL" clId="{F5A36103-1D6A-4A1C-B66D-DB139642B696}" dt="2024-05-09T17:13:02.020" v="2848"/>
          <ac:picMkLst>
            <pc:docMk/>
            <pc:sldMk cId="4074547523" sldId="309"/>
            <ac:picMk id="10" creationId="{65FD65EE-3434-848A-B30D-74E82B78E2DE}"/>
          </ac:picMkLst>
        </pc:picChg>
      </pc:sldChg>
      <pc:sldChg chg="modSp add mod">
        <pc:chgData name="Malagon Orjuela, Edwin Antonio" userId="34858951-1402-472d-8678-007426bc7395" providerId="ADAL" clId="{F5A36103-1D6A-4A1C-B66D-DB139642B696}" dt="2024-05-08T03:14:14.196" v="37" actId="207"/>
        <pc:sldMkLst>
          <pc:docMk/>
          <pc:sldMk cId="0" sldId="635"/>
        </pc:sldMkLst>
        <pc:spChg chg="mod">
          <ac:chgData name="Malagon Orjuela, Edwin Antonio" userId="34858951-1402-472d-8678-007426bc7395" providerId="ADAL" clId="{F5A36103-1D6A-4A1C-B66D-DB139642B696}" dt="2024-05-08T03:14:14.196" v="37" actId="207"/>
          <ac:spMkLst>
            <pc:docMk/>
            <pc:sldMk cId="0" sldId="635"/>
            <ac:spMk id="14" creationId="{CBEE44CA-C893-4831-9459-4DE909678301}"/>
          </ac:spMkLst>
        </pc:spChg>
      </pc:sldChg>
      <pc:sldChg chg="add">
        <pc:chgData name="Malagon Orjuela, Edwin Antonio" userId="34858951-1402-472d-8678-007426bc7395" providerId="ADAL" clId="{F5A36103-1D6A-4A1C-B66D-DB139642B696}" dt="2024-05-08T03:09:41.973" v="0"/>
        <pc:sldMkLst>
          <pc:docMk/>
          <pc:sldMk cId="3102156845" sldId="3228"/>
        </pc:sldMkLst>
      </pc:sldChg>
      <pc:sldChg chg="del">
        <pc:chgData name="Malagon Orjuela, Edwin Antonio" userId="34858951-1402-472d-8678-007426bc7395" providerId="ADAL" clId="{F5A36103-1D6A-4A1C-B66D-DB139642B696}" dt="2024-05-08T03:16:18.436" v="50" actId="47"/>
        <pc:sldMkLst>
          <pc:docMk/>
          <pc:sldMk cId="717209608" sldId="3427"/>
        </pc:sldMkLst>
      </pc:sldChg>
      <pc:sldChg chg="del">
        <pc:chgData name="Malagon Orjuela, Edwin Antonio" userId="34858951-1402-472d-8678-007426bc7395" providerId="ADAL" clId="{F5A36103-1D6A-4A1C-B66D-DB139642B696}" dt="2024-05-08T03:16:24.625" v="53" actId="47"/>
        <pc:sldMkLst>
          <pc:docMk/>
          <pc:sldMk cId="1320676416" sldId="3428"/>
        </pc:sldMkLst>
      </pc:sldChg>
      <pc:sldChg chg="del">
        <pc:chgData name="Malagon Orjuela, Edwin Antonio" userId="34858951-1402-472d-8678-007426bc7395" providerId="ADAL" clId="{F5A36103-1D6A-4A1C-B66D-DB139642B696}" dt="2024-05-08T03:16:16.597" v="49" actId="47"/>
        <pc:sldMkLst>
          <pc:docMk/>
          <pc:sldMk cId="1798425977" sldId="3429"/>
        </pc:sldMkLst>
      </pc:sldChg>
      <pc:sldChg chg="addSp delSp modSp add mod ord modNotesTx">
        <pc:chgData name="Malagon Orjuela, Edwin Antonio" userId="34858951-1402-472d-8678-007426bc7395" providerId="ADAL" clId="{F5A36103-1D6A-4A1C-B66D-DB139642B696}" dt="2024-05-09T13:57:18.698" v="2729" actId="313"/>
        <pc:sldMkLst>
          <pc:docMk/>
          <pc:sldMk cId="1921881059" sldId="3429"/>
        </pc:sldMkLst>
        <pc:spChg chg="add del mod">
          <ac:chgData name="Malagon Orjuela, Edwin Antonio" userId="34858951-1402-472d-8678-007426bc7395" providerId="ADAL" clId="{F5A36103-1D6A-4A1C-B66D-DB139642B696}" dt="2024-05-09T02:56:38.690" v="2244" actId="478"/>
          <ac:spMkLst>
            <pc:docMk/>
            <pc:sldMk cId="1921881059" sldId="3429"/>
            <ac:spMk id="5" creationId="{2CCF8B03-0284-6C59-773B-B7D581F8F2F7}"/>
          </ac:spMkLst>
        </pc:spChg>
        <pc:spChg chg="add del mod">
          <ac:chgData name="Malagon Orjuela, Edwin Antonio" userId="34858951-1402-472d-8678-007426bc7395" providerId="ADAL" clId="{F5A36103-1D6A-4A1C-B66D-DB139642B696}" dt="2024-05-09T02:56:35.648" v="2243" actId="478"/>
          <ac:spMkLst>
            <pc:docMk/>
            <pc:sldMk cId="1921881059" sldId="3429"/>
            <ac:spMk id="7" creationId="{6625EB51-DFF3-41BE-65C6-1F64AAE1A5D6}"/>
          </ac:spMkLst>
        </pc:spChg>
        <pc:spChg chg="add del mod">
          <ac:chgData name="Malagon Orjuela, Edwin Antonio" userId="34858951-1402-472d-8678-007426bc7395" providerId="ADAL" clId="{F5A36103-1D6A-4A1C-B66D-DB139642B696}" dt="2024-05-09T13:47:21.143" v="2358" actId="478"/>
          <ac:spMkLst>
            <pc:docMk/>
            <pc:sldMk cId="1921881059" sldId="3429"/>
            <ac:spMk id="8" creationId="{96C337CC-4356-14B8-6752-C1DED3742593}"/>
          </ac:spMkLst>
        </pc:spChg>
        <pc:spChg chg="mod">
          <ac:chgData name="Malagon Orjuela, Edwin Antonio" userId="34858951-1402-472d-8678-007426bc7395" providerId="ADAL" clId="{F5A36103-1D6A-4A1C-B66D-DB139642B696}" dt="2024-05-09T13:55:59.463" v="2722" actId="20577"/>
          <ac:spMkLst>
            <pc:docMk/>
            <pc:sldMk cId="1921881059" sldId="3429"/>
            <ac:spMk id="111" creationId="{00000000-0000-0000-0000-000000000000}"/>
          </ac:spMkLst>
        </pc:spChg>
        <pc:graphicFrameChg chg="add mod modGraphic">
          <ac:chgData name="Malagon Orjuela, Edwin Antonio" userId="34858951-1402-472d-8678-007426bc7395" providerId="ADAL" clId="{F5A36103-1D6A-4A1C-B66D-DB139642B696}" dt="2024-05-09T13:57:18.698" v="2729" actId="313"/>
          <ac:graphicFrameMkLst>
            <pc:docMk/>
            <pc:sldMk cId="1921881059" sldId="3429"/>
            <ac:graphicFrameMk id="2" creationId="{11DBB938-D2F9-661D-AFCA-9F9AC329522C}"/>
          </ac:graphicFrameMkLst>
        </pc:graphicFrameChg>
        <pc:picChg chg="add del mod">
          <ac:chgData name="Malagon Orjuela, Edwin Antonio" userId="34858951-1402-472d-8678-007426bc7395" providerId="ADAL" clId="{F5A36103-1D6A-4A1C-B66D-DB139642B696}" dt="2024-05-09T13:47:25.631" v="2359" actId="478"/>
          <ac:picMkLst>
            <pc:docMk/>
            <pc:sldMk cId="1921881059" sldId="3429"/>
            <ac:picMk id="3" creationId="{F0B1B29D-9F3C-FE29-B9EA-31B807965B4F}"/>
          </ac:picMkLst>
        </pc:picChg>
      </pc:sldChg>
      <pc:sldChg chg="add del">
        <pc:chgData name="Malagon Orjuela, Edwin Antonio" userId="34858951-1402-472d-8678-007426bc7395" providerId="ADAL" clId="{F5A36103-1D6A-4A1C-B66D-DB139642B696}" dt="2024-05-08T03:10:03.065" v="1" actId="2696"/>
        <pc:sldMkLst>
          <pc:docMk/>
          <pc:sldMk cId="1824709919" sldId="3430"/>
        </pc:sldMkLst>
      </pc:sldChg>
      <pc:sldChg chg="addSp delSp modSp add mod modNotesTx">
        <pc:chgData name="Malagon Orjuela, Edwin Antonio" userId="34858951-1402-472d-8678-007426bc7395" providerId="ADAL" clId="{F5A36103-1D6A-4A1C-B66D-DB139642B696}" dt="2024-05-09T02:58:11.228" v="2354" actId="20577"/>
        <pc:sldMkLst>
          <pc:docMk/>
          <pc:sldMk cId="4175515381" sldId="3430"/>
        </pc:sldMkLst>
        <pc:spChg chg="add mod">
          <ac:chgData name="Malagon Orjuela, Edwin Antonio" userId="34858951-1402-472d-8678-007426bc7395" providerId="ADAL" clId="{F5A36103-1D6A-4A1C-B66D-DB139642B696}" dt="2024-05-09T02:58:11.228" v="2354" actId="20577"/>
          <ac:spMkLst>
            <pc:docMk/>
            <pc:sldMk cId="4175515381" sldId="3430"/>
            <ac:spMk id="2" creationId="{EEF3A0D0-EF5E-3F59-A6B7-0DAFB40C5B1D}"/>
          </ac:spMkLst>
        </pc:spChg>
        <pc:spChg chg="add del mod">
          <ac:chgData name="Malagon Orjuela, Edwin Antonio" userId="34858951-1402-472d-8678-007426bc7395" providerId="ADAL" clId="{F5A36103-1D6A-4A1C-B66D-DB139642B696}" dt="2024-05-08T20:04:48.678" v="877" actId="478"/>
          <ac:spMkLst>
            <pc:docMk/>
            <pc:sldMk cId="4175515381" sldId="3430"/>
            <ac:spMk id="3" creationId="{947857DA-2B78-63E4-E94A-D0A50970960F}"/>
          </ac:spMkLst>
        </pc:spChg>
        <pc:spChg chg="mod">
          <ac:chgData name="Malagon Orjuela, Edwin Antonio" userId="34858951-1402-472d-8678-007426bc7395" providerId="ADAL" clId="{F5A36103-1D6A-4A1C-B66D-DB139642B696}" dt="2024-05-08T20:22:26.883" v="1132" actId="20577"/>
          <ac:spMkLst>
            <pc:docMk/>
            <pc:sldMk cId="4175515381" sldId="3430"/>
            <ac:spMk id="111" creationId="{00000000-0000-0000-0000-000000000000}"/>
          </ac:spMkLst>
        </pc:spChg>
        <pc:cxnChg chg="add del mod">
          <ac:chgData name="Malagon Orjuela, Edwin Antonio" userId="34858951-1402-472d-8678-007426bc7395" providerId="ADAL" clId="{F5A36103-1D6A-4A1C-B66D-DB139642B696}" dt="2024-05-08T20:04:53.351" v="879" actId="478"/>
          <ac:cxnSpMkLst>
            <pc:docMk/>
            <pc:sldMk cId="4175515381" sldId="3430"/>
            <ac:cxnSpMk id="4" creationId="{5B69E5CE-048E-4297-F4D9-D9213143BDE8}"/>
          </ac:cxnSpMkLst>
        </pc:cxnChg>
      </pc:sldChg>
      <pc:sldChg chg="addSp modSp new mod ord">
        <pc:chgData name="Malagon Orjuela, Edwin Antonio" userId="34858951-1402-472d-8678-007426bc7395" providerId="ADAL" clId="{F5A36103-1D6A-4A1C-B66D-DB139642B696}" dt="2024-05-09T17:15:43.670" v="2896" actId="1076"/>
        <pc:sldMkLst>
          <pc:docMk/>
          <pc:sldMk cId="3803240435" sldId="3431"/>
        </pc:sldMkLst>
        <pc:spChg chg="add mod">
          <ac:chgData name="Malagon Orjuela, Edwin Antonio" userId="34858951-1402-472d-8678-007426bc7395" providerId="ADAL" clId="{F5A36103-1D6A-4A1C-B66D-DB139642B696}" dt="2024-05-09T17:15:43.670" v="2896" actId="1076"/>
          <ac:spMkLst>
            <pc:docMk/>
            <pc:sldMk cId="3803240435" sldId="3431"/>
            <ac:spMk id="5" creationId="{2193CE40-489B-9D94-DB0A-4480E6DAD3CA}"/>
          </ac:spMkLst>
        </pc:spChg>
        <pc:picChg chg="add mod">
          <ac:chgData name="Malagon Orjuela, Edwin Antonio" userId="34858951-1402-472d-8678-007426bc7395" providerId="ADAL" clId="{F5A36103-1D6A-4A1C-B66D-DB139642B696}" dt="2024-05-09T17:15:43.670" v="2896" actId="1076"/>
          <ac:picMkLst>
            <pc:docMk/>
            <pc:sldMk cId="3803240435" sldId="3431"/>
            <ac:picMk id="2" creationId="{5BEF15B1-C9AB-668E-0AC5-53D0EFA656FD}"/>
          </ac:picMkLst>
        </pc:picChg>
        <pc:picChg chg="add mod">
          <ac:chgData name="Malagon Orjuela, Edwin Antonio" userId="34858951-1402-472d-8678-007426bc7395" providerId="ADAL" clId="{F5A36103-1D6A-4A1C-B66D-DB139642B696}" dt="2024-05-08T20:47:12.907" v="1459" actId="1076"/>
          <ac:picMkLst>
            <pc:docMk/>
            <pc:sldMk cId="3803240435" sldId="3431"/>
            <ac:picMk id="3" creationId="{07F2A229-BDE9-575C-5BF1-CA91B43C2D95}"/>
          </ac:picMkLst>
        </pc:picChg>
        <pc:picChg chg="add mod">
          <ac:chgData name="Malagon Orjuela, Edwin Antonio" userId="34858951-1402-472d-8678-007426bc7395" providerId="ADAL" clId="{F5A36103-1D6A-4A1C-B66D-DB139642B696}" dt="2024-05-09T02:57:34.004" v="2332"/>
          <ac:picMkLst>
            <pc:docMk/>
            <pc:sldMk cId="3803240435" sldId="3431"/>
            <ac:picMk id="4" creationId="{97E769E6-FB66-B542-B198-D6D56258A662}"/>
          </ac:picMkLst>
        </pc:picChg>
        <pc:picChg chg="add mod">
          <ac:chgData name="Malagon Orjuela, Edwin Antonio" userId="34858951-1402-472d-8678-007426bc7395" providerId="ADAL" clId="{F5A36103-1D6A-4A1C-B66D-DB139642B696}" dt="2024-05-09T17:15:43.670" v="2896" actId="1076"/>
          <ac:picMkLst>
            <pc:docMk/>
            <pc:sldMk cId="3803240435" sldId="3431"/>
            <ac:picMk id="6" creationId="{A71623A5-3A25-B86A-13B9-F63941C83263}"/>
          </ac:picMkLst>
        </pc:picChg>
      </pc:sldChg>
      <pc:sldChg chg="addSp modSp new mod ord">
        <pc:chgData name="Malagon Orjuela, Edwin Antonio" userId="34858951-1402-472d-8678-007426bc7395" providerId="ADAL" clId="{F5A36103-1D6A-4A1C-B66D-DB139642B696}" dt="2024-05-09T17:15:47.054" v="2897"/>
        <pc:sldMkLst>
          <pc:docMk/>
          <pc:sldMk cId="1294397302" sldId="3432"/>
        </pc:sldMkLst>
        <pc:spChg chg="add mod">
          <ac:chgData name="Malagon Orjuela, Edwin Antonio" userId="34858951-1402-472d-8678-007426bc7395" providerId="ADAL" clId="{F5A36103-1D6A-4A1C-B66D-DB139642B696}" dt="2024-05-09T17:15:47.054" v="2897"/>
          <ac:spMkLst>
            <pc:docMk/>
            <pc:sldMk cId="1294397302" sldId="3432"/>
            <ac:spMk id="5" creationId="{3AE85ED0-DC9B-8C8E-945F-72A110583628}"/>
          </ac:spMkLst>
        </pc:spChg>
        <pc:picChg chg="add mod">
          <ac:chgData name="Malagon Orjuela, Edwin Antonio" userId="34858951-1402-472d-8678-007426bc7395" providerId="ADAL" clId="{F5A36103-1D6A-4A1C-B66D-DB139642B696}" dt="2024-05-09T17:15:47.054" v="2897"/>
          <ac:picMkLst>
            <pc:docMk/>
            <pc:sldMk cId="1294397302" sldId="3432"/>
            <ac:picMk id="2" creationId="{DDC98627-1C62-0E69-FC34-73CAD51669EC}"/>
          </ac:picMkLst>
        </pc:picChg>
        <pc:picChg chg="add mod modCrop">
          <ac:chgData name="Malagon Orjuela, Edwin Antonio" userId="34858951-1402-472d-8678-007426bc7395" providerId="ADAL" clId="{F5A36103-1D6A-4A1C-B66D-DB139642B696}" dt="2024-05-09T02:57:48.522" v="2335" actId="732"/>
          <ac:picMkLst>
            <pc:docMk/>
            <pc:sldMk cId="1294397302" sldId="3432"/>
            <ac:picMk id="3" creationId="{5AC752F6-F0A3-3199-EE8A-499BBB9B1CBA}"/>
          </ac:picMkLst>
        </pc:picChg>
        <pc:picChg chg="add mod">
          <ac:chgData name="Malagon Orjuela, Edwin Antonio" userId="34858951-1402-472d-8678-007426bc7395" providerId="ADAL" clId="{F5A36103-1D6A-4A1C-B66D-DB139642B696}" dt="2024-05-09T02:57:41.917" v="2334" actId="1076"/>
          <ac:picMkLst>
            <pc:docMk/>
            <pc:sldMk cId="1294397302" sldId="3432"/>
            <ac:picMk id="4" creationId="{9B07760D-4B08-E9D5-8CB2-AE6E15376EFE}"/>
          </ac:picMkLst>
        </pc:picChg>
        <pc:picChg chg="add mod">
          <ac:chgData name="Malagon Orjuela, Edwin Antonio" userId="34858951-1402-472d-8678-007426bc7395" providerId="ADAL" clId="{F5A36103-1D6A-4A1C-B66D-DB139642B696}" dt="2024-05-09T17:15:47.054" v="2897"/>
          <ac:picMkLst>
            <pc:docMk/>
            <pc:sldMk cId="1294397302" sldId="3432"/>
            <ac:picMk id="6" creationId="{040B42A3-29EA-EE0A-273B-E00C8F9FE583}"/>
          </ac:picMkLst>
        </pc:picChg>
      </pc:sldChg>
      <pc:sldChg chg="new del">
        <pc:chgData name="Malagon Orjuela, Edwin Antonio" userId="34858951-1402-472d-8678-007426bc7395" providerId="ADAL" clId="{F5A36103-1D6A-4A1C-B66D-DB139642B696}" dt="2024-05-09T13:47:12.550" v="2357" actId="47"/>
        <pc:sldMkLst>
          <pc:docMk/>
          <pc:sldMk cId="375725411" sldId="3433"/>
        </pc:sldMkLst>
      </pc:sldChg>
      <pc:sldChg chg="modSp add mod modNotesTx">
        <pc:chgData name="Malagon Orjuela, Edwin Antonio" userId="34858951-1402-472d-8678-007426bc7395" providerId="ADAL" clId="{F5A36103-1D6A-4A1C-B66D-DB139642B696}" dt="2024-05-09T14:47:23.581" v="2837" actId="20577"/>
        <pc:sldMkLst>
          <pc:docMk/>
          <pc:sldMk cId="2045341473" sldId="3434"/>
        </pc:sldMkLst>
        <pc:spChg chg="mod">
          <ac:chgData name="Malagon Orjuela, Edwin Antonio" userId="34858951-1402-472d-8678-007426bc7395" providerId="ADAL" clId="{F5A36103-1D6A-4A1C-B66D-DB139642B696}" dt="2024-05-09T14:47:23.581" v="2837" actId="20577"/>
          <ac:spMkLst>
            <pc:docMk/>
            <pc:sldMk cId="2045341473" sldId="3434"/>
            <ac:spMk id="8" creationId="{96C337CC-4356-14B8-6752-C1DED3742593}"/>
          </ac:spMkLst>
        </pc:spChg>
      </pc:sldChg>
      <pc:sldChg chg="new del">
        <pc:chgData name="Malagon Orjuela, Edwin Antonio" userId="34858951-1402-472d-8678-007426bc7395" providerId="ADAL" clId="{F5A36103-1D6A-4A1C-B66D-DB139642B696}" dt="2024-05-09T17:12:48.342" v="2847" actId="47"/>
        <pc:sldMkLst>
          <pc:docMk/>
          <pc:sldMk cId="2747722153" sldId="343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68E71-7B12-42C5-A291-37D139117F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52B33D-2C4A-4AF7-AAFB-E98FADFC46AA}">
      <dgm:prSet phldrT="[Text]" custT="1"/>
      <dgm:spPr/>
      <dgm:t>
        <a:bodyPr/>
        <a:lstStyle/>
        <a:p>
          <a:r>
            <a:rPr lang="es-BO" sz="2400" noProof="0" dirty="0"/>
            <a:t>Diálogo y acuerdo político</a:t>
          </a:r>
        </a:p>
        <a:p>
          <a:r>
            <a:rPr lang="es-BO" sz="2000" noProof="0" dirty="0"/>
            <a:t>- Bilateral</a:t>
          </a:r>
        </a:p>
        <a:p>
          <a:r>
            <a:rPr lang="es-BO" sz="2000" noProof="0" dirty="0"/>
            <a:t>- Multilateral</a:t>
          </a:r>
        </a:p>
      </dgm:t>
    </dgm:pt>
    <dgm:pt modelId="{379FFBCC-8888-4CB9-B514-13FA87FBD1D8}" type="parTrans" cxnId="{05B25995-702C-4250-BBD6-87AE420C2B13}">
      <dgm:prSet/>
      <dgm:spPr/>
      <dgm:t>
        <a:bodyPr/>
        <a:lstStyle/>
        <a:p>
          <a:endParaRPr lang="es-BO" sz="2400" noProof="0" dirty="0"/>
        </a:p>
      </dgm:t>
    </dgm:pt>
    <dgm:pt modelId="{1FF96206-7A11-4E2C-A0D5-BC347AA4A992}" type="sibTrans" cxnId="{05B25995-702C-4250-BBD6-87AE420C2B13}">
      <dgm:prSet/>
      <dgm:spPr/>
      <dgm:t>
        <a:bodyPr/>
        <a:lstStyle/>
        <a:p>
          <a:endParaRPr lang="es-BO" sz="2400" noProof="0" dirty="0"/>
        </a:p>
      </dgm:t>
    </dgm:pt>
    <dgm:pt modelId="{B0AF3CE9-46E3-4B7B-A0A0-3A747B94A4E5}">
      <dgm:prSet phldrT="[Text]" custT="1"/>
      <dgm:spPr/>
      <dgm:t>
        <a:bodyPr/>
        <a:lstStyle/>
        <a:p>
          <a:r>
            <a:rPr lang="es-BO" sz="2400" noProof="0" dirty="0"/>
            <a:t>Estudios técnicos sólidos</a:t>
          </a:r>
        </a:p>
        <a:p>
          <a:r>
            <a:rPr lang="es-BO" sz="1800" noProof="0" dirty="0"/>
            <a:t>- Planificación eléctrica</a:t>
          </a:r>
        </a:p>
        <a:p>
          <a:r>
            <a:rPr lang="es-BO" sz="1800" noProof="0" dirty="0"/>
            <a:t>- Evaluación económica</a:t>
          </a:r>
        </a:p>
        <a:p>
          <a:r>
            <a:rPr lang="es-BO" sz="1800" noProof="0" dirty="0"/>
            <a:t>- Estudios ambientales y sociales</a:t>
          </a:r>
        </a:p>
      </dgm:t>
    </dgm:pt>
    <dgm:pt modelId="{5FF61040-6BAB-49F9-9647-46588639F4D9}" type="parTrans" cxnId="{14AB42EF-ED68-4177-9681-81413EBB2121}">
      <dgm:prSet/>
      <dgm:spPr/>
      <dgm:t>
        <a:bodyPr/>
        <a:lstStyle/>
        <a:p>
          <a:endParaRPr lang="es-BO" sz="2400" noProof="0" dirty="0"/>
        </a:p>
      </dgm:t>
    </dgm:pt>
    <dgm:pt modelId="{07680A4C-BC60-4ADB-A8E0-BDA4773C8F16}" type="sibTrans" cxnId="{14AB42EF-ED68-4177-9681-81413EBB2121}">
      <dgm:prSet/>
      <dgm:spPr/>
      <dgm:t>
        <a:bodyPr/>
        <a:lstStyle/>
        <a:p>
          <a:endParaRPr lang="es-BO" sz="2400" noProof="0" dirty="0"/>
        </a:p>
      </dgm:t>
    </dgm:pt>
    <dgm:pt modelId="{0B265DAC-7304-401F-B8E5-AFA43FF03AB7}">
      <dgm:prSet phldrT="[Text]" custT="1"/>
      <dgm:spPr/>
      <dgm:t>
        <a:bodyPr/>
        <a:lstStyle/>
        <a:p>
          <a:r>
            <a:rPr lang="es-BO" sz="2400" noProof="0" dirty="0"/>
            <a:t>Arreglos regulatorios e Institucionales</a:t>
          </a:r>
        </a:p>
        <a:p>
          <a:r>
            <a:rPr lang="es-BO" sz="2400" noProof="0" dirty="0"/>
            <a:t>- </a:t>
          </a:r>
          <a:r>
            <a:rPr lang="es-BO" sz="2000" noProof="0" dirty="0"/>
            <a:t>Remuneración</a:t>
          </a:r>
        </a:p>
        <a:p>
          <a:r>
            <a:rPr lang="es-BO" sz="2000" noProof="0" dirty="0"/>
            <a:t>- Coordinación operación</a:t>
          </a:r>
        </a:p>
      </dgm:t>
    </dgm:pt>
    <dgm:pt modelId="{0F06A125-8417-45C6-B86E-E2C0A973E004}" type="parTrans" cxnId="{EE739CE6-488E-4945-B1A1-13AD47B63C46}">
      <dgm:prSet/>
      <dgm:spPr/>
      <dgm:t>
        <a:bodyPr/>
        <a:lstStyle/>
        <a:p>
          <a:endParaRPr lang="es-BO" sz="2400" noProof="0" dirty="0"/>
        </a:p>
      </dgm:t>
    </dgm:pt>
    <dgm:pt modelId="{370D3090-A3C1-4123-8BBD-70C3A4E36421}" type="sibTrans" cxnId="{EE739CE6-488E-4945-B1A1-13AD47B63C46}">
      <dgm:prSet/>
      <dgm:spPr/>
      <dgm:t>
        <a:bodyPr/>
        <a:lstStyle/>
        <a:p>
          <a:endParaRPr lang="es-BO" sz="2400" noProof="0" dirty="0"/>
        </a:p>
      </dgm:t>
    </dgm:pt>
    <dgm:pt modelId="{4ECA7E2F-96AF-4316-817E-F676A443539F}" type="pres">
      <dgm:prSet presAssocID="{33468E71-7B12-42C5-A291-37D139117F03}" presName="linear" presStyleCnt="0">
        <dgm:presLayoutVars>
          <dgm:dir/>
          <dgm:animLvl val="lvl"/>
          <dgm:resizeHandles val="exact"/>
        </dgm:presLayoutVars>
      </dgm:prSet>
      <dgm:spPr/>
    </dgm:pt>
    <dgm:pt modelId="{0B6AC9B5-B323-4959-A0AC-D0785DB27B47}" type="pres">
      <dgm:prSet presAssocID="{2052B33D-2C4A-4AF7-AAFB-E98FADFC46AA}" presName="parentLin" presStyleCnt="0"/>
      <dgm:spPr/>
    </dgm:pt>
    <dgm:pt modelId="{3733C719-7326-4A5A-B85D-0467CDD4EC85}" type="pres">
      <dgm:prSet presAssocID="{2052B33D-2C4A-4AF7-AAFB-E98FADFC46AA}" presName="parentLeftMargin" presStyleLbl="node1" presStyleIdx="0" presStyleCnt="3"/>
      <dgm:spPr/>
    </dgm:pt>
    <dgm:pt modelId="{8EFE5335-3246-4F96-9E0B-240ADE101707}" type="pres">
      <dgm:prSet presAssocID="{2052B33D-2C4A-4AF7-AAFB-E98FADFC46AA}" presName="parentText" presStyleLbl="node1" presStyleIdx="0" presStyleCnt="3" custScaleY="135754">
        <dgm:presLayoutVars>
          <dgm:chMax val="0"/>
          <dgm:bulletEnabled val="1"/>
        </dgm:presLayoutVars>
      </dgm:prSet>
      <dgm:spPr/>
    </dgm:pt>
    <dgm:pt modelId="{142D5420-7301-49E7-9693-B70D0FE47EBA}" type="pres">
      <dgm:prSet presAssocID="{2052B33D-2C4A-4AF7-AAFB-E98FADFC46AA}" presName="negativeSpace" presStyleCnt="0"/>
      <dgm:spPr/>
    </dgm:pt>
    <dgm:pt modelId="{384AC266-A702-4FC6-8266-8E712A51CD27}" type="pres">
      <dgm:prSet presAssocID="{2052B33D-2C4A-4AF7-AAFB-E98FADFC46AA}" presName="childText" presStyleLbl="conFgAcc1" presStyleIdx="0" presStyleCnt="3">
        <dgm:presLayoutVars>
          <dgm:bulletEnabled val="1"/>
        </dgm:presLayoutVars>
      </dgm:prSet>
      <dgm:spPr/>
    </dgm:pt>
    <dgm:pt modelId="{BBB90FF9-7B91-4333-AA6C-6407D0AD99F4}" type="pres">
      <dgm:prSet presAssocID="{1FF96206-7A11-4E2C-A0D5-BC347AA4A992}" presName="spaceBetweenRectangles" presStyleCnt="0"/>
      <dgm:spPr/>
    </dgm:pt>
    <dgm:pt modelId="{0316F5FA-6F88-449C-B36B-10DF104AFE67}" type="pres">
      <dgm:prSet presAssocID="{B0AF3CE9-46E3-4B7B-A0A0-3A747B94A4E5}" presName="parentLin" presStyleCnt="0"/>
      <dgm:spPr/>
    </dgm:pt>
    <dgm:pt modelId="{7339816A-1F54-4D0F-ADB1-C40FDD1D9A31}" type="pres">
      <dgm:prSet presAssocID="{B0AF3CE9-46E3-4B7B-A0A0-3A747B94A4E5}" presName="parentLeftMargin" presStyleLbl="node1" presStyleIdx="0" presStyleCnt="3"/>
      <dgm:spPr/>
    </dgm:pt>
    <dgm:pt modelId="{0600AD6D-9C33-4B6C-9ED5-5BD17F084E8F}" type="pres">
      <dgm:prSet presAssocID="{B0AF3CE9-46E3-4B7B-A0A0-3A747B94A4E5}" presName="parentText" presStyleLbl="node1" presStyleIdx="1" presStyleCnt="3" custScaleY="150276">
        <dgm:presLayoutVars>
          <dgm:chMax val="0"/>
          <dgm:bulletEnabled val="1"/>
        </dgm:presLayoutVars>
      </dgm:prSet>
      <dgm:spPr/>
    </dgm:pt>
    <dgm:pt modelId="{3EDD8CDD-4E3D-4CEA-AEF1-48059A4B14F0}" type="pres">
      <dgm:prSet presAssocID="{B0AF3CE9-46E3-4B7B-A0A0-3A747B94A4E5}" presName="negativeSpace" presStyleCnt="0"/>
      <dgm:spPr/>
    </dgm:pt>
    <dgm:pt modelId="{F8736CE5-9627-4D67-B1CC-44973C722F59}" type="pres">
      <dgm:prSet presAssocID="{B0AF3CE9-46E3-4B7B-A0A0-3A747B94A4E5}" presName="childText" presStyleLbl="conFgAcc1" presStyleIdx="1" presStyleCnt="3">
        <dgm:presLayoutVars>
          <dgm:bulletEnabled val="1"/>
        </dgm:presLayoutVars>
      </dgm:prSet>
      <dgm:spPr/>
    </dgm:pt>
    <dgm:pt modelId="{32BC822E-6362-4B5D-A54C-6A1E4AF0C5E6}" type="pres">
      <dgm:prSet presAssocID="{07680A4C-BC60-4ADB-A8E0-BDA4773C8F16}" presName="spaceBetweenRectangles" presStyleCnt="0"/>
      <dgm:spPr/>
    </dgm:pt>
    <dgm:pt modelId="{774EA457-FF41-41DA-AF68-ED90C23631D6}" type="pres">
      <dgm:prSet presAssocID="{0B265DAC-7304-401F-B8E5-AFA43FF03AB7}" presName="parentLin" presStyleCnt="0"/>
      <dgm:spPr/>
    </dgm:pt>
    <dgm:pt modelId="{80B8B190-2524-4AA8-A494-68AD3D026245}" type="pres">
      <dgm:prSet presAssocID="{0B265DAC-7304-401F-B8E5-AFA43FF03AB7}" presName="parentLeftMargin" presStyleLbl="node1" presStyleIdx="1" presStyleCnt="3"/>
      <dgm:spPr/>
    </dgm:pt>
    <dgm:pt modelId="{5DF2D3FE-A200-43DD-AFF1-B5819A9AE013}" type="pres">
      <dgm:prSet presAssocID="{0B265DAC-7304-401F-B8E5-AFA43FF03AB7}" presName="parentText" presStyleLbl="node1" presStyleIdx="2" presStyleCnt="3" custScaleY="129870">
        <dgm:presLayoutVars>
          <dgm:chMax val="0"/>
          <dgm:bulletEnabled val="1"/>
        </dgm:presLayoutVars>
      </dgm:prSet>
      <dgm:spPr/>
    </dgm:pt>
    <dgm:pt modelId="{3A19DD60-E086-458D-A3B7-F14FD7F7C6DA}" type="pres">
      <dgm:prSet presAssocID="{0B265DAC-7304-401F-B8E5-AFA43FF03AB7}" presName="negativeSpace" presStyleCnt="0"/>
      <dgm:spPr/>
    </dgm:pt>
    <dgm:pt modelId="{FDB956C4-B031-4299-B681-227ACD3DE927}" type="pres">
      <dgm:prSet presAssocID="{0B265DAC-7304-401F-B8E5-AFA43FF03AB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9FF2612-E28D-4422-8471-7FD35FDB6CF8}" type="presOf" srcId="{0B265DAC-7304-401F-B8E5-AFA43FF03AB7}" destId="{80B8B190-2524-4AA8-A494-68AD3D026245}" srcOrd="0" destOrd="0" presId="urn:microsoft.com/office/officeart/2005/8/layout/list1"/>
    <dgm:cxn modelId="{B8484C3F-602D-4BBF-A16D-B67D1214D6C5}" type="presOf" srcId="{2052B33D-2C4A-4AF7-AAFB-E98FADFC46AA}" destId="{8EFE5335-3246-4F96-9E0B-240ADE101707}" srcOrd="1" destOrd="0" presId="urn:microsoft.com/office/officeart/2005/8/layout/list1"/>
    <dgm:cxn modelId="{FCFD016C-FB8F-4D36-8A33-12FA8B8403EE}" type="presOf" srcId="{33468E71-7B12-42C5-A291-37D139117F03}" destId="{4ECA7E2F-96AF-4316-817E-F676A443539F}" srcOrd="0" destOrd="0" presId="urn:microsoft.com/office/officeart/2005/8/layout/list1"/>
    <dgm:cxn modelId="{DEB07685-3E6A-4D26-964B-3FE3408CE7C7}" type="presOf" srcId="{0B265DAC-7304-401F-B8E5-AFA43FF03AB7}" destId="{5DF2D3FE-A200-43DD-AFF1-B5819A9AE013}" srcOrd="1" destOrd="0" presId="urn:microsoft.com/office/officeart/2005/8/layout/list1"/>
    <dgm:cxn modelId="{279B7887-229B-462B-A76F-6510EDF4294A}" type="presOf" srcId="{2052B33D-2C4A-4AF7-AAFB-E98FADFC46AA}" destId="{3733C719-7326-4A5A-B85D-0467CDD4EC85}" srcOrd="0" destOrd="0" presId="urn:microsoft.com/office/officeart/2005/8/layout/list1"/>
    <dgm:cxn modelId="{05B25995-702C-4250-BBD6-87AE420C2B13}" srcId="{33468E71-7B12-42C5-A291-37D139117F03}" destId="{2052B33D-2C4A-4AF7-AAFB-E98FADFC46AA}" srcOrd="0" destOrd="0" parTransId="{379FFBCC-8888-4CB9-B514-13FA87FBD1D8}" sibTransId="{1FF96206-7A11-4E2C-A0D5-BC347AA4A992}"/>
    <dgm:cxn modelId="{2C202DE6-90DF-47F0-A614-8733C5AFDEAF}" type="presOf" srcId="{B0AF3CE9-46E3-4B7B-A0A0-3A747B94A4E5}" destId="{0600AD6D-9C33-4B6C-9ED5-5BD17F084E8F}" srcOrd="1" destOrd="0" presId="urn:microsoft.com/office/officeart/2005/8/layout/list1"/>
    <dgm:cxn modelId="{EE739CE6-488E-4945-B1A1-13AD47B63C46}" srcId="{33468E71-7B12-42C5-A291-37D139117F03}" destId="{0B265DAC-7304-401F-B8E5-AFA43FF03AB7}" srcOrd="2" destOrd="0" parTransId="{0F06A125-8417-45C6-B86E-E2C0A973E004}" sibTransId="{370D3090-A3C1-4123-8BBD-70C3A4E36421}"/>
    <dgm:cxn modelId="{14AB42EF-ED68-4177-9681-81413EBB2121}" srcId="{33468E71-7B12-42C5-A291-37D139117F03}" destId="{B0AF3CE9-46E3-4B7B-A0A0-3A747B94A4E5}" srcOrd="1" destOrd="0" parTransId="{5FF61040-6BAB-49F9-9647-46588639F4D9}" sibTransId="{07680A4C-BC60-4ADB-A8E0-BDA4773C8F16}"/>
    <dgm:cxn modelId="{DE9C69F6-7D4D-4650-B0AF-7C392B6E93AA}" type="presOf" srcId="{B0AF3CE9-46E3-4B7B-A0A0-3A747B94A4E5}" destId="{7339816A-1F54-4D0F-ADB1-C40FDD1D9A31}" srcOrd="0" destOrd="0" presId="urn:microsoft.com/office/officeart/2005/8/layout/list1"/>
    <dgm:cxn modelId="{F1F008F6-4F24-4C23-A78C-68357A7AD418}" type="presParOf" srcId="{4ECA7E2F-96AF-4316-817E-F676A443539F}" destId="{0B6AC9B5-B323-4959-A0AC-D0785DB27B47}" srcOrd="0" destOrd="0" presId="urn:microsoft.com/office/officeart/2005/8/layout/list1"/>
    <dgm:cxn modelId="{D5377270-CB51-4B05-9A06-0E625974AF00}" type="presParOf" srcId="{0B6AC9B5-B323-4959-A0AC-D0785DB27B47}" destId="{3733C719-7326-4A5A-B85D-0467CDD4EC85}" srcOrd="0" destOrd="0" presId="urn:microsoft.com/office/officeart/2005/8/layout/list1"/>
    <dgm:cxn modelId="{FE565DB0-8090-429C-8A3B-81F4D1397CB6}" type="presParOf" srcId="{0B6AC9B5-B323-4959-A0AC-D0785DB27B47}" destId="{8EFE5335-3246-4F96-9E0B-240ADE101707}" srcOrd="1" destOrd="0" presId="urn:microsoft.com/office/officeart/2005/8/layout/list1"/>
    <dgm:cxn modelId="{126D1ADF-A93F-4E2C-B55A-92EB48F39EED}" type="presParOf" srcId="{4ECA7E2F-96AF-4316-817E-F676A443539F}" destId="{142D5420-7301-49E7-9693-B70D0FE47EBA}" srcOrd="1" destOrd="0" presId="urn:microsoft.com/office/officeart/2005/8/layout/list1"/>
    <dgm:cxn modelId="{E0AE61A8-1664-416C-9711-427DB5DD091A}" type="presParOf" srcId="{4ECA7E2F-96AF-4316-817E-F676A443539F}" destId="{384AC266-A702-4FC6-8266-8E712A51CD27}" srcOrd="2" destOrd="0" presId="urn:microsoft.com/office/officeart/2005/8/layout/list1"/>
    <dgm:cxn modelId="{D1F7BC2C-B97D-4779-8C98-0E58DB0A8C12}" type="presParOf" srcId="{4ECA7E2F-96AF-4316-817E-F676A443539F}" destId="{BBB90FF9-7B91-4333-AA6C-6407D0AD99F4}" srcOrd="3" destOrd="0" presId="urn:microsoft.com/office/officeart/2005/8/layout/list1"/>
    <dgm:cxn modelId="{9DC089ED-A945-4DE8-B44E-C0AFBC72F70D}" type="presParOf" srcId="{4ECA7E2F-96AF-4316-817E-F676A443539F}" destId="{0316F5FA-6F88-449C-B36B-10DF104AFE67}" srcOrd="4" destOrd="0" presId="urn:microsoft.com/office/officeart/2005/8/layout/list1"/>
    <dgm:cxn modelId="{47C26755-B7EC-4AAA-B7EE-B2091F1D2E16}" type="presParOf" srcId="{0316F5FA-6F88-449C-B36B-10DF104AFE67}" destId="{7339816A-1F54-4D0F-ADB1-C40FDD1D9A31}" srcOrd="0" destOrd="0" presId="urn:microsoft.com/office/officeart/2005/8/layout/list1"/>
    <dgm:cxn modelId="{AB87A5D6-E3B3-4845-A21C-064D9DE240DD}" type="presParOf" srcId="{0316F5FA-6F88-449C-B36B-10DF104AFE67}" destId="{0600AD6D-9C33-4B6C-9ED5-5BD17F084E8F}" srcOrd="1" destOrd="0" presId="urn:microsoft.com/office/officeart/2005/8/layout/list1"/>
    <dgm:cxn modelId="{3C9ECDA1-E7EE-43F9-8780-37ECDDE879DE}" type="presParOf" srcId="{4ECA7E2F-96AF-4316-817E-F676A443539F}" destId="{3EDD8CDD-4E3D-4CEA-AEF1-48059A4B14F0}" srcOrd="5" destOrd="0" presId="urn:microsoft.com/office/officeart/2005/8/layout/list1"/>
    <dgm:cxn modelId="{ADF56381-09D7-4CFC-B608-BB1C471B1DC0}" type="presParOf" srcId="{4ECA7E2F-96AF-4316-817E-F676A443539F}" destId="{F8736CE5-9627-4D67-B1CC-44973C722F59}" srcOrd="6" destOrd="0" presId="urn:microsoft.com/office/officeart/2005/8/layout/list1"/>
    <dgm:cxn modelId="{1D4C97EA-8C76-45FC-B45A-3F2EF83D71C4}" type="presParOf" srcId="{4ECA7E2F-96AF-4316-817E-F676A443539F}" destId="{32BC822E-6362-4B5D-A54C-6A1E4AF0C5E6}" srcOrd="7" destOrd="0" presId="urn:microsoft.com/office/officeart/2005/8/layout/list1"/>
    <dgm:cxn modelId="{DA074FA3-49F6-4CE9-835C-A28B746CC736}" type="presParOf" srcId="{4ECA7E2F-96AF-4316-817E-F676A443539F}" destId="{774EA457-FF41-41DA-AF68-ED90C23631D6}" srcOrd="8" destOrd="0" presId="urn:microsoft.com/office/officeart/2005/8/layout/list1"/>
    <dgm:cxn modelId="{89AA55D9-2887-4443-ADED-AC74639B26D4}" type="presParOf" srcId="{774EA457-FF41-41DA-AF68-ED90C23631D6}" destId="{80B8B190-2524-4AA8-A494-68AD3D026245}" srcOrd="0" destOrd="0" presId="urn:microsoft.com/office/officeart/2005/8/layout/list1"/>
    <dgm:cxn modelId="{C49C5A6F-45C9-4E65-B1A9-FA66D71536EE}" type="presParOf" srcId="{774EA457-FF41-41DA-AF68-ED90C23631D6}" destId="{5DF2D3FE-A200-43DD-AFF1-B5819A9AE013}" srcOrd="1" destOrd="0" presId="urn:microsoft.com/office/officeart/2005/8/layout/list1"/>
    <dgm:cxn modelId="{4800FB26-4E5D-4946-8FB2-BA49D0BAF9F7}" type="presParOf" srcId="{4ECA7E2F-96AF-4316-817E-F676A443539F}" destId="{3A19DD60-E086-458D-A3B7-F14FD7F7C6DA}" srcOrd="9" destOrd="0" presId="urn:microsoft.com/office/officeart/2005/8/layout/list1"/>
    <dgm:cxn modelId="{16EB298F-947E-4450-9A7F-97C157020129}" type="presParOf" srcId="{4ECA7E2F-96AF-4316-817E-F676A443539F}" destId="{FDB956C4-B031-4299-B681-227ACD3DE9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AC266-A702-4FC6-8266-8E712A51CD27}">
      <dsp:nvSpPr>
        <dsp:cNvPr id="0" name=""/>
        <dsp:cNvSpPr/>
      </dsp:nvSpPr>
      <dsp:spPr>
        <a:xfrm>
          <a:off x="0" y="836309"/>
          <a:ext cx="8636001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E5335-3246-4F96-9E0B-240ADE101707}">
      <dsp:nvSpPr>
        <dsp:cNvPr id="0" name=""/>
        <dsp:cNvSpPr/>
      </dsp:nvSpPr>
      <dsp:spPr>
        <a:xfrm>
          <a:off x="431800" y="26243"/>
          <a:ext cx="6045200" cy="1282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494" tIns="0" rIns="22849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400" kern="1200" noProof="0" dirty="0"/>
            <a:t>Diálogo y acuerdo político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000" kern="1200" noProof="0" dirty="0"/>
            <a:t>- Bilateral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000" kern="1200" noProof="0" dirty="0"/>
            <a:t>- Multilateral</a:t>
          </a:r>
        </a:p>
      </dsp:txBody>
      <dsp:txXfrm>
        <a:off x="494401" y="88844"/>
        <a:ext cx="5919998" cy="1157184"/>
      </dsp:txXfrm>
    </dsp:sp>
    <dsp:sp modelId="{F8736CE5-9627-4D67-B1CC-44973C722F59}">
      <dsp:nvSpPr>
        <dsp:cNvPr id="0" name=""/>
        <dsp:cNvSpPr/>
      </dsp:nvSpPr>
      <dsp:spPr>
        <a:xfrm>
          <a:off x="0" y="2762756"/>
          <a:ext cx="8636001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0AD6D-9C33-4B6C-9ED5-5BD17F084E8F}">
      <dsp:nvSpPr>
        <dsp:cNvPr id="0" name=""/>
        <dsp:cNvSpPr/>
      </dsp:nvSpPr>
      <dsp:spPr>
        <a:xfrm>
          <a:off x="431800" y="1815509"/>
          <a:ext cx="6045200" cy="1419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494" tIns="0" rIns="22849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400" kern="1200" noProof="0" dirty="0"/>
            <a:t>Estudios técnicos sólidos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800" kern="1200" noProof="0" dirty="0"/>
            <a:t>- Planificación eléctrica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800" kern="1200" noProof="0" dirty="0"/>
            <a:t>- Evaluación económica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800" kern="1200" noProof="0" dirty="0"/>
            <a:t>- Estudios ambientales y sociales</a:t>
          </a:r>
        </a:p>
      </dsp:txBody>
      <dsp:txXfrm>
        <a:off x="501098" y="1884807"/>
        <a:ext cx="5906604" cy="1280971"/>
      </dsp:txXfrm>
    </dsp:sp>
    <dsp:sp modelId="{FDB956C4-B031-4299-B681-227ACD3DE927}">
      <dsp:nvSpPr>
        <dsp:cNvPr id="0" name=""/>
        <dsp:cNvSpPr/>
      </dsp:nvSpPr>
      <dsp:spPr>
        <a:xfrm>
          <a:off x="0" y="4496440"/>
          <a:ext cx="8636001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2D3FE-A200-43DD-AFF1-B5819A9AE013}">
      <dsp:nvSpPr>
        <dsp:cNvPr id="0" name=""/>
        <dsp:cNvSpPr/>
      </dsp:nvSpPr>
      <dsp:spPr>
        <a:xfrm>
          <a:off x="431800" y="3741956"/>
          <a:ext cx="6045200" cy="1226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494" tIns="0" rIns="22849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400" kern="1200" noProof="0" dirty="0"/>
            <a:t>Arreglos regulatorios e Institucionales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400" kern="1200" noProof="0" dirty="0"/>
            <a:t>- </a:t>
          </a:r>
          <a:r>
            <a:rPr lang="es-BO" sz="2000" kern="1200" noProof="0" dirty="0"/>
            <a:t>Remuneración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000" kern="1200" noProof="0" dirty="0"/>
            <a:t>- Coordinación operación</a:t>
          </a:r>
        </a:p>
      </dsp:txBody>
      <dsp:txXfrm>
        <a:off x="491688" y="3801844"/>
        <a:ext cx="5925424" cy="110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69BBE2C-AE40-47C1-AE31-AC122C11B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7B47A78-6F72-4F55-B93F-A1DB48A2B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n-US" sz="1100" noProof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43CDEF3-2AA0-47A3-B27B-F942E060C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2F02A0-49DE-4263-BEE9-7A8F2BE1032C}" type="slidenum">
              <a:rPr lang="en-US" altLang="es-E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s-E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3DC99-784F-4A23-888F-5E37E432A8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0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3DC99-784F-4A23-888F-5E37E432A8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9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dirty="0"/>
              <a:t>1946</a:t>
            </a: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dirty="0"/>
              <a:t>EC: 279,8 km + 74.8 km = 279.8 km PE: </a:t>
            </a:r>
            <a:r>
              <a:rPr lang="es-BO" dirty="0" err="1"/>
              <a:t>264km</a:t>
            </a:r>
            <a:r>
              <a:rPr lang="es-BO" dirty="0"/>
              <a:t>   </a:t>
            </a:r>
            <a:r>
              <a:rPr lang="es-BO" dirty="0" err="1"/>
              <a:t>To</a:t>
            </a:r>
            <a:r>
              <a:rPr lang="es-BO" dirty="0"/>
              <a:t>: 543.8 km  600 MW (hasta 1000)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Grupo de Trabajo Técnico Binacional 2014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264 MM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43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7835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dirty="0"/>
              <a:t>EC: 279,8 km + 74.8 km = 279.8 km PE: </a:t>
            </a:r>
            <a:r>
              <a:rPr lang="es-BO" dirty="0" err="1"/>
              <a:t>264km</a:t>
            </a:r>
            <a:r>
              <a:rPr lang="es-BO" dirty="0"/>
              <a:t>   </a:t>
            </a:r>
            <a:r>
              <a:rPr lang="es-BO" dirty="0" err="1"/>
              <a:t>To</a:t>
            </a:r>
            <a:r>
              <a:rPr lang="es-BO" dirty="0"/>
              <a:t>: 543.8 km  600 MW (hasta 1000)</a:t>
            </a: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985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UY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Beneficios: menores costos de inversión y operación del sistema; confiabilidad; integración de renovables (</a:t>
            </a:r>
            <a:r>
              <a:rPr lang="es-UY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x2</a:t>
            </a:r>
            <a:r>
              <a:rPr lang="es-UY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47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20D6-2F57-C2DB-1F4D-18DBF011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00FA-FA94-5060-EFF0-E2E336AE9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5DDA2-0820-AE65-C5A8-4C88683D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3C4-EBCC-430E-927B-1769D957012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19AA5-6EC1-6F2F-F781-4B16D044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C7678-D8E0-D6B8-E0ED-1DF96D1C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72A-73B9-48BF-B71B-0BBA60B5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9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4.jpe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08128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10744" y="330864"/>
            <a:ext cx="4578970" cy="687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81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Integración Eléctrica Regional: Oportunidades y Retos que Enfrentan los Países y Posibles Esquemas de Desarrollo</a:t>
            </a:r>
          </a:p>
          <a:p>
            <a:pPr marL="0" marR="0" lvl="0" indent="0" algn="l" rtl="0">
              <a:lnSpc>
                <a:spcPct val="14814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800" b="1" dirty="0">
              <a:solidFill>
                <a:schemeClr val="lt1"/>
              </a:solidFill>
              <a:latin typeface="Montserrat"/>
              <a:sym typeface="Montserrat"/>
            </a:endParaRPr>
          </a:p>
          <a:p>
            <a:pPr marL="0" marR="0" lvl="0" indent="0" algn="l" rtl="0">
              <a:lnSpc>
                <a:spcPct val="1481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chemeClr val="lt1"/>
                </a:solidFill>
                <a:latin typeface="Montserrat"/>
                <a:sym typeface="Montserrat"/>
              </a:rPr>
              <a:t>Edwin Malagón</a:t>
            </a:r>
          </a:p>
          <a:p>
            <a:pPr marL="0" marR="0" lvl="0" indent="0" algn="l" rtl="0">
              <a:lnSpc>
                <a:spcPct val="1481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chemeClr val="lt1"/>
                </a:solidFill>
                <a:latin typeface="Montserrat"/>
                <a:sym typeface="Montserrat"/>
              </a:rPr>
              <a:t>Especialista Senior de Energía</a:t>
            </a:r>
          </a:p>
          <a:p>
            <a:pPr marL="0" marR="0" lvl="0" indent="0" algn="l" rtl="0">
              <a:lnSpc>
                <a:spcPct val="1481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lt1"/>
                </a:solidFill>
                <a:latin typeface="Montserrat"/>
                <a:sym typeface="Montserrat"/>
              </a:rPr>
              <a:t>Santa Cruz de la Sierra, 9 y 10 de mayo de 2024</a:t>
            </a:r>
          </a:p>
          <a:p>
            <a:pPr marL="0" marR="0" lvl="0" indent="0" algn="l" rtl="0">
              <a:lnSpc>
                <a:spcPct val="14814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>
              <a:solidFill>
                <a:schemeClr val="lt1"/>
              </a:solidFill>
              <a:latin typeface="Montserrat"/>
              <a:sym typeface="Montserrat"/>
            </a:endParaRPr>
          </a:p>
          <a:p>
            <a:pPr marL="0" marR="0" lvl="0" indent="0" algn="l" rtl="0">
              <a:lnSpc>
                <a:spcPct val="14814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1200" b="1" dirty="0">
              <a:solidFill>
                <a:schemeClr val="lt1"/>
              </a:solidFill>
              <a:latin typeface="Montserrat"/>
              <a:sym typeface="Montserrat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5958" y="0"/>
            <a:ext cx="15923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2842" y="6059432"/>
            <a:ext cx="1435100" cy="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88" y="-1"/>
            <a:ext cx="366100" cy="70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 rot="-5400000">
            <a:off x="-1238106" y="2160643"/>
            <a:ext cx="29028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División de Energía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812" y="-1"/>
            <a:ext cx="498476" cy="1305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1421424" y="250303"/>
            <a:ext cx="885466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b="1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Estructuración de proyectos de infraestructura regional</a:t>
            </a:r>
            <a:endParaRPr sz="1200" dirty="0"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81563" y="0"/>
            <a:ext cx="15923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56900" y="6059432"/>
            <a:ext cx="1435100" cy="596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1DBB938-D2F9-661D-AFCA-9F9AC3295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825654"/>
              </p:ext>
            </p:extLst>
          </p:nvPr>
        </p:nvGraphicFramePr>
        <p:xfrm>
          <a:off x="1894347" y="1425677"/>
          <a:ext cx="8636001" cy="532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2188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88" y="-1"/>
            <a:ext cx="366100" cy="70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 rot="-5400000">
            <a:off x="-1238106" y="2160643"/>
            <a:ext cx="29028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División de Energía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812" y="-1"/>
            <a:ext cx="498476" cy="1305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1421424" y="250303"/>
            <a:ext cx="88546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b="1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Lecciones aprendidas</a:t>
            </a:r>
            <a:endParaRPr sz="1200" dirty="0"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81563" y="0"/>
            <a:ext cx="15923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56900" y="6059432"/>
            <a:ext cx="14351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ítulo 3">
            <a:extLst>
              <a:ext uri="{FF2B5EF4-FFF2-40B4-BE49-F238E27FC236}">
                <a16:creationId xmlns:a16="http://schemas.microsoft.com/office/drawing/2014/main" id="{EEF3A0D0-EF5E-3F59-A6B7-0DAFB40C5B1D}"/>
              </a:ext>
            </a:extLst>
          </p:cNvPr>
          <p:cNvSpPr txBox="1">
            <a:spLocks/>
          </p:cNvSpPr>
          <p:nvPr/>
        </p:nvSpPr>
        <p:spPr>
          <a:xfrm>
            <a:off x="1276001" y="1501596"/>
            <a:ext cx="9145507" cy="424698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Iniciativas de integración requieren un proceso de maduración (diálogo político, institucionalidad, mecanismos para </a:t>
            </a:r>
            <a:r>
              <a:rPr lang="es-UY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el intercambio).</a:t>
            </a:r>
            <a:endParaRPr lang="es-UY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DM Sans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Mantener y aprovechar infraestructura existente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Asegurar viabilidad económica – análisis robusto.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Mecanismos de cobertura para el manejo de riesgos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Partir de una planificación actualizada (expansión red nacional)</a:t>
            </a:r>
            <a:endParaRPr lang="es-UY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DM Sans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Trabajo coordinado – estudios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DM Sans"/>
              </a:rPr>
              <a:t>Viabilidad ambiental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</a:pPr>
            <a:endParaRPr lang="es-UY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417551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4620" y="901149"/>
            <a:ext cx="5837353" cy="224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205948" y="-646403"/>
            <a:ext cx="5539409" cy="553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56591" y="336094"/>
            <a:ext cx="5539409" cy="553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630" y="2383288"/>
            <a:ext cx="3584933" cy="4474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E6D2BF82-3AE7-4563-B92B-6B9790B24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300" y="106364"/>
            <a:ext cx="9677400" cy="655637"/>
          </a:xfrm>
        </p:spPr>
        <p:txBody>
          <a:bodyPr/>
          <a:lstStyle/>
          <a:p>
            <a:pPr algn="ctr"/>
            <a:endParaRPr lang="es-ES_tradnl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A85861-8907-4BF6-8B5D-5161D4C91FE3}"/>
              </a:ext>
            </a:extLst>
          </p:cNvPr>
          <p:cNvSpPr/>
          <p:nvPr/>
        </p:nvSpPr>
        <p:spPr bwMode="auto">
          <a:xfrm>
            <a:off x="1272991" y="919163"/>
            <a:ext cx="2852738" cy="16446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sz="2000" b="1">
                <a:solidFill>
                  <a:srgbClr val="FFFFFF"/>
                </a:solidFill>
                <a:ea typeface="ＭＳ Ｐゴシック" pitchFamily="34" charset="-128"/>
              </a:rPr>
              <a:t>   </a:t>
            </a:r>
            <a:r>
              <a:rPr lang="es-ES" b="1"/>
              <a:t>Desarrollo de </a:t>
            </a:r>
          </a:p>
          <a:p>
            <a:pPr eaLnBrk="1" hangingPunct="1">
              <a:defRPr/>
            </a:pPr>
            <a:r>
              <a:rPr lang="es-ES" b="1"/>
              <a:t>   Infraestructura</a:t>
            </a: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15F71A82-AD16-43A9-B86E-D631B160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017" y="942975"/>
            <a:ext cx="285273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Data 10">
            <a:extLst>
              <a:ext uri="{FF2B5EF4-FFF2-40B4-BE49-F238E27FC236}">
                <a16:creationId xmlns:a16="http://schemas.microsoft.com/office/drawing/2014/main" id="{42CEA475-5181-4515-9503-267AA0D9AE47}"/>
              </a:ext>
            </a:extLst>
          </p:cNvPr>
          <p:cNvSpPr/>
          <p:nvPr/>
        </p:nvSpPr>
        <p:spPr bwMode="auto">
          <a:xfrm>
            <a:off x="2781300" y="933450"/>
            <a:ext cx="6557962" cy="1663700"/>
          </a:xfrm>
          <a:prstGeom prst="flowChartInputOutpu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211" name="TextBox 1">
            <a:extLst>
              <a:ext uri="{FF2B5EF4-FFF2-40B4-BE49-F238E27FC236}">
                <a16:creationId xmlns:a16="http://schemas.microsoft.com/office/drawing/2014/main" id="{1BEAACB7-7AC7-4BB2-B9CF-F0ED626F4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644" y="1280608"/>
            <a:ext cx="48308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0399CD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s-ES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Interconexiones bilaterales (Ecuador-Perú)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s-ES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Modernización de infraestructura (Complejo Hidroeléctrico Salto Grande Argentina-Uruguay)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C6991E-7CA1-44D8-B269-EFEB71CBB614}"/>
              </a:ext>
            </a:extLst>
          </p:cNvPr>
          <p:cNvSpPr/>
          <p:nvPr/>
        </p:nvSpPr>
        <p:spPr bwMode="auto">
          <a:xfrm>
            <a:off x="1257299" y="2816225"/>
            <a:ext cx="2839291" cy="16446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b="1">
                <a:solidFill>
                  <a:srgbClr val="FFFFFF"/>
                </a:solidFill>
                <a:ea typeface="ＭＳ Ｐゴシック" pitchFamily="34" charset="-128"/>
              </a:rPr>
              <a:t>         Apoyo </a:t>
            </a:r>
          </a:p>
          <a:p>
            <a:pPr eaLnBrk="1" hangingPunct="1">
              <a:defRPr/>
            </a:pPr>
            <a:r>
              <a:rPr lang="es-ES" b="1">
                <a:solidFill>
                  <a:srgbClr val="FFFFFF"/>
                </a:solidFill>
                <a:ea typeface="ＭＳ Ｐゴシック" pitchFamily="34" charset="-128"/>
              </a:rPr>
              <a:t>        Técnico </a:t>
            </a:r>
          </a:p>
        </p:txBody>
      </p:sp>
      <p:pic>
        <p:nvPicPr>
          <p:cNvPr id="16393" name="Picture 5">
            <a:extLst>
              <a:ext uri="{FF2B5EF4-FFF2-40B4-BE49-F238E27FC236}">
                <a16:creationId xmlns:a16="http://schemas.microsoft.com/office/drawing/2014/main" id="{A0F0CB38-4700-4056-88C1-035DEC712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10" y="2825750"/>
            <a:ext cx="28098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owchart: Data 13">
            <a:extLst>
              <a:ext uri="{FF2B5EF4-FFF2-40B4-BE49-F238E27FC236}">
                <a16:creationId xmlns:a16="http://schemas.microsoft.com/office/drawing/2014/main" id="{CBEE44CA-C893-4831-9459-4DE909678301}"/>
              </a:ext>
            </a:extLst>
          </p:cNvPr>
          <p:cNvSpPr/>
          <p:nvPr/>
        </p:nvSpPr>
        <p:spPr bwMode="auto">
          <a:xfrm flipV="1">
            <a:off x="2781300" y="2806700"/>
            <a:ext cx="6557961" cy="1663700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12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207" name="TextBox 2">
            <a:extLst>
              <a:ext uri="{FF2B5EF4-FFF2-40B4-BE49-F238E27FC236}">
                <a16:creationId xmlns:a16="http://schemas.microsoft.com/office/drawing/2014/main" id="{4BA5E972-29F0-461C-9A5E-D786CAADB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468" y="2967119"/>
            <a:ext cx="4546002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22250">
              <a:spcBef>
                <a:spcPct val="20000"/>
              </a:spcBef>
              <a:buClr>
                <a:srgbClr val="0399CD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300"/>
              </a:spcAft>
              <a:buClr>
                <a:schemeClr val="bg1"/>
              </a:buClr>
            </a:pPr>
            <a:r>
              <a:rPr lang="es-ES" altLang="es-ES" sz="1600" dirty="0">
                <a:solidFill>
                  <a:schemeClr val="bg1"/>
                </a:solidFill>
                <a:cs typeface="Arial" panose="020B0604020202020204" pitchFamily="34" charset="0"/>
              </a:rPr>
              <a:t>Elaboración de Marcos Regulatorios y Comerciales;</a:t>
            </a:r>
          </a:p>
          <a:p>
            <a:pPr>
              <a:spcBef>
                <a:spcPct val="0"/>
              </a:spcBef>
              <a:spcAft>
                <a:spcPts val="300"/>
              </a:spcAft>
              <a:buClr>
                <a:schemeClr val="bg1"/>
              </a:buClr>
            </a:pPr>
            <a:r>
              <a:rPr lang="es-ES" altLang="es-ES" sz="1600" dirty="0">
                <a:solidFill>
                  <a:schemeClr val="bg1"/>
                </a:solidFill>
                <a:cs typeface="Arial" panose="020B0604020202020204" pitchFamily="34" charset="0"/>
              </a:rPr>
              <a:t>Estudios integración eléctrica, interconexiones bilaterales, </a:t>
            </a:r>
            <a:r>
              <a:rPr lang="es-ES" altLang="es-ES" sz="1600" dirty="0" err="1">
                <a:solidFill>
                  <a:schemeClr val="bg1"/>
                </a:solidFill>
                <a:cs typeface="Arial" panose="020B0604020202020204" pitchFamily="34" charset="0"/>
              </a:rPr>
              <a:t>extra-regionales</a:t>
            </a:r>
            <a:r>
              <a:rPr lang="es-ES" altLang="es-ES" sz="1600" dirty="0">
                <a:solidFill>
                  <a:schemeClr val="bg1"/>
                </a:solidFill>
                <a:cs typeface="Arial" panose="020B0604020202020204" pitchFamily="34" charset="0"/>
              </a:rPr>
              <a:t>  y de riesgo cambiario.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BA2D9F-8968-4CAC-AEB5-23918D7EBB77}"/>
              </a:ext>
            </a:extLst>
          </p:cNvPr>
          <p:cNvSpPr/>
          <p:nvPr/>
        </p:nvSpPr>
        <p:spPr bwMode="auto">
          <a:xfrm>
            <a:off x="1272984" y="4708526"/>
            <a:ext cx="2781300" cy="165893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b="1">
                <a:solidFill>
                  <a:srgbClr val="FFFFFF"/>
                </a:solidFill>
                <a:ea typeface="ＭＳ Ｐゴシック" pitchFamily="34" charset="-128"/>
              </a:rPr>
              <a:t>    Fortalecimiento </a:t>
            </a:r>
          </a:p>
          <a:p>
            <a:pPr eaLnBrk="1" hangingPunct="1">
              <a:defRPr/>
            </a:pPr>
            <a:r>
              <a:rPr lang="es-ES" b="1">
                <a:solidFill>
                  <a:srgbClr val="FFFFFF"/>
                </a:solidFill>
                <a:ea typeface="ＭＳ Ｐゴシック" pitchFamily="34" charset="-128"/>
              </a:rPr>
              <a:t>    institucional</a:t>
            </a:r>
          </a:p>
        </p:txBody>
      </p:sp>
      <p:pic>
        <p:nvPicPr>
          <p:cNvPr id="16398" name="Picture 8">
            <a:extLst>
              <a:ext uri="{FF2B5EF4-FFF2-40B4-BE49-F238E27FC236}">
                <a16:creationId xmlns:a16="http://schemas.microsoft.com/office/drawing/2014/main" id="{2D621A9C-9CC4-45D5-9552-FA2F3220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t="6786" r="10208" b="6921"/>
          <a:stretch>
            <a:fillRect/>
          </a:stretch>
        </p:blipFill>
        <p:spPr bwMode="auto">
          <a:xfrm>
            <a:off x="7705352" y="4721225"/>
            <a:ext cx="32178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Data 17">
            <a:extLst>
              <a:ext uri="{FF2B5EF4-FFF2-40B4-BE49-F238E27FC236}">
                <a16:creationId xmlns:a16="http://schemas.microsoft.com/office/drawing/2014/main" id="{DD6073BD-CF82-45EC-9E10-548D96B06C12}"/>
              </a:ext>
            </a:extLst>
          </p:cNvPr>
          <p:cNvSpPr/>
          <p:nvPr/>
        </p:nvSpPr>
        <p:spPr bwMode="auto">
          <a:xfrm>
            <a:off x="2967318" y="4699001"/>
            <a:ext cx="6371942" cy="166846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504 w 10000"/>
              <a:gd name="connsiteY1" fmla="*/ 93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93 w 10000"/>
              <a:gd name="connsiteY1" fmla="*/ 93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93 w 10000"/>
              <a:gd name="connsiteY1" fmla="*/ 93 h 10000"/>
              <a:gd name="connsiteX2" fmla="*/ 10000 w 10000"/>
              <a:gd name="connsiteY2" fmla="*/ 0 h 10000"/>
              <a:gd name="connsiteX3" fmla="*/ 826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181 h 10181"/>
              <a:gd name="connsiteX1" fmla="*/ 1693 w 10000"/>
              <a:gd name="connsiteY1" fmla="*/ 0 h 10181"/>
              <a:gd name="connsiteX2" fmla="*/ 10000 w 10000"/>
              <a:gd name="connsiteY2" fmla="*/ 181 h 10181"/>
              <a:gd name="connsiteX3" fmla="*/ 8260 w 10000"/>
              <a:gd name="connsiteY3" fmla="*/ 10181 h 10181"/>
              <a:gd name="connsiteX4" fmla="*/ 0 w 10000"/>
              <a:gd name="connsiteY4" fmla="*/ 10181 h 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81">
                <a:moveTo>
                  <a:pt x="0" y="10181"/>
                </a:moveTo>
                <a:lnTo>
                  <a:pt x="1693" y="0"/>
                </a:lnTo>
                <a:lnTo>
                  <a:pt x="10000" y="181"/>
                </a:lnTo>
                <a:lnTo>
                  <a:pt x="8260" y="10181"/>
                </a:lnTo>
                <a:lnTo>
                  <a:pt x="0" y="10181"/>
                </a:lnTo>
                <a:close/>
              </a:path>
            </a:pathLst>
          </a:cu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/>
          </a:p>
        </p:txBody>
      </p:sp>
      <p:sp>
        <p:nvSpPr>
          <p:cNvPr id="8203" name="TextBox 16">
            <a:extLst>
              <a:ext uri="{FF2B5EF4-FFF2-40B4-BE49-F238E27FC236}">
                <a16:creationId xmlns:a16="http://schemas.microsoft.com/office/drawing/2014/main" id="{B72A524C-9D8C-49A9-815E-398108863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590" y="4780183"/>
            <a:ext cx="446218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0399CD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s-ES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Apoyo al desarrollo del MER (Centroamérica) y del MAERCP (CAN). Creación de entes regionales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s-ES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Fortalecimiento institucional de las agencias regionales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s-ES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Armonización Regulatoria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25A42B-74C8-4A1F-BD7A-15E35891B23E}"/>
              </a:ext>
            </a:extLst>
          </p:cNvPr>
          <p:cNvSpPr/>
          <p:nvPr/>
        </p:nvSpPr>
        <p:spPr>
          <a:xfrm>
            <a:off x="0" y="11656"/>
            <a:ext cx="12192000" cy="7916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3200" b="1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Apoyo del BID a la integración energética regional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EB2F2FB-04EF-46F6-E71C-53CF28A88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64" y="5828918"/>
            <a:ext cx="2956560" cy="1353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AAB9F8-E046-0279-2C77-50C6F92A2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20F5D0-789D-553F-B9CA-63074640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498" y="2280731"/>
            <a:ext cx="4403767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Colombia - Panamá</a:t>
            </a:r>
            <a:endParaRPr lang="es-BO" sz="2800" b="1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0BB9D0-028E-7F94-4A17-F1B272B49A16}"/>
              </a:ext>
            </a:extLst>
          </p:cNvPr>
          <p:cNvSpPr/>
          <p:nvPr/>
        </p:nvSpPr>
        <p:spPr>
          <a:xfrm>
            <a:off x="5770775" y="2305656"/>
            <a:ext cx="650450" cy="591369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BBD921-833D-9DA2-9521-B4E654BA7798}"/>
              </a:ext>
            </a:extLst>
          </p:cNvPr>
          <p:cNvSpPr txBox="1">
            <a:spLocks/>
          </p:cNvSpPr>
          <p:nvPr/>
        </p:nvSpPr>
        <p:spPr>
          <a:xfrm>
            <a:off x="5806986" y="980093"/>
            <a:ext cx="35430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Belize - Mexico</a:t>
            </a:r>
            <a:endParaRPr lang="es-BO" sz="2400" b="1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CAC527-7B8A-B264-213A-49037D7354A8}"/>
              </a:ext>
            </a:extLst>
          </p:cNvPr>
          <p:cNvSpPr/>
          <p:nvPr/>
        </p:nvSpPr>
        <p:spPr>
          <a:xfrm>
            <a:off x="4930487" y="1536970"/>
            <a:ext cx="411434" cy="452137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32D2D66-266D-19B9-056B-3669080E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29" y="5833121"/>
            <a:ext cx="2956560" cy="13533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2C47A9-9A97-83FD-5C79-8C50E0373780}"/>
              </a:ext>
            </a:extLst>
          </p:cNvPr>
          <p:cNvSpPr/>
          <p:nvPr/>
        </p:nvSpPr>
        <p:spPr>
          <a:xfrm>
            <a:off x="116541" y="98611"/>
            <a:ext cx="1882588" cy="6992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51F695-E35E-CB30-3997-FC5045113D89}"/>
              </a:ext>
            </a:extLst>
          </p:cNvPr>
          <p:cNvSpPr txBox="1">
            <a:spLocks/>
          </p:cNvSpPr>
          <p:nvPr/>
        </p:nvSpPr>
        <p:spPr>
          <a:xfrm>
            <a:off x="1445031" y="14322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Mexico - SIEPAC</a:t>
            </a:r>
            <a:endParaRPr lang="es-BO" sz="2400" b="1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FA6845-6FBF-E586-F800-3D0C68279DE1}"/>
              </a:ext>
            </a:extLst>
          </p:cNvPr>
          <p:cNvSpPr txBox="1">
            <a:spLocks/>
          </p:cNvSpPr>
          <p:nvPr/>
        </p:nvSpPr>
        <p:spPr>
          <a:xfrm>
            <a:off x="4500947" y="4380867"/>
            <a:ext cx="3509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Bolivia - Brasil</a:t>
            </a:r>
            <a:endParaRPr lang="es-BO" sz="24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8A667B-6BF2-EAFC-1745-6CF2F382A497}"/>
              </a:ext>
            </a:extLst>
          </p:cNvPr>
          <p:cNvSpPr/>
          <p:nvPr/>
        </p:nvSpPr>
        <p:spPr>
          <a:xfrm>
            <a:off x="7255446" y="4589784"/>
            <a:ext cx="650450" cy="591369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F7CC9C-AAE1-47D4-0A30-F2C5DF7E1442}"/>
              </a:ext>
            </a:extLst>
          </p:cNvPr>
          <p:cNvSpPr/>
          <p:nvPr/>
        </p:nvSpPr>
        <p:spPr>
          <a:xfrm>
            <a:off x="4500948" y="1642874"/>
            <a:ext cx="411434" cy="452137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C4C48-D6D6-E355-EB92-8F073764CF15}"/>
              </a:ext>
            </a:extLst>
          </p:cNvPr>
          <p:cNvSpPr/>
          <p:nvPr/>
        </p:nvSpPr>
        <p:spPr>
          <a:xfrm>
            <a:off x="1" y="0"/>
            <a:ext cx="12191999" cy="10339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Iniciativas de Integración Energética </a:t>
            </a:r>
            <a:r>
              <a:rPr lang="es-ES" altLang="es-ES" sz="3200" b="1" dirty="0">
                <a:solidFill>
                  <a:srgbClr val="FFC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Bilaterales</a:t>
            </a:r>
            <a:r>
              <a:rPr lang="es-ES" altLang="es-ES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apoyadas por BID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069E8-AAE2-FB57-8B83-D3D32BF67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0FD1EA0-7675-0501-2435-760C72956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29" y="5833121"/>
            <a:ext cx="2956560" cy="1353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D31E57-CF86-08C7-A9A3-F7446582DC9D}"/>
              </a:ext>
            </a:extLst>
          </p:cNvPr>
          <p:cNvSpPr/>
          <p:nvPr/>
        </p:nvSpPr>
        <p:spPr>
          <a:xfrm>
            <a:off x="116541" y="98611"/>
            <a:ext cx="1882588" cy="6992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38B688-0091-FE63-DF58-716C16A56C4E}"/>
              </a:ext>
            </a:extLst>
          </p:cNvPr>
          <p:cNvSpPr/>
          <p:nvPr/>
        </p:nvSpPr>
        <p:spPr>
          <a:xfrm>
            <a:off x="0" y="11656"/>
            <a:ext cx="12192000" cy="5821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Iniciativas de Integración Energética </a:t>
            </a:r>
            <a:r>
              <a:rPr lang="es-ES" altLang="es-ES" sz="3200" b="1" dirty="0">
                <a:solidFill>
                  <a:srgbClr val="FFC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Multilaterales</a:t>
            </a:r>
            <a:r>
              <a:rPr lang="es-ES" altLang="es-ES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apoyadas por BID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8ACD46-C1F4-C3DA-4991-9CF1257B4682}"/>
              </a:ext>
            </a:extLst>
          </p:cNvPr>
          <p:cNvSpPr/>
          <p:nvPr/>
        </p:nvSpPr>
        <p:spPr>
          <a:xfrm>
            <a:off x="9179626" y="4738255"/>
            <a:ext cx="1211283" cy="985651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215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2A229-BDE9-575C-5BF1-CA91B43C2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53" y="1119114"/>
            <a:ext cx="10248759" cy="4619772"/>
          </a:xfrm>
          <a:prstGeom prst="rect">
            <a:avLst/>
          </a:prstGeom>
        </p:spPr>
      </p:pic>
      <p:pic>
        <p:nvPicPr>
          <p:cNvPr id="4" name="Google Shape;116;p3">
            <a:extLst>
              <a:ext uri="{FF2B5EF4-FFF2-40B4-BE49-F238E27FC236}">
                <a16:creationId xmlns:a16="http://schemas.microsoft.com/office/drawing/2014/main" id="{97E769E6-FB66-B542-B198-D6D56258A6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6900" y="6059432"/>
            <a:ext cx="14351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8;p3">
            <a:extLst>
              <a:ext uri="{FF2B5EF4-FFF2-40B4-BE49-F238E27FC236}">
                <a16:creationId xmlns:a16="http://schemas.microsoft.com/office/drawing/2014/main" id="{5BEF15B1-C9AB-668E-0AC5-53D0EFA656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288" y="-1"/>
            <a:ext cx="366100" cy="700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9;p3">
            <a:extLst>
              <a:ext uri="{FF2B5EF4-FFF2-40B4-BE49-F238E27FC236}">
                <a16:creationId xmlns:a16="http://schemas.microsoft.com/office/drawing/2014/main" id="{2193CE40-489B-9D94-DB0A-4480E6DAD3CA}"/>
              </a:ext>
            </a:extLst>
          </p:cNvPr>
          <p:cNvSpPr txBox="1"/>
          <p:nvPr/>
        </p:nvSpPr>
        <p:spPr>
          <a:xfrm rot="16200000">
            <a:off x="-1238106" y="2160643"/>
            <a:ext cx="29028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División de Energía</a:t>
            </a:r>
            <a:endParaRPr/>
          </a:p>
        </p:txBody>
      </p:sp>
      <p:pic>
        <p:nvPicPr>
          <p:cNvPr id="6" name="Google Shape;116;p3">
            <a:extLst>
              <a:ext uri="{FF2B5EF4-FFF2-40B4-BE49-F238E27FC236}">
                <a16:creationId xmlns:a16="http://schemas.microsoft.com/office/drawing/2014/main" id="{A71623A5-3A25-B86A-13B9-F63941C832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6900" y="6059432"/>
            <a:ext cx="1435100" cy="59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24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752F6-F0A3-3199-EE8A-499BBB9B1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0"/>
          <a:stretch/>
        </p:blipFill>
        <p:spPr>
          <a:xfrm>
            <a:off x="1288751" y="880582"/>
            <a:ext cx="9736236" cy="5084789"/>
          </a:xfrm>
          <a:prstGeom prst="rect">
            <a:avLst/>
          </a:prstGeom>
        </p:spPr>
      </p:pic>
      <p:pic>
        <p:nvPicPr>
          <p:cNvPr id="4" name="Google Shape;116;p3">
            <a:extLst>
              <a:ext uri="{FF2B5EF4-FFF2-40B4-BE49-F238E27FC236}">
                <a16:creationId xmlns:a16="http://schemas.microsoft.com/office/drawing/2014/main" id="{9B07760D-4B08-E9D5-8CB2-AE6E15376E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0700" y="6059605"/>
            <a:ext cx="14351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8;p3">
            <a:extLst>
              <a:ext uri="{FF2B5EF4-FFF2-40B4-BE49-F238E27FC236}">
                <a16:creationId xmlns:a16="http://schemas.microsoft.com/office/drawing/2014/main" id="{DDC98627-1C62-0E69-FC34-73CAD51669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288" y="-1"/>
            <a:ext cx="366100" cy="700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9;p3">
            <a:extLst>
              <a:ext uri="{FF2B5EF4-FFF2-40B4-BE49-F238E27FC236}">
                <a16:creationId xmlns:a16="http://schemas.microsoft.com/office/drawing/2014/main" id="{3AE85ED0-DC9B-8C8E-945F-72A110583628}"/>
              </a:ext>
            </a:extLst>
          </p:cNvPr>
          <p:cNvSpPr txBox="1"/>
          <p:nvPr/>
        </p:nvSpPr>
        <p:spPr>
          <a:xfrm rot="16200000">
            <a:off x="-1238106" y="2160643"/>
            <a:ext cx="29028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División de Energía</a:t>
            </a:r>
            <a:endParaRPr/>
          </a:p>
        </p:txBody>
      </p:sp>
      <p:pic>
        <p:nvPicPr>
          <p:cNvPr id="6" name="Google Shape;116;p3">
            <a:extLst>
              <a:ext uri="{FF2B5EF4-FFF2-40B4-BE49-F238E27FC236}">
                <a16:creationId xmlns:a16="http://schemas.microsoft.com/office/drawing/2014/main" id="{040B42A3-29EA-EE0A-273B-E00C8F9FE5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6900" y="6059432"/>
            <a:ext cx="1435100" cy="59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39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88" y="-1"/>
            <a:ext cx="366100" cy="70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 rot="-5400000">
            <a:off x="-1238106" y="2160643"/>
            <a:ext cx="29028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División de Energía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812" y="-1"/>
            <a:ext cx="498476" cy="1305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1421423" y="250303"/>
            <a:ext cx="995414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b="1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Conservación de Infraestructura Existente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b="1" dirty="0">
                <a:solidFill>
                  <a:srgbClr val="1E4E79"/>
                </a:solidFill>
                <a:latin typeface="Montserrat"/>
                <a:sym typeface="Montserrat"/>
              </a:rPr>
              <a:t>Complejo Hidroeléctrico Salto Grande 1890 MW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b="1" dirty="0">
                <a:solidFill>
                  <a:srgbClr val="1E4E79"/>
                </a:solidFill>
                <a:latin typeface="Montserrat"/>
                <a:sym typeface="Montserrat"/>
              </a:rPr>
              <a:t>Argentina-Uruguay</a:t>
            </a:r>
            <a:endParaRPr sz="1200" dirty="0"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81563" y="0"/>
            <a:ext cx="15923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56900" y="6059432"/>
            <a:ext cx="14351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9AFFF2A0-B0B4-F7B0-CA7D-F4053ECC12FA}"/>
              </a:ext>
            </a:extLst>
          </p:cNvPr>
          <p:cNvSpPr txBox="1">
            <a:spLocks/>
          </p:cNvSpPr>
          <p:nvPr/>
        </p:nvSpPr>
        <p:spPr>
          <a:xfrm>
            <a:off x="658812" y="2110896"/>
            <a:ext cx="5137831" cy="424698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Plan de modernización de largo plazo por fases (</a:t>
            </a:r>
            <a:r>
              <a:rPr lang="es-UY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US$1.1000</a:t>
            </a: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 MM)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Financiamiento simultaneo de los dos gobiernos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Intervenciones en una central en operación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Intervenciones en generación y transmisión.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Fuente de energía renovable.</a:t>
            </a:r>
          </a:p>
        </p:txBody>
      </p:sp>
      <p:pic>
        <p:nvPicPr>
          <p:cNvPr id="5" name="Picture 5" descr="portada 1">
            <a:extLst>
              <a:ext uri="{FF2B5EF4-FFF2-40B4-BE49-F238E27FC236}">
                <a16:creationId xmlns:a16="http://schemas.microsoft.com/office/drawing/2014/main" id="{9BE1ED5F-8B7C-5E6A-110C-8B2B58A76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9955" y="2078239"/>
            <a:ext cx="5223233" cy="320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88" y="-1"/>
            <a:ext cx="366100" cy="70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 rot="-5400000">
            <a:off x="-1238106" y="2160643"/>
            <a:ext cx="29028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División de Energía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812" y="-1"/>
            <a:ext cx="498476" cy="1305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1421424" y="250303"/>
            <a:ext cx="885466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b="1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Nueva Infraestructura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b="1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Interconexión Eléctrica Ecuador –Perú 500 kV</a:t>
            </a:r>
            <a:endParaRPr sz="1200" dirty="0"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81563" y="0"/>
            <a:ext cx="15923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56900" y="6059432"/>
            <a:ext cx="14351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B1B29D-9F3C-FE29-B9EA-31B807965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9253" y="1340580"/>
            <a:ext cx="2694587" cy="4819960"/>
          </a:xfrm>
          <a:prstGeom prst="rect">
            <a:avLst/>
          </a:prstGeom>
        </p:spPr>
      </p:pic>
      <p:sp>
        <p:nvSpPr>
          <p:cNvPr id="8" name="Subtítulo 3">
            <a:extLst>
              <a:ext uri="{FF2B5EF4-FFF2-40B4-BE49-F238E27FC236}">
                <a16:creationId xmlns:a16="http://schemas.microsoft.com/office/drawing/2014/main" id="{96C337CC-4356-14B8-6752-C1DED3742593}"/>
              </a:ext>
            </a:extLst>
          </p:cNvPr>
          <p:cNvSpPr txBox="1">
            <a:spLocks/>
          </p:cNvSpPr>
          <p:nvPr/>
        </p:nvSpPr>
        <p:spPr>
          <a:xfrm>
            <a:off x="1077422" y="1878910"/>
            <a:ext cx="6227946" cy="424698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500 kV, </a:t>
            </a:r>
            <a:r>
              <a:rPr lang="es-UY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600MW</a:t>
            </a: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,  544 km (EC: PE: 280/264)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Ecuador: Financiamiento público (BID-</a:t>
            </a:r>
            <a:r>
              <a:rPr lang="es-UY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BEI</a:t>
            </a: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) (</a:t>
            </a:r>
            <a:r>
              <a:rPr lang="es-UY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US$264</a:t>
            </a:r>
            <a:r>
              <a:rPr lang="es-UY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 MM)</a:t>
            </a:r>
            <a:endParaRPr lang="es-UY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DM Sans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Perú: Concesión privada 30 años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Coordinación de las intervenciones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Symbol" panose="05050102010706020507" pitchFamily="18" charset="2"/>
              <a:buChar char=""/>
            </a:pPr>
            <a:r>
              <a:rPr lang="es-UY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M Sans"/>
              </a:rPr>
              <a:t>Retos ambientales </a:t>
            </a:r>
          </a:p>
        </p:txBody>
      </p:sp>
    </p:spTree>
    <p:extLst>
      <p:ext uri="{BB962C8B-B14F-4D97-AF65-F5344CB8AC3E}">
        <p14:creationId xmlns:p14="http://schemas.microsoft.com/office/powerpoint/2010/main" val="204534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6">
            <a:extLst>
              <a:ext uri="{FF2B5EF4-FFF2-40B4-BE49-F238E27FC236}">
                <a16:creationId xmlns:a16="http://schemas.microsoft.com/office/drawing/2014/main" id="{59E9CB9D-B92E-FA2C-1834-C23A349A9B26}"/>
              </a:ext>
            </a:extLst>
          </p:cNvPr>
          <p:cNvSpPr txBox="1"/>
          <p:nvPr/>
        </p:nvSpPr>
        <p:spPr>
          <a:xfrm>
            <a:off x="390147" y="1280728"/>
            <a:ext cx="6445741" cy="6532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Objetivo</a:t>
            </a:r>
            <a:r>
              <a:rPr lang="es-ES_tradnl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contribuir a la descarbonización del </a:t>
            </a:r>
            <a:r>
              <a:rPr lang="es-ES" sz="1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NAB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 mediante la interconexión con Brasil y la generación con energías renovables para </a:t>
            </a:r>
            <a:r>
              <a:rPr lang="es-BO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la eliminación del uso de diésel para la generación eléctrica.</a:t>
            </a:r>
            <a:endParaRPr lang="es-ES_tradnl" sz="1867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67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BO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Beneficios</a:t>
            </a:r>
          </a:p>
          <a:p>
            <a:pPr indent="-285744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BO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Ahorro de 60 millones de litros de diésel al año</a:t>
            </a:r>
          </a:p>
          <a:p>
            <a:pPr indent="-285744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BO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 150.000 toneladas de </a:t>
            </a:r>
            <a:r>
              <a:rPr lang="es-BO" sz="1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CO2</a:t>
            </a:r>
            <a:r>
              <a:rPr lang="es-BO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 evitadas al año</a:t>
            </a:r>
          </a:p>
          <a:p>
            <a:pPr indent="-285744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BO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Mejorar la calidad del servicio a los usuarios</a:t>
            </a:r>
          </a:p>
          <a:p>
            <a:pPr indent="-285744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BO" sz="1867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BO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Componentes</a:t>
            </a:r>
          </a:p>
          <a:p>
            <a:pPr indent="-285744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Interconexión Cobija  y Guayaramerín con Brasil (conversoras de frecuencia)</a:t>
            </a:r>
          </a:p>
          <a:p>
            <a:pPr indent="-285744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II. Generación con energías renovables.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67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indent="-285744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67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67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2" name="Imagen 21">
            <a:extLst>
              <a:ext uri="{FF2B5EF4-FFF2-40B4-BE49-F238E27FC236}">
                <a16:creationId xmlns:a16="http://schemas.microsoft.com/office/drawing/2014/main" id="{B13BED3E-12BD-AADA-4776-BCF10A28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18" y="1658206"/>
            <a:ext cx="5420336" cy="3541587"/>
          </a:xfrm>
          <a:prstGeom prst="rect">
            <a:avLst/>
          </a:prstGeom>
        </p:spPr>
      </p:pic>
      <p:sp>
        <p:nvSpPr>
          <p:cNvPr id="3" name="Google Shape;78;p15">
            <a:extLst>
              <a:ext uri="{FF2B5EF4-FFF2-40B4-BE49-F238E27FC236}">
                <a16:creationId xmlns:a16="http://schemas.microsoft.com/office/drawing/2014/main" id="{622080C2-AA7D-D30F-9F68-7077EE875027}"/>
              </a:ext>
            </a:extLst>
          </p:cNvPr>
          <p:cNvSpPr txBox="1"/>
          <p:nvPr/>
        </p:nvSpPr>
        <p:spPr>
          <a:xfrm>
            <a:off x="344841" y="0"/>
            <a:ext cx="11210099" cy="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333" b="1" dirty="0">
                <a:solidFill>
                  <a:srgbClr val="004E70"/>
                </a:solidFill>
                <a:latin typeface="Montserrat"/>
                <a:ea typeface="Montserrat"/>
                <a:cs typeface="Montserrat"/>
                <a:sym typeface="Montserrat"/>
              </a:rPr>
              <a:t>Programa de Inversiones para la Transición Energética </a:t>
            </a:r>
            <a:r>
              <a:rPr lang="en" sz="3333" b="1">
                <a:solidFill>
                  <a:srgbClr val="004E70"/>
                </a:solidFill>
                <a:latin typeface="Montserrat"/>
                <a:ea typeface="Montserrat"/>
                <a:cs typeface="Montserrat"/>
                <a:sym typeface="Montserrat"/>
              </a:rPr>
              <a:t>del Norte Amazónico Boliviano</a:t>
            </a:r>
            <a:endParaRPr sz="3333" b="1" dirty="0">
              <a:solidFill>
                <a:srgbClr val="004E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957D9B-B7E4-573A-DF50-0023506CDB40}"/>
              </a:ext>
            </a:extLst>
          </p:cNvPr>
          <p:cNvSpPr/>
          <p:nvPr/>
        </p:nvSpPr>
        <p:spPr>
          <a:xfrm>
            <a:off x="10072640" y="2451995"/>
            <a:ext cx="84997" cy="8774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2141B-2D98-49B1-A468-88F5AD214EE0}"/>
              </a:ext>
            </a:extLst>
          </p:cNvPr>
          <p:cNvSpPr/>
          <p:nvPr/>
        </p:nvSpPr>
        <p:spPr>
          <a:xfrm>
            <a:off x="9893070" y="2199439"/>
            <a:ext cx="84997" cy="8774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E2F910-0FDE-BE44-44CD-D299C58F7EE8}"/>
              </a:ext>
            </a:extLst>
          </p:cNvPr>
          <p:cNvSpPr/>
          <p:nvPr/>
        </p:nvSpPr>
        <p:spPr>
          <a:xfrm>
            <a:off x="10460138" y="3135131"/>
            <a:ext cx="84997" cy="8774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8B198C-84B1-152B-4EDE-2C6FA60900EB}"/>
              </a:ext>
            </a:extLst>
          </p:cNvPr>
          <p:cNvSpPr/>
          <p:nvPr/>
        </p:nvSpPr>
        <p:spPr>
          <a:xfrm>
            <a:off x="9720586" y="2643643"/>
            <a:ext cx="84997" cy="8774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31C617-F7AA-B40D-C287-4514D1CDC9D0}"/>
              </a:ext>
            </a:extLst>
          </p:cNvPr>
          <p:cNvSpPr/>
          <p:nvPr/>
        </p:nvSpPr>
        <p:spPr>
          <a:xfrm>
            <a:off x="10072640" y="3244219"/>
            <a:ext cx="84997" cy="8774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155F8C-907C-AC8E-115E-4E77F2A20459}"/>
              </a:ext>
            </a:extLst>
          </p:cNvPr>
          <p:cNvSpPr/>
          <p:nvPr/>
        </p:nvSpPr>
        <p:spPr>
          <a:xfrm>
            <a:off x="9923786" y="2846843"/>
            <a:ext cx="84997" cy="8774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1198FD-9FE0-4EDC-9953-A5D2329376C4}"/>
              </a:ext>
            </a:extLst>
          </p:cNvPr>
          <p:cNvSpPr/>
          <p:nvPr/>
        </p:nvSpPr>
        <p:spPr>
          <a:xfrm>
            <a:off x="10126986" y="3050043"/>
            <a:ext cx="84997" cy="8774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D284BD-EE9A-5C12-A74A-2D24E42332C6}"/>
              </a:ext>
            </a:extLst>
          </p:cNvPr>
          <p:cNvSpPr/>
          <p:nvPr/>
        </p:nvSpPr>
        <p:spPr>
          <a:xfrm>
            <a:off x="10330186" y="3253243"/>
            <a:ext cx="84997" cy="8774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2CC21-E77F-0A03-96CE-BAD52AEEFE5A}"/>
              </a:ext>
            </a:extLst>
          </p:cNvPr>
          <p:cNvSpPr/>
          <p:nvPr/>
        </p:nvSpPr>
        <p:spPr>
          <a:xfrm>
            <a:off x="9516992" y="2055308"/>
            <a:ext cx="84997" cy="8774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38062A-32C0-EDE2-3447-9E20980EAD60}"/>
              </a:ext>
            </a:extLst>
          </p:cNvPr>
          <p:cNvSpPr txBox="1"/>
          <p:nvPr/>
        </p:nvSpPr>
        <p:spPr>
          <a:xfrm>
            <a:off x="7169727" y="5527834"/>
            <a:ext cx="403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>
                <a:solidFill>
                  <a:srgbClr val="C00000"/>
                </a:solidFill>
              </a:rPr>
              <a:t>Amazonía, Integración regional, mitigación cambio climático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Google Shape;108;p3">
            <a:extLst>
              <a:ext uri="{FF2B5EF4-FFF2-40B4-BE49-F238E27FC236}">
                <a16:creationId xmlns:a16="http://schemas.microsoft.com/office/drawing/2014/main" id="{1F8AA273-8CC5-AB19-C658-B88BA7564F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288" y="-1"/>
            <a:ext cx="366100" cy="700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9;p3">
            <a:extLst>
              <a:ext uri="{FF2B5EF4-FFF2-40B4-BE49-F238E27FC236}">
                <a16:creationId xmlns:a16="http://schemas.microsoft.com/office/drawing/2014/main" id="{CF4BEDAF-706A-FEC6-87B8-7FF8992AF599}"/>
              </a:ext>
            </a:extLst>
          </p:cNvPr>
          <p:cNvSpPr txBox="1"/>
          <p:nvPr/>
        </p:nvSpPr>
        <p:spPr>
          <a:xfrm rot="16200000">
            <a:off x="-1238106" y="2160643"/>
            <a:ext cx="29028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División de Energía</a:t>
            </a:r>
            <a:endParaRPr/>
          </a:p>
        </p:txBody>
      </p:sp>
      <p:pic>
        <p:nvPicPr>
          <p:cNvPr id="10" name="Google Shape;116;p3">
            <a:extLst>
              <a:ext uri="{FF2B5EF4-FFF2-40B4-BE49-F238E27FC236}">
                <a16:creationId xmlns:a16="http://schemas.microsoft.com/office/drawing/2014/main" id="{65FD65EE-3434-848A-B30D-74E82B78E2D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56900" y="6059432"/>
            <a:ext cx="1435100" cy="59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547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530</Words>
  <Application>Microsoft Office PowerPoint</Application>
  <PresentationFormat>Widescreen</PresentationFormat>
  <Paragraphs>89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Montserrat</vt:lpstr>
      <vt:lpstr>Symbol</vt:lpstr>
      <vt:lpstr>MS PGothic</vt:lpstr>
      <vt:lpstr>Arial</vt:lpstr>
      <vt:lpstr>Calibri</vt:lpstr>
      <vt:lpstr>Office Theme</vt:lpstr>
      <vt:lpstr>PowerPoint Presentation</vt:lpstr>
      <vt:lpstr>PowerPoint Presentation</vt:lpstr>
      <vt:lpstr>Colombia - Panamá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Malagon Orjuela, Edwin Antonio</cp:lastModifiedBy>
  <cp:revision>2</cp:revision>
  <dcterms:created xsi:type="dcterms:W3CDTF">2022-10-13T20:53:48Z</dcterms:created>
  <dcterms:modified xsi:type="dcterms:W3CDTF">2024-05-09T17:17:13Z</dcterms:modified>
</cp:coreProperties>
</file>