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640" r:id="rId2"/>
    <p:sldId id="1679" r:id="rId3"/>
    <p:sldId id="1684" r:id="rId4"/>
    <p:sldId id="1683" r:id="rId5"/>
    <p:sldId id="419" r:id="rId6"/>
  </p:sldIdLst>
  <p:sldSz cx="12192000" cy="6858000"/>
  <p:notesSz cx="6950075" cy="9236075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ben Bautista Condori" initials="RBC" lastIdx="1" clrIdx="0">
    <p:extLst>
      <p:ext uri="{19B8F6BF-5375-455C-9EA6-DF929625EA0E}">
        <p15:presenceInfo xmlns:p15="http://schemas.microsoft.com/office/powerpoint/2012/main" userId="S-1-5-21-3062018035-2919611864-2618287769-67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6D1FF"/>
    <a:srgbClr val="4A8522"/>
    <a:srgbClr val="CFDAEF"/>
    <a:srgbClr val="00FFFF"/>
    <a:srgbClr val="009500"/>
    <a:srgbClr val="00CF00"/>
    <a:srgbClr val="00FF00"/>
    <a:srgbClr val="66FFFF"/>
    <a:srgbClr val="FFC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4311" autoAdjust="0"/>
  </p:normalViewPr>
  <p:slideViewPr>
    <p:cSldViewPr snapToGrid="0">
      <p:cViewPr varScale="1">
        <p:scale>
          <a:sx n="73" d="100"/>
          <a:sy n="73" d="100"/>
        </p:scale>
        <p:origin x="864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3408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r">
              <a:defRPr sz="1200"/>
            </a:lvl1pPr>
          </a:lstStyle>
          <a:p>
            <a:fld id="{DE77610F-A9FB-4453-ACF2-DEE6AD4F58DB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0" tIns="46245" rIns="92490" bIns="46245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90" tIns="46245" rIns="92490" bIns="46245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r">
              <a:defRPr sz="1200"/>
            </a:lvl1pPr>
          </a:lstStyle>
          <a:p>
            <a:fld id="{3B7CA473-CBF1-460E-A09F-6F30B42AEAF3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34577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72122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CA473-CBF1-460E-A09F-6F30B42AEAF3}" type="slidenum">
              <a:rPr lang="es-BO" smtClean="0"/>
              <a:t>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60965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CA473-CBF1-460E-A09F-6F30B42AEAF3}" type="slidenum">
              <a:rPr lang="es-BO" smtClean="0"/>
              <a:t>3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7378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CA473-CBF1-460E-A09F-6F30B42AEAF3}" type="slidenum">
              <a:rPr lang="es-BO" smtClean="0"/>
              <a:t>4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6674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69B2A1D-6B0C-BDEE-074F-6469E7FD879A}"/>
              </a:ext>
            </a:extLst>
          </p:cNvPr>
          <p:cNvSpPr>
            <a:spLocks/>
          </p:cNvSpPr>
          <p:nvPr userDrawn="1"/>
        </p:nvSpPr>
        <p:spPr>
          <a:xfrm>
            <a:off x="-1" y="83447"/>
            <a:ext cx="180000" cy="900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8BEABC2-A7D2-99F7-9BCD-CD0509417277}"/>
              </a:ext>
            </a:extLst>
          </p:cNvPr>
          <p:cNvGrpSpPr/>
          <p:nvPr userDrawn="1"/>
        </p:nvGrpSpPr>
        <p:grpSpPr>
          <a:xfrm>
            <a:off x="8406626" y="6436458"/>
            <a:ext cx="3632826" cy="372700"/>
            <a:chOff x="8376898" y="6425635"/>
            <a:chExt cx="3632826" cy="372700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EE2F7D9D-BD16-3834-3111-A61FF58CE1AF}"/>
                </a:ext>
              </a:extLst>
            </p:cNvPr>
            <p:cNvGrpSpPr/>
            <p:nvPr/>
          </p:nvGrpSpPr>
          <p:grpSpPr>
            <a:xfrm>
              <a:off x="8376898" y="6425635"/>
              <a:ext cx="3632826" cy="372700"/>
              <a:chOff x="8376898" y="6425635"/>
              <a:chExt cx="3632826" cy="372700"/>
            </a:xfrm>
          </p:grpSpPr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id="{A999666F-B39D-91F6-1724-A9D13C7A121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048980" y="6438335"/>
                <a:ext cx="2960744" cy="360000"/>
                <a:chOff x="509266" y="5797282"/>
                <a:chExt cx="4671155" cy="567971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8D7B4C20-6768-D8F4-6706-1DC4351BF3D4}"/>
                    </a:ext>
                  </a:extLst>
                </p:cNvPr>
                <p:cNvGrpSpPr/>
                <p:nvPr/>
              </p:nvGrpSpPr>
              <p:grpSpPr>
                <a:xfrm>
                  <a:off x="2919632" y="5825253"/>
                  <a:ext cx="2260789" cy="540000"/>
                  <a:chOff x="2919632" y="6202953"/>
                  <a:chExt cx="2260789" cy="540000"/>
                </a:xfrm>
              </p:grpSpPr>
              <p:pic>
                <p:nvPicPr>
                  <p:cNvPr id="14" name="Imagen 13">
                    <a:extLst>
                      <a:ext uri="{FF2B5EF4-FFF2-40B4-BE49-F238E27FC236}">
                        <a16:creationId xmlns:a16="http://schemas.microsoft.com/office/drawing/2014/main" id="{7C375413-EAA0-1B60-75F4-4D6CD05B881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11382" y="6202953"/>
                    <a:ext cx="2169039" cy="540000"/>
                  </a:xfrm>
                  <a:prstGeom prst="rect">
                    <a:avLst/>
                  </a:prstGeom>
                </p:spPr>
              </p:pic>
              <p:cxnSp>
                <p:nvCxnSpPr>
                  <p:cNvPr id="15" name="Conector recto 14">
                    <a:extLst>
                      <a:ext uri="{FF2B5EF4-FFF2-40B4-BE49-F238E27FC236}">
                        <a16:creationId xmlns:a16="http://schemas.microsoft.com/office/drawing/2014/main" id="{F5B1DE6C-4676-13A3-B3AF-F8BC398E75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19632" y="6202953"/>
                    <a:ext cx="0" cy="540000"/>
                  </a:xfrm>
                  <a:prstGeom prst="line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3" name="Imagen 12">
                  <a:extLst>
                    <a:ext uri="{FF2B5EF4-FFF2-40B4-BE49-F238E27FC236}">
                      <a16:creationId xmlns:a16="http://schemas.microsoft.com/office/drawing/2014/main" id="{B803545A-53A8-5A1D-0F72-75B9501971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266" y="5797282"/>
                  <a:ext cx="2385106" cy="540000"/>
                </a:xfrm>
                <a:prstGeom prst="rect">
                  <a:avLst/>
                </a:prstGeom>
              </p:spPr>
            </p:pic>
          </p:grpSp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448B3387-AAC2-70FC-0E46-1B89183767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6898" y="6425635"/>
                <a:ext cx="613929" cy="360000"/>
              </a:xfrm>
              <a:prstGeom prst="rect">
                <a:avLst/>
              </a:prstGeom>
            </p:spPr>
          </p:pic>
        </p:grp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572A4FC3-BE27-6484-A8B5-BF5869EED2D2}"/>
                </a:ext>
              </a:extLst>
            </p:cNvPr>
            <p:cNvCxnSpPr>
              <a:cxnSpLocks/>
            </p:cNvCxnSpPr>
            <p:nvPr/>
          </p:nvCxnSpPr>
          <p:spPr>
            <a:xfrm>
              <a:off x="9083712" y="6447200"/>
              <a:ext cx="0" cy="34227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D745103-585A-792A-5FC0-8CC981BFB8FA}"/>
              </a:ext>
            </a:extLst>
          </p:cNvPr>
          <p:cNvSpPr>
            <a:spLocks/>
          </p:cNvSpPr>
          <p:nvPr userDrawn="1"/>
        </p:nvSpPr>
        <p:spPr>
          <a:xfrm>
            <a:off x="8251316" y="6409531"/>
            <a:ext cx="72000" cy="504000"/>
          </a:xfrm>
          <a:prstGeom prst="rect">
            <a:avLst/>
          </a:prstGeom>
          <a:solidFill>
            <a:srgbClr val="FFC8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2383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20470-6354-EE42-65C4-3BEC921BA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080655-F0B7-4209-A535-CE15423C1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A500C8-6211-9EB4-11C5-36D5BA7C8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9D7B80-CC48-F4D5-8424-6B93E41C9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FC918B-617C-A0DA-F7CC-8C4FE4F0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E84C2F-5533-98F1-F6E1-81F2C814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93058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B7C10-9F41-1052-6D82-42339414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5CE4EF-C00D-5B5F-12EA-73F26D564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E76044-3CAA-D483-E8BD-CB2459EE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1DE8F8-9F44-154D-C507-2D9EF32AA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3FFD3D-C4F7-E490-8B43-A15E452F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522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2997BF-4125-6317-3F4F-D01F9518D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976B81-81C2-A6D8-8D52-63D2F9285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6F2C16-355B-F000-4739-FE8DAE00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2B9CE0-5A1A-8D0C-4E5F-E3F0DAF7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D68A58-FB76-AA78-DBC2-AEDA3BC7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68427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5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2996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45396" y="1552093"/>
            <a:ext cx="3318388" cy="3318388"/>
          </a:xfrm>
          <a:custGeom>
            <a:avLst/>
            <a:gdLst>
              <a:gd name="connsiteX0" fmla="*/ 1659194 w 3318388"/>
              <a:gd name="connsiteY0" fmla="*/ 0 h 3318388"/>
              <a:gd name="connsiteX1" fmla="*/ 3318388 w 3318388"/>
              <a:gd name="connsiteY1" fmla="*/ 1659194 h 3318388"/>
              <a:gd name="connsiteX2" fmla="*/ 1659194 w 3318388"/>
              <a:gd name="connsiteY2" fmla="*/ 3318388 h 3318388"/>
              <a:gd name="connsiteX3" fmla="*/ 0 w 3318388"/>
              <a:gd name="connsiteY3" fmla="*/ 1659194 h 3318388"/>
              <a:gd name="connsiteX4" fmla="*/ 1659194 w 3318388"/>
              <a:gd name="connsiteY4" fmla="*/ 0 h 331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8388" h="3318388">
                <a:moveTo>
                  <a:pt x="1659194" y="0"/>
                </a:moveTo>
                <a:cubicBezTo>
                  <a:pt x="2575542" y="0"/>
                  <a:pt x="3318388" y="742846"/>
                  <a:pt x="3318388" y="1659194"/>
                </a:cubicBezTo>
                <a:cubicBezTo>
                  <a:pt x="3318388" y="2575542"/>
                  <a:pt x="2575542" y="3318388"/>
                  <a:pt x="1659194" y="3318388"/>
                </a:cubicBezTo>
                <a:cubicBezTo>
                  <a:pt x="742846" y="3318388"/>
                  <a:pt x="0" y="2575542"/>
                  <a:pt x="0" y="1659194"/>
                </a:cubicBezTo>
                <a:cubicBezTo>
                  <a:pt x="0" y="742846"/>
                  <a:pt x="742846" y="0"/>
                  <a:pt x="1659194" y="0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7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F9422D-F28A-FEA3-54DF-A56915E92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FEC923-3134-8BCE-2234-E1A3D0FED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F45A91-18C0-9F59-34D8-9BF06162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4ECE5A-5ED9-322A-4144-3E6DD3C24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88E120-D90A-9E7F-C730-3923C6B7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83319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26123-7D4E-FD8F-5486-A9FEA57E0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62335-E32D-A516-573D-64DC11CA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1FABCB-7A6A-1A63-88CC-86E986D8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DE80B-463B-9E63-424D-A6C0A8DDF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D0E75C-2416-1F49-FD2B-C0972D15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4207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A45BD-AA7F-D339-F783-CDEE3F8B6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DD1D1C-747C-A02E-DCC3-86968C592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74112E-2A7A-09AB-7F86-375981090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A51EB7-FD9F-624D-86E8-B4398744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6607EB-3066-8558-32AA-BE2A0400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24575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0A3FC-8F58-86C7-EC36-53846794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63F4A5-8562-26FB-251D-0006A9BC0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5369F3-F207-DAEB-1989-342707882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9C3AE5-AE53-881D-D7AB-4937E946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7BD29C-DAE2-5267-A2E5-242C0644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C2F5F8-4F54-A10E-7C3C-DBAD7EAA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5021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7F908-C161-71E8-CFC9-B78192543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5295C8-3E75-F974-C091-E6ABD0470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A85DDF-4664-E3C3-9256-A29EEE3BF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080F83-0C1C-1F03-D485-F1F54B628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F5409-17CA-3F8C-3F58-57DC21F86B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CE13DE-A2A1-D59E-D547-22ED49FD7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3B664C3-1D5E-DAD9-D82E-3480AE48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1B365F-1FC0-B6FE-FC84-4652891C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77276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FCA93-3ADD-9C7F-959A-B5594901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81F49A-E1E4-A7C6-331A-A83D43F2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524992-C084-D3B0-0E61-EE3AEDB7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3790CB-219A-9A1E-09FD-D9119F0F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27487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03B91A-67DC-599A-E141-579FF420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149DF8-9A18-7001-68A6-0A6FC334B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BBA3A0-3678-7400-38CC-33F02122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10302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953C7-198D-1984-7514-82A243AA1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15BEE-8BA7-E035-CFE2-13A61E3DB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B69C47-276E-44D5-400E-0EFF14E95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AF191C-738E-D17D-48C9-C7D730421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0DFDD2-92B9-10D0-831E-7A55EF40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A07FFF-6670-CA31-0ABE-3EAC549D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7942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D351B6-16E2-B8CA-8A1F-4180E1DC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12B2A8-554A-EBBD-24E4-8AC660CC1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B9B4E-64FD-328D-95B9-254AF75FF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169DC9-7647-5E37-4F8B-83900A082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D4E8BD-6E8C-1EF7-55E6-A2CD69D7E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637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jp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mailto:ende@ende.b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F387DB84-E327-E3E2-0740-E3A5BF1A4F10}"/>
              </a:ext>
            </a:extLst>
          </p:cNvPr>
          <p:cNvSpPr txBox="1"/>
          <p:nvPr/>
        </p:nvSpPr>
        <p:spPr>
          <a:xfrm>
            <a:off x="4757221" y="6032468"/>
            <a:ext cx="7725974" cy="94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accent1"/>
              </a:buClr>
              <a:buSzPts val="2800"/>
            </a:pPr>
            <a:r>
              <a:rPr lang="es-ES" sz="3600" b="1" dirty="0">
                <a:solidFill>
                  <a:srgbClr val="001A7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BOLIVIA - PARAGUAY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9236290-1027-16C7-3950-5226473088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8" y="5793827"/>
            <a:ext cx="2385106" cy="540000"/>
          </a:xfrm>
          <a:prstGeom prst="rect">
            <a:avLst/>
          </a:prstGeom>
        </p:spPr>
      </p:pic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B226B6EC-8402-1287-ECB1-F34023086B16}"/>
              </a:ext>
            </a:extLst>
          </p:cNvPr>
          <p:cNvSpPr/>
          <p:nvPr/>
        </p:nvSpPr>
        <p:spPr>
          <a:xfrm>
            <a:off x="4478865" y="-3455"/>
            <a:ext cx="885829" cy="894746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14C96F74-8A57-5412-A3B8-94E0C7A07621}"/>
              </a:ext>
            </a:extLst>
          </p:cNvPr>
          <p:cNvSpPr/>
          <p:nvPr/>
        </p:nvSpPr>
        <p:spPr>
          <a:xfrm flipV="1">
            <a:off x="3860149" y="5627262"/>
            <a:ext cx="1404745" cy="124396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D5FF2C88-EF49-7686-64F9-11C3874907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1" b="3349"/>
          <a:stretch/>
        </p:blipFill>
        <p:spPr>
          <a:xfrm>
            <a:off x="3038684" y="424108"/>
            <a:ext cx="9153316" cy="522219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179D836-D726-36CC-2B80-964FDB09A11F}"/>
              </a:ext>
            </a:extLst>
          </p:cNvPr>
          <p:cNvSpPr/>
          <p:nvPr/>
        </p:nvSpPr>
        <p:spPr>
          <a:xfrm>
            <a:off x="0" y="425258"/>
            <a:ext cx="3639467" cy="5936540"/>
          </a:xfrm>
          <a:custGeom>
            <a:avLst/>
            <a:gdLst>
              <a:gd name="connsiteX0" fmla="*/ 0 w 3639467"/>
              <a:gd name="connsiteY0" fmla="*/ 0 h 5936540"/>
              <a:gd name="connsiteX1" fmla="*/ 3639467 w 3639467"/>
              <a:gd name="connsiteY1" fmla="*/ 0 h 5936540"/>
              <a:gd name="connsiteX2" fmla="*/ 3639467 w 3639467"/>
              <a:gd name="connsiteY2" fmla="*/ 5936540 h 5936540"/>
              <a:gd name="connsiteX3" fmla="*/ 0 w 3639467"/>
              <a:gd name="connsiteY3" fmla="*/ 5936540 h 5936540"/>
              <a:gd name="connsiteX4" fmla="*/ 0 w 3639467"/>
              <a:gd name="connsiteY4" fmla="*/ 0 h 5936540"/>
              <a:gd name="connsiteX0" fmla="*/ 0 w 3639467"/>
              <a:gd name="connsiteY0" fmla="*/ 0 h 5936540"/>
              <a:gd name="connsiteX1" fmla="*/ 3639467 w 3639467"/>
              <a:gd name="connsiteY1" fmla="*/ 0 h 5936540"/>
              <a:gd name="connsiteX2" fmla="*/ 1094387 w 3639467"/>
              <a:gd name="connsiteY2" fmla="*/ 5921300 h 5936540"/>
              <a:gd name="connsiteX3" fmla="*/ 0 w 3639467"/>
              <a:gd name="connsiteY3" fmla="*/ 5936540 h 5936540"/>
              <a:gd name="connsiteX4" fmla="*/ 0 w 3639467"/>
              <a:gd name="connsiteY4" fmla="*/ 0 h 593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9467" h="5936540">
                <a:moveTo>
                  <a:pt x="0" y="0"/>
                </a:moveTo>
                <a:lnTo>
                  <a:pt x="3639467" y="0"/>
                </a:lnTo>
                <a:lnTo>
                  <a:pt x="1094387" y="5921300"/>
                </a:lnTo>
                <a:lnTo>
                  <a:pt x="0" y="593654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6" name="docshape4">
            <a:extLst>
              <a:ext uri="{FF2B5EF4-FFF2-40B4-BE49-F238E27FC236}">
                <a16:creationId xmlns:a16="http://schemas.microsoft.com/office/drawing/2014/main" id="{6070C367-0021-031A-D9DA-51CDC3088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1" b="33483"/>
          <a:stretch/>
        </p:blipFill>
        <p:spPr bwMode="auto">
          <a:xfrm flipV="1">
            <a:off x="25476" y="424606"/>
            <a:ext cx="3346832" cy="350771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riángulo isósceles 12">
            <a:extLst>
              <a:ext uri="{FF2B5EF4-FFF2-40B4-BE49-F238E27FC236}">
                <a16:creationId xmlns:a16="http://schemas.microsoft.com/office/drawing/2014/main" id="{8AB879F1-4AC1-1384-EB1D-43416E071D2C}"/>
              </a:ext>
            </a:extLst>
          </p:cNvPr>
          <p:cNvSpPr/>
          <p:nvPr/>
        </p:nvSpPr>
        <p:spPr>
          <a:xfrm>
            <a:off x="948531" y="2673269"/>
            <a:ext cx="3607464" cy="4186806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228600" dist="38100" sx="106000" sy="106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54340ADD-A060-819C-ED0D-16AD47623063}"/>
              </a:ext>
            </a:extLst>
          </p:cNvPr>
          <p:cNvSpPr/>
          <p:nvPr/>
        </p:nvSpPr>
        <p:spPr>
          <a:xfrm>
            <a:off x="-942" y="-3455"/>
            <a:ext cx="4937385" cy="8743950"/>
          </a:xfrm>
          <a:prstGeom prst="diagStripe">
            <a:avLst>
              <a:gd name="adj" fmla="val 70697"/>
            </a:avLst>
          </a:prstGeom>
          <a:solidFill>
            <a:srgbClr val="FFC802"/>
          </a:solidFill>
          <a:ln>
            <a:solidFill>
              <a:srgbClr val="FFC802"/>
            </a:solidFill>
          </a:ln>
          <a:effectLst>
            <a:outerShdw blurRad="838200" dist="7493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>
              <a:solidFill>
                <a:schemeClr val="tx1"/>
              </a:solidFill>
            </a:endParaRPr>
          </a:p>
        </p:txBody>
      </p:sp>
      <p:sp>
        <p:nvSpPr>
          <p:cNvPr id="38" name="Google Shape;94;p1">
            <a:extLst>
              <a:ext uri="{FF2B5EF4-FFF2-40B4-BE49-F238E27FC236}">
                <a16:creationId xmlns:a16="http://schemas.microsoft.com/office/drawing/2014/main" id="{9E0F64EE-8337-9F81-1863-D84CBC0DF185}"/>
              </a:ext>
            </a:extLst>
          </p:cNvPr>
          <p:cNvSpPr txBox="1"/>
          <p:nvPr/>
        </p:nvSpPr>
        <p:spPr>
          <a:xfrm>
            <a:off x="4806863" y="5535135"/>
            <a:ext cx="7725974" cy="94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accent1"/>
              </a:buClr>
              <a:buSzPts val="2800"/>
            </a:pPr>
            <a:r>
              <a:rPr lang="es-ES" sz="4000" b="1" dirty="0">
                <a:solidFill>
                  <a:srgbClr val="001A7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INTEGRACIÓN ELÉCTRICA 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E4B78820-D1D6-BBAA-30F1-55D1002BDD1D}"/>
              </a:ext>
            </a:extLst>
          </p:cNvPr>
          <p:cNvGrpSpPr>
            <a:grpSpLocks noChangeAspect="1"/>
          </p:cNvGrpSpPr>
          <p:nvPr/>
        </p:nvGrpSpPr>
        <p:grpSpPr>
          <a:xfrm>
            <a:off x="9175980" y="24910"/>
            <a:ext cx="2960744" cy="360000"/>
            <a:chOff x="509266" y="5797282"/>
            <a:chExt cx="4671155" cy="567971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38987744-7307-05D5-61DB-79D6FBADCCF0}"/>
                </a:ext>
              </a:extLst>
            </p:cNvPr>
            <p:cNvGrpSpPr/>
            <p:nvPr/>
          </p:nvGrpSpPr>
          <p:grpSpPr>
            <a:xfrm>
              <a:off x="2919632" y="5825253"/>
              <a:ext cx="2260789" cy="540000"/>
              <a:chOff x="2919632" y="6202953"/>
              <a:chExt cx="2260789" cy="540000"/>
            </a:xfrm>
          </p:grpSpPr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6D37682C-8C03-F66D-9BAF-CAE815F9F8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1382" y="6202953"/>
                <a:ext cx="2169039" cy="540000"/>
              </a:xfrm>
              <a:prstGeom prst="rect">
                <a:avLst/>
              </a:prstGeom>
            </p:spPr>
          </p:pic>
          <p:cxnSp>
            <p:nvCxnSpPr>
              <p:cNvPr id="33" name="Conector recto 32">
                <a:extLst>
                  <a:ext uri="{FF2B5EF4-FFF2-40B4-BE49-F238E27FC236}">
                    <a16:creationId xmlns:a16="http://schemas.microsoft.com/office/drawing/2014/main" id="{AF6807E7-B2AE-5647-51D6-491D92997C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9632" y="6202953"/>
                <a:ext cx="0" cy="54000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B4BE7CD3-44E0-DFFD-8F03-CF5CC74CF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66" y="5797282"/>
              <a:ext cx="2385106" cy="540000"/>
            </a:xfrm>
            <a:prstGeom prst="rect">
              <a:avLst/>
            </a:prstGeom>
          </p:spPr>
        </p:pic>
      </p:grpSp>
      <p:pic>
        <p:nvPicPr>
          <p:cNvPr id="39" name="Picture 2">
            <a:extLst>
              <a:ext uri="{FF2B5EF4-FFF2-40B4-BE49-F238E27FC236}">
                <a16:creationId xmlns:a16="http://schemas.microsoft.com/office/drawing/2014/main" id="{14A3EE2E-DFB3-2E40-4692-125EC1692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8" y="640449"/>
            <a:ext cx="1945713" cy="13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B5D9AF2-212F-76E0-7A3B-653940CE470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7819" b="16426"/>
          <a:stretch/>
        </p:blipFill>
        <p:spPr>
          <a:xfrm>
            <a:off x="5284930" y="6292695"/>
            <a:ext cx="711725" cy="468000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2342CCF-7154-AAC6-889D-D727DB17D441}"/>
              </a:ext>
            </a:extLst>
          </p:cNvPr>
          <p:cNvCxnSpPr/>
          <p:nvPr/>
        </p:nvCxnSpPr>
        <p:spPr>
          <a:xfrm>
            <a:off x="11277014" y="496202"/>
            <a:ext cx="0" cy="62947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F7CE878E-1ABC-1F0F-AF33-20823407712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7015" b="17011"/>
          <a:stretch/>
        </p:blipFill>
        <p:spPr>
          <a:xfrm>
            <a:off x="11230250" y="6292695"/>
            <a:ext cx="702634" cy="46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1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>
            <a:extLst>
              <a:ext uri="{FF2B5EF4-FFF2-40B4-BE49-F238E27FC236}">
                <a16:creationId xmlns:a16="http://schemas.microsoft.com/office/drawing/2014/main" id="{1BD238F5-995C-57F6-30F1-3A533AE96EA9}"/>
              </a:ext>
            </a:extLst>
          </p:cNvPr>
          <p:cNvSpPr/>
          <p:nvPr/>
        </p:nvSpPr>
        <p:spPr>
          <a:xfrm>
            <a:off x="71120" y="3666706"/>
            <a:ext cx="7854357" cy="3069833"/>
          </a:xfrm>
          <a:prstGeom prst="rect">
            <a:avLst/>
          </a:prstGeom>
          <a:pattFill prst="pct6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F390FDF2-C83D-659D-8D56-CA9F0D3DD268}"/>
              </a:ext>
            </a:extLst>
          </p:cNvPr>
          <p:cNvSpPr/>
          <p:nvPr/>
        </p:nvSpPr>
        <p:spPr>
          <a:xfrm>
            <a:off x="476203" y="4547823"/>
            <a:ext cx="2466751" cy="206870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D26E15A-3260-0B29-7233-61C8F7EC787A}"/>
              </a:ext>
            </a:extLst>
          </p:cNvPr>
          <p:cNvSpPr txBox="1"/>
          <p:nvPr/>
        </p:nvSpPr>
        <p:spPr>
          <a:xfrm>
            <a:off x="257548" y="121461"/>
            <a:ext cx="10794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ln w="6350">
                  <a:noFill/>
                </a:ln>
                <a:solidFill>
                  <a:srgbClr val="002060"/>
                </a:solidFill>
                <a:latin typeface="Century Gothic" panose="020B0502020202020204" pitchFamily="34" charset="0"/>
              </a:rPr>
              <a:t>ESTUDIO DE INTERCONEXIÓN ELÉCTRICA BOLIVIA - PARAGUAY</a:t>
            </a:r>
          </a:p>
          <a:p>
            <a:pPr algn="just"/>
            <a:r>
              <a:rPr lang="es-ES" sz="2000" dirty="0">
                <a:ln w="6350">
                  <a:noFill/>
                </a:ln>
                <a:solidFill>
                  <a:srgbClr val="002060"/>
                </a:solidFill>
                <a:latin typeface="Century Gothic" panose="020B0502020202020204" pitchFamily="34" charset="0"/>
              </a:rPr>
              <a:t>SITUACIÓN ACTUAL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51E5567A-8815-9F72-0F44-8CC1E6995083}"/>
              </a:ext>
            </a:extLst>
          </p:cNvPr>
          <p:cNvGrpSpPr/>
          <p:nvPr/>
        </p:nvGrpSpPr>
        <p:grpSpPr>
          <a:xfrm>
            <a:off x="8406626" y="6436458"/>
            <a:ext cx="3632826" cy="372700"/>
            <a:chOff x="8376898" y="6425635"/>
            <a:chExt cx="3632826" cy="372700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6391C2B2-5495-2810-BF49-BC53B08A049D}"/>
                </a:ext>
              </a:extLst>
            </p:cNvPr>
            <p:cNvGrpSpPr/>
            <p:nvPr/>
          </p:nvGrpSpPr>
          <p:grpSpPr>
            <a:xfrm>
              <a:off x="8376898" y="6425635"/>
              <a:ext cx="3632826" cy="372700"/>
              <a:chOff x="8376898" y="6425635"/>
              <a:chExt cx="3632826" cy="372700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B4CF0551-A2FA-47F1-91D1-CAD117EC67B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048980" y="6438335"/>
                <a:ext cx="2960744" cy="360000"/>
                <a:chOff x="509266" y="5797282"/>
                <a:chExt cx="4671155" cy="567971"/>
              </a:xfrm>
            </p:grpSpPr>
            <p:grpSp>
              <p:nvGrpSpPr>
                <p:cNvPr id="8" name="Grupo 7">
                  <a:extLst>
                    <a:ext uri="{FF2B5EF4-FFF2-40B4-BE49-F238E27FC236}">
                      <a16:creationId xmlns:a16="http://schemas.microsoft.com/office/drawing/2014/main" id="{4F2F9CC9-FD73-6CD2-5694-8FAC38A71BE1}"/>
                    </a:ext>
                  </a:extLst>
                </p:cNvPr>
                <p:cNvGrpSpPr/>
                <p:nvPr/>
              </p:nvGrpSpPr>
              <p:grpSpPr>
                <a:xfrm>
                  <a:off x="2919632" y="5825253"/>
                  <a:ext cx="2260789" cy="540000"/>
                  <a:chOff x="2919632" y="6202953"/>
                  <a:chExt cx="2260789" cy="540000"/>
                </a:xfrm>
              </p:grpSpPr>
              <p:pic>
                <p:nvPicPr>
                  <p:cNvPr id="10" name="Imagen 9">
                    <a:extLst>
                      <a:ext uri="{FF2B5EF4-FFF2-40B4-BE49-F238E27FC236}">
                        <a16:creationId xmlns:a16="http://schemas.microsoft.com/office/drawing/2014/main" id="{F7E322FB-0517-36C5-F6AE-CA40D481DE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11382" y="6202953"/>
                    <a:ext cx="2169039" cy="540000"/>
                  </a:xfrm>
                  <a:prstGeom prst="rect">
                    <a:avLst/>
                  </a:prstGeom>
                </p:spPr>
              </p:pic>
              <p:cxnSp>
                <p:nvCxnSpPr>
                  <p:cNvPr id="11" name="Conector recto 10">
                    <a:extLst>
                      <a:ext uri="{FF2B5EF4-FFF2-40B4-BE49-F238E27FC236}">
                        <a16:creationId xmlns:a16="http://schemas.microsoft.com/office/drawing/2014/main" id="{6488AE3D-FA09-FC96-1797-70CD46586A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19632" y="6202953"/>
                    <a:ext cx="0" cy="540000"/>
                  </a:xfrm>
                  <a:prstGeom prst="line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9" name="Imagen 8">
                  <a:extLst>
                    <a:ext uri="{FF2B5EF4-FFF2-40B4-BE49-F238E27FC236}">
                      <a16:creationId xmlns:a16="http://schemas.microsoft.com/office/drawing/2014/main" id="{611AA4AB-6546-0620-04D0-7A2C9661F5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266" y="5797282"/>
                  <a:ext cx="2385106" cy="540000"/>
                </a:xfrm>
                <a:prstGeom prst="rect">
                  <a:avLst/>
                </a:prstGeom>
              </p:spPr>
            </p:pic>
          </p:grp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C9EB0290-E9E7-11F3-8314-DCD54FE1DC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6898" y="6425635"/>
                <a:ext cx="613929" cy="360000"/>
              </a:xfrm>
              <a:prstGeom prst="rect">
                <a:avLst/>
              </a:prstGeom>
            </p:spPr>
          </p:pic>
        </p:grp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ADF1574D-3322-09E1-F513-FB923C3A5DBC}"/>
                </a:ext>
              </a:extLst>
            </p:cNvPr>
            <p:cNvCxnSpPr>
              <a:cxnSpLocks/>
            </p:cNvCxnSpPr>
            <p:nvPr/>
          </p:nvCxnSpPr>
          <p:spPr>
            <a:xfrm>
              <a:off x="9083712" y="6447200"/>
              <a:ext cx="0" cy="34227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ángulo 36">
            <a:extLst>
              <a:ext uri="{FF2B5EF4-FFF2-40B4-BE49-F238E27FC236}">
                <a16:creationId xmlns:a16="http://schemas.microsoft.com/office/drawing/2014/main" id="{AE364C55-805F-91CA-7EB6-BFC31F8F8CAF}"/>
              </a:ext>
            </a:extLst>
          </p:cNvPr>
          <p:cNvSpPr/>
          <p:nvPr/>
        </p:nvSpPr>
        <p:spPr>
          <a:xfrm>
            <a:off x="5855091" y="1461888"/>
            <a:ext cx="6040140" cy="12958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D73ADEB6-5DEF-6DE1-08DF-D769637F6F27}"/>
              </a:ext>
            </a:extLst>
          </p:cNvPr>
          <p:cNvSpPr/>
          <p:nvPr/>
        </p:nvSpPr>
        <p:spPr>
          <a:xfrm>
            <a:off x="5855091" y="1461888"/>
            <a:ext cx="1080000" cy="1294771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CC9BD95-0FB5-8522-89CE-0CC89092CB78}"/>
              </a:ext>
            </a:extLst>
          </p:cNvPr>
          <p:cNvSpPr txBox="1"/>
          <p:nvPr/>
        </p:nvSpPr>
        <p:spPr>
          <a:xfrm>
            <a:off x="6848330" y="1475323"/>
            <a:ext cx="253251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Paraguay-Bolivia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Estudio Interconexión Eléctrica Bolivia-Paraguay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CA70A0F-8F1A-FEE0-61E3-038866FFEC51}"/>
              </a:ext>
            </a:extLst>
          </p:cNvPr>
          <p:cNvSpPr txBox="1"/>
          <p:nvPr/>
        </p:nvSpPr>
        <p:spPr>
          <a:xfrm>
            <a:off x="9600994" y="1577222"/>
            <a:ext cx="201742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7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Concluido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latin typeface="Century Gothic" panose="020B0502020202020204" pitchFamily="34" charset="0"/>
              </a:rPr>
              <a:t>Inicio: </a:t>
            </a:r>
            <a:r>
              <a:rPr lang="es-ES" sz="1600" dirty="0">
                <a:latin typeface="Century Gothic" panose="020B0502020202020204" pitchFamily="34" charset="0"/>
              </a:rPr>
              <a:t>Abr/2019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latin typeface="Century Gothic" panose="020B0502020202020204" pitchFamily="34" charset="0"/>
              </a:rPr>
              <a:t>Fin: </a:t>
            </a:r>
            <a:r>
              <a:rPr lang="es-ES" sz="1600" dirty="0">
                <a:latin typeface="Century Gothic" panose="020B0502020202020204" pitchFamily="34" charset="0"/>
              </a:rPr>
              <a:t>Nov/2019</a:t>
            </a:r>
            <a:endParaRPr lang="es-ES" sz="1050" dirty="0">
              <a:latin typeface="Century Gothic" panose="020B0502020202020204" pitchFamily="34" charset="0"/>
            </a:endParaRPr>
          </a:p>
        </p:txBody>
      </p:sp>
      <p:sp>
        <p:nvSpPr>
          <p:cNvPr id="41" name="Triángulo isósceles 40">
            <a:extLst>
              <a:ext uri="{FF2B5EF4-FFF2-40B4-BE49-F238E27FC236}">
                <a16:creationId xmlns:a16="http://schemas.microsoft.com/office/drawing/2014/main" id="{DAF0E0E0-8EEB-6E00-7E94-BDF43339FF4F}"/>
              </a:ext>
            </a:extLst>
          </p:cNvPr>
          <p:cNvSpPr/>
          <p:nvPr/>
        </p:nvSpPr>
        <p:spPr>
          <a:xfrm rot="5400000">
            <a:off x="9120944" y="1975460"/>
            <a:ext cx="683101" cy="27699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D128F9F3-BC21-8261-FF52-9BD36A1AF7F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5618" y="1624597"/>
            <a:ext cx="951159" cy="9511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B664AD1-92BD-322E-F20B-8F4536A6B5F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7819" b="16426"/>
          <a:stretch/>
        </p:blipFill>
        <p:spPr>
          <a:xfrm>
            <a:off x="1126673" y="4191171"/>
            <a:ext cx="1079999" cy="71016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911DFA77-9DE5-14C6-F652-A872CAB46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80" y="4968791"/>
            <a:ext cx="1399667" cy="81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CNDC">
            <a:extLst>
              <a:ext uri="{FF2B5EF4-FFF2-40B4-BE49-F238E27FC236}">
                <a16:creationId xmlns:a16="http://schemas.microsoft.com/office/drawing/2014/main" id="{93F3DB51-2509-A8E2-9297-CD1C04FE8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52" y="5935496"/>
            <a:ext cx="1361041" cy="48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riángulo isósceles 43">
            <a:extLst>
              <a:ext uri="{FF2B5EF4-FFF2-40B4-BE49-F238E27FC236}">
                <a16:creationId xmlns:a16="http://schemas.microsoft.com/office/drawing/2014/main" id="{A641C648-C776-2EB6-0ADF-402567B13435}"/>
              </a:ext>
            </a:extLst>
          </p:cNvPr>
          <p:cNvSpPr/>
          <p:nvPr/>
        </p:nvSpPr>
        <p:spPr>
          <a:xfrm rot="5400000">
            <a:off x="4927426" y="1873191"/>
            <a:ext cx="1003150" cy="45117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F466D157-88AA-899E-52E2-28545A0A10D1}"/>
              </a:ext>
            </a:extLst>
          </p:cNvPr>
          <p:cNvSpPr/>
          <p:nvPr/>
        </p:nvSpPr>
        <p:spPr>
          <a:xfrm>
            <a:off x="3189203" y="4536930"/>
            <a:ext cx="2466751" cy="206870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4A7C2C70-1500-3DBF-3BCE-85208246F7CF}"/>
              </a:ext>
            </a:extLst>
          </p:cNvPr>
          <p:cNvSpPr txBox="1"/>
          <p:nvPr/>
        </p:nvSpPr>
        <p:spPr>
          <a:xfrm>
            <a:off x="699196" y="3666706"/>
            <a:ext cx="47182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Trabajo Conjunto Bolivia – Paraguay: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7D948338-F9F8-865D-8D47-3B4386E9ACD6}"/>
              </a:ext>
            </a:extLst>
          </p:cNvPr>
          <p:cNvSpPr txBox="1"/>
          <p:nvPr/>
        </p:nvSpPr>
        <p:spPr>
          <a:xfrm>
            <a:off x="4653019" y="4746195"/>
            <a:ext cx="4487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Financiador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D6B21FA2-F20D-0ACC-29A8-DF7C443A9F50}"/>
              </a:ext>
            </a:extLst>
          </p:cNvPr>
          <p:cNvSpPr txBox="1"/>
          <p:nvPr/>
        </p:nvSpPr>
        <p:spPr>
          <a:xfrm>
            <a:off x="8435425" y="3575695"/>
            <a:ext cx="3459805" cy="279225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BO" sz="1400" b="1" dirty="0">
                <a:latin typeface="Century Gothic" panose="020B0502020202020204" pitchFamily="34" charset="0"/>
              </a:rPr>
              <a:t>ALCANCE ESTUDIOS: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BO" sz="1400" dirty="0">
                <a:latin typeface="Century Gothic" panose="020B0502020202020204" pitchFamily="34" charset="0"/>
              </a:rPr>
              <a:t>Estudio Energético.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BO" sz="1400" dirty="0">
                <a:latin typeface="Century Gothic" panose="020B0502020202020204" pitchFamily="34" charset="0"/>
              </a:rPr>
              <a:t>Evaluación técnica de las alternativas.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BO" sz="1400" dirty="0">
                <a:latin typeface="Century Gothic" panose="020B0502020202020204" pitchFamily="34" charset="0"/>
              </a:rPr>
              <a:t>Evaluación de beneficios, regulación y medio ambiente.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BO" sz="1400" dirty="0">
                <a:latin typeface="Century Gothic" panose="020B0502020202020204" pitchFamily="34" charset="0"/>
              </a:rPr>
              <a:t>Ingeniería Básica</a:t>
            </a:r>
          </a:p>
        </p:txBody>
      </p:sp>
      <p:sp>
        <p:nvSpPr>
          <p:cNvPr id="61" name="Triángulo isósceles 60">
            <a:extLst>
              <a:ext uri="{FF2B5EF4-FFF2-40B4-BE49-F238E27FC236}">
                <a16:creationId xmlns:a16="http://schemas.microsoft.com/office/drawing/2014/main" id="{79F48491-77B9-EC1F-FDB1-4457F7852969}"/>
              </a:ext>
            </a:extLst>
          </p:cNvPr>
          <p:cNvSpPr/>
          <p:nvPr/>
        </p:nvSpPr>
        <p:spPr>
          <a:xfrm rot="10800000">
            <a:off x="9697853" y="3044146"/>
            <a:ext cx="892246" cy="31322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F8693C-9A23-9F96-CA80-F5C35AD73C7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7015" b="17011"/>
          <a:stretch/>
        </p:blipFill>
        <p:spPr>
          <a:xfrm>
            <a:off x="3869873" y="4191171"/>
            <a:ext cx="1079998" cy="7125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A58B0B-8279-498F-5855-B51828BEE2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338" y="5351692"/>
            <a:ext cx="1283068" cy="618346"/>
          </a:xfrm>
          <a:prstGeom prst="rect">
            <a:avLst/>
          </a:prstGeom>
        </p:spPr>
      </p:pic>
      <p:pic>
        <p:nvPicPr>
          <p:cNvPr id="6" name="0 Imagen">
            <a:extLst>
              <a:ext uri="{FF2B5EF4-FFF2-40B4-BE49-F238E27FC236}">
                <a16:creationId xmlns:a16="http://schemas.microsoft.com/office/drawing/2014/main" id="{99261E4E-C11E-BD0D-9018-93DA90FD4C8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37054" r="2105" b="25893"/>
          <a:stretch/>
        </p:blipFill>
        <p:spPr bwMode="auto">
          <a:xfrm>
            <a:off x="5960908" y="5175498"/>
            <a:ext cx="1847427" cy="759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그룹 71">
            <a:extLst>
              <a:ext uri="{FF2B5EF4-FFF2-40B4-BE49-F238E27FC236}">
                <a16:creationId xmlns:a16="http://schemas.microsoft.com/office/drawing/2014/main" id="{0F5073AB-0D9D-90FE-4E05-029D009F6605}"/>
              </a:ext>
            </a:extLst>
          </p:cNvPr>
          <p:cNvGrpSpPr>
            <a:grpSpLocks noChangeAspect="1"/>
          </p:cNvGrpSpPr>
          <p:nvPr/>
        </p:nvGrpSpPr>
        <p:grpSpPr>
          <a:xfrm>
            <a:off x="1034903" y="1019487"/>
            <a:ext cx="2396331" cy="2516314"/>
            <a:chOff x="1785938" y="265113"/>
            <a:chExt cx="4637088" cy="6835775"/>
          </a:xfrm>
          <a:solidFill>
            <a:schemeClr val="bg1">
              <a:lumMod val="85000"/>
            </a:schemeClr>
          </a:solidFill>
        </p:grpSpPr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FB79304D-9033-BEB8-B294-F96C790C8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265113"/>
              <a:ext cx="1189038" cy="1657350"/>
            </a:xfrm>
            <a:custGeom>
              <a:avLst/>
              <a:gdLst>
                <a:gd name="T0" fmla="*/ 495 w 749"/>
                <a:gd name="T1" fmla="*/ 34 h 1044"/>
                <a:gd name="T2" fmla="*/ 460 w 749"/>
                <a:gd name="T3" fmla="*/ 10 h 1044"/>
                <a:gd name="T4" fmla="*/ 399 w 749"/>
                <a:gd name="T5" fmla="*/ 56 h 1044"/>
                <a:gd name="T6" fmla="*/ 337 w 749"/>
                <a:gd name="T7" fmla="*/ 83 h 1044"/>
                <a:gd name="T8" fmla="*/ 278 w 749"/>
                <a:gd name="T9" fmla="*/ 123 h 1044"/>
                <a:gd name="T10" fmla="*/ 228 w 749"/>
                <a:gd name="T11" fmla="*/ 139 h 1044"/>
                <a:gd name="T12" fmla="*/ 212 w 749"/>
                <a:gd name="T13" fmla="*/ 203 h 1044"/>
                <a:gd name="T14" fmla="*/ 163 w 749"/>
                <a:gd name="T15" fmla="*/ 243 h 1044"/>
                <a:gd name="T16" fmla="*/ 142 w 749"/>
                <a:gd name="T17" fmla="*/ 296 h 1044"/>
                <a:gd name="T18" fmla="*/ 110 w 749"/>
                <a:gd name="T19" fmla="*/ 270 h 1044"/>
                <a:gd name="T20" fmla="*/ 91 w 749"/>
                <a:gd name="T21" fmla="*/ 320 h 1044"/>
                <a:gd name="T22" fmla="*/ 78 w 749"/>
                <a:gd name="T23" fmla="*/ 368 h 1044"/>
                <a:gd name="T24" fmla="*/ 97 w 749"/>
                <a:gd name="T25" fmla="*/ 425 h 1044"/>
                <a:gd name="T26" fmla="*/ 97 w 749"/>
                <a:gd name="T27" fmla="*/ 489 h 1044"/>
                <a:gd name="T28" fmla="*/ 94 w 749"/>
                <a:gd name="T29" fmla="*/ 550 h 1044"/>
                <a:gd name="T30" fmla="*/ 91 w 749"/>
                <a:gd name="T31" fmla="*/ 598 h 1044"/>
                <a:gd name="T32" fmla="*/ 59 w 749"/>
                <a:gd name="T33" fmla="*/ 652 h 1044"/>
                <a:gd name="T34" fmla="*/ 19 w 749"/>
                <a:gd name="T35" fmla="*/ 681 h 1044"/>
                <a:gd name="T36" fmla="*/ 0 w 749"/>
                <a:gd name="T37" fmla="*/ 724 h 1044"/>
                <a:gd name="T38" fmla="*/ 49 w 749"/>
                <a:gd name="T39" fmla="*/ 764 h 1044"/>
                <a:gd name="T40" fmla="*/ 110 w 749"/>
                <a:gd name="T41" fmla="*/ 791 h 1044"/>
                <a:gd name="T42" fmla="*/ 163 w 749"/>
                <a:gd name="T43" fmla="*/ 785 h 1044"/>
                <a:gd name="T44" fmla="*/ 228 w 749"/>
                <a:gd name="T45" fmla="*/ 812 h 1044"/>
                <a:gd name="T46" fmla="*/ 297 w 749"/>
                <a:gd name="T47" fmla="*/ 839 h 1044"/>
                <a:gd name="T48" fmla="*/ 351 w 749"/>
                <a:gd name="T49" fmla="*/ 876 h 1044"/>
                <a:gd name="T50" fmla="*/ 385 w 749"/>
                <a:gd name="T51" fmla="*/ 929 h 1044"/>
                <a:gd name="T52" fmla="*/ 425 w 749"/>
                <a:gd name="T53" fmla="*/ 951 h 1044"/>
                <a:gd name="T54" fmla="*/ 490 w 749"/>
                <a:gd name="T55" fmla="*/ 932 h 1044"/>
                <a:gd name="T56" fmla="*/ 548 w 749"/>
                <a:gd name="T57" fmla="*/ 929 h 1044"/>
                <a:gd name="T58" fmla="*/ 532 w 749"/>
                <a:gd name="T59" fmla="*/ 1026 h 1044"/>
                <a:gd name="T60" fmla="*/ 596 w 749"/>
                <a:gd name="T61" fmla="*/ 1044 h 1044"/>
                <a:gd name="T62" fmla="*/ 621 w 749"/>
                <a:gd name="T63" fmla="*/ 847 h 1044"/>
                <a:gd name="T64" fmla="*/ 580 w 749"/>
                <a:gd name="T65" fmla="*/ 793 h 1044"/>
                <a:gd name="T66" fmla="*/ 596 w 749"/>
                <a:gd name="T67" fmla="*/ 742 h 1044"/>
                <a:gd name="T68" fmla="*/ 618 w 749"/>
                <a:gd name="T69" fmla="*/ 710 h 1044"/>
                <a:gd name="T70" fmla="*/ 618 w 749"/>
                <a:gd name="T71" fmla="*/ 668 h 1044"/>
                <a:gd name="T72" fmla="*/ 685 w 749"/>
                <a:gd name="T73" fmla="*/ 670 h 1044"/>
                <a:gd name="T74" fmla="*/ 735 w 749"/>
                <a:gd name="T75" fmla="*/ 644 h 1044"/>
                <a:gd name="T76" fmla="*/ 725 w 749"/>
                <a:gd name="T77" fmla="*/ 593 h 1044"/>
                <a:gd name="T78" fmla="*/ 733 w 749"/>
                <a:gd name="T79" fmla="*/ 529 h 1044"/>
                <a:gd name="T80" fmla="*/ 717 w 749"/>
                <a:gd name="T81" fmla="*/ 465 h 1044"/>
                <a:gd name="T82" fmla="*/ 733 w 749"/>
                <a:gd name="T83" fmla="*/ 403 h 1044"/>
                <a:gd name="T84" fmla="*/ 695 w 749"/>
                <a:gd name="T85" fmla="*/ 384 h 1044"/>
                <a:gd name="T86" fmla="*/ 626 w 749"/>
                <a:gd name="T87" fmla="*/ 387 h 1044"/>
                <a:gd name="T88" fmla="*/ 567 w 749"/>
                <a:gd name="T89" fmla="*/ 347 h 1044"/>
                <a:gd name="T90" fmla="*/ 500 w 749"/>
                <a:gd name="T91" fmla="*/ 331 h 1044"/>
                <a:gd name="T92" fmla="*/ 439 w 749"/>
                <a:gd name="T93" fmla="*/ 336 h 1044"/>
                <a:gd name="T94" fmla="*/ 420 w 749"/>
                <a:gd name="T95" fmla="*/ 278 h 1044"/>
                <a:gd name="T96" fmla="*/ 391 w 749"/>
                <a:gd name="T97" fmla="*/ 213 h 1044"/>
                <a:gd name="T98" fmla="*/ 364 w 749"/>
                <a:gd name="T99" fmla="*/ 197 h 1044"/>
                <a:gd name="T100" fmla="*/ 385 w 749"/>
                <a:gd name="T101" fmla="*/ 133 h 1044"/>
                <a:gd name="T102" fmla="*/ 428 w 749"/>
                <a:gd name="T103" fmla="*/ 77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9" h="1044">
                  <a:moveTo>
                    <a:pt x="444" y="56"/>
                  </a:moveTo>
                  <a:lnTo>
                    <a:pt x="457" y="51"/>
                  </a:lnTo>
                  <a:lnTo>
                    <a:pt x="468" y="45"/>
                  </a:lnTo>
                  <a:lnTo>
                    <a:pt x="482" y="45"/>
                  </a:lnTo>
                  <a:lnTo>
                    <a:pt x="495" y="34"/>
                  </a:lnTo>
                  <a:lnTo>
                    <a:pt x="500" y="24"/>
                  </a:lnTo>
                  <a:lnTo>
                    <a:pt x="498" y="10"/>
                  </a:lnTo>
                  <a:lnTo>
                    <a:pt x="484" y="0"/>
                  </a:lnTo>
                  <a:lnTo>
                    <a:pt x="473" y="2"/>
                  </a:lnTo>
                  <a:lnTo>
                    <a:pt x="460" y="10"/>
                  </a:lnTo>
                  <a:lnTo>
                    <a:pt x="444" y="24"/>
                  </a:lnTo>
                  <a:lnTo>
                    <a:pt x="433" y="34"/>
                  </a:lnTo>
                  <a:lnTo>
                    <a:pt x="425" y="48"/>
                  </a:lnTo>
                  <a:lnTo>
                    <a:pt x="412" y="51"/>
                  </a:lnTo>
                  <a:lnTo>
                    <a:pt x="399" y="56"/>
                  </a:lnTo>
                  <a:lnTo>
                    <a:pt x="388" y="64"/>
                  </a:lnTo>
                  <a:lnTo>
                    <a:pt x="375" y="77"/>
                  </a:lnTo>
                  <a:lnTo>
                    <a:pt x="361" y="83"/>
                  </a:lnTo>
                  <a:lnTo>
                    <a:pt x="351" y="83"/>
                  </a:lnTo>
                  <a:lnTo>
                    <a:pt x="337" y="83"/>
                  </a:lnTo>
                  <a:lnTo>
                    <a:pt x="321" y="83"/>
                  </a:lnTo>
                  <a:lnTo>
                    <a:pt x="308" y="85"/>
                  </a:lnTo>
                  <a:lnTo>
                    <a:pt x="300" y="99"/>
                  </a:lnTo>
                  <a:lnTo>
                    <a:pt x="289" y="109"/>
                  </a:lnTo>
                  <a:lnTo>
                    <a:pt x="278" y="123"/>
                  </a:lnTo>
                  <a:lnTo>
                    <a:pt x="268" y="109"/>
                  </a:lnTo>
                  <a:lnTo>
                    <a:pt x="254" y="107"/>
                  </a:lnTo>
                  <a:lnTo>
                    <a:pt x="244" y="115"/>
                  </a:lnTo>
                  <a:lnTo>
                    <a:pt x="233" y="125"/>
                  </a:lnTo>
                  <a:lnTo>
                    <a:pt x="228" y="139"/>
                  </a:lnTo>
                  <a:lnTo>
                    <a:pt x="220" y="152"/>
                  </a:lnTo>
                  <a:lnTo>
                    <a:pt x="214" y="163"/>
                  </a:lnTo>
                  <a:lnTo>
                    <a:pt x="212" y="176"/>
                  </a:lnTo>
                  <a:lnTo>
                    <a:pt x="212" y="189"/>
                  </a:lnTo>
                  <a:lnTo>
                    <a:pt x="212" y="203"/>
                  </a:lnTo>
                  <a:lnTo>
                    <a:pt x="198" y="203"/>
                  </a:lnTo>
                  <a:lnTo>
                    <a:pt x="185" y="205"/>
                  </a:lnTo>
                  <a:lnTo>
                    <a:pt x="179" y="219"/>
                  </a:lnTo>
                  <a:lnTo>
                    <a:pt x="174" y="230"/>
                  </a:lnTo>
                  <a:lnTo>
                    <a:pt x="163" y="243"/>
                  </a:lnTo>
                  <a:lnTo>
                    <a:pt x="150" y="248"/>
                  </a:lnTo>
                  <a:lnTo>
                    <a:pt x="139" y="259"/>
                  </a:lnTo>
                  <a:lnTo>
                    <a:pt x="137" y="270"/>
                  </a:lnTo>
                  <a:lnTo>
                    <a:pt x="142" y="283"/>
                  </a:lnTo>
                  <a:lnTo>
                    <a:pt x="142" y="296"/>
                  </a:lnTo>
                  <a:lnTo>
                    <a:pt x="142" y="310"/>
                  </a:lnTo>
                  <a:lnTo>
                    <a:pt x="129" y="310"/>
                  </a:lnTo>
                  <a:lnTo>
                    <a:pt x="129" y="296"/>
                  </a:lnTo>
                  <a:lnTo>
                    <a:pt x="121" y="283"/>
                  </a:lnTo>
                  <a:lnTo>
                    <a:pt x="110" y="270"/>
                  </a:lnTo>
                  <a:lnTo>
                    <a:pt x="97" y="270"/>
                  </a:lnTo>
                  <a:lnTo>
                    <a:pt x="102" y="283"/>
                  </a:lnTo>
                  <a:lnTo>
                    <a:pt x="102" y="296"/>
                  </a:lnTo>
                  <a:lnTo>
                    <a:pt x="97" y="310"/>
                  </a:lnTo>
                  <a:lnTo>
                    <a:pt x="91" y="320"/>
                  </a:lnTo>
                  <a:lnTo>
                    <a:pt x="86" y="334"/>
                  </a:lnTo>
                  <a:lnTo>
                    <a:pt x="73" y="331"/>
                  </a:lnTo>
                  <a:lnTo>
                    <a:pt x="70" y="344"/>
                  </a:lnTo>
                  <a:lnTo>
                    <a:pt x="70" y="355"/>
                  </a:lnTo>
                  <a:lnTo>
                    <a:pt x="78" y="368"/>
                  </a:lnTo>
                  <a:lnTo>
                    <a:pt x="81" y="382"/>
                  </a:lnTo>
                  <a:lnTo>
                    <a:pt x="94" y="384"/>
                  </a:lnTo>
                  <a:lnTo>
                    <a:pt x="97" y="398"/>
                  </a:lnTo>
                  <a:lnTo>
                    <a:pt x="94" y="414"/>
                  </a:lnTo>
                  <a:lnTo>
                    <a:pt x="97" y="425"/>
                  </a:lnTo>
                  <a:lnTo>
                    <a:pt x="105" y="438"/>
                  </a:lnTo>
                  <a:lnTo>
                    <a:pt x="97" y="451"/>
                  </a:lnTo>
                  <a:lnTo>
                    <a:pt x="91" y="462"/>
                  </a:lnTo>
                  <a:lnTo>
                    <a:pt x="97" y="475"/>
                  </a:lnTo>
                  <a:lnTo>
                    <a:pt x="97" y="489"/>
                  </a:lnTo>
                  <a:lnTo>
                    <a:pt x="97" y="502"/>
                  </a:lnTo>
                  <a:lnTo>
                    <a:pt x="97" y="513"/>
                  </a:lnTo>
                  <a:lnTo>
                    <a:pt x="97" y="526"/>
                  </a:lnTo>
                  <a:lnTo>
                    <a:pt x="94" y="539"/>
                  </a:lnTo>
                  <a:lnTo>
                    <a:pt x="94" y="550"/>
                  </a:lnTo>
                  <a:lnTo>
                    <a:pt x="102" y="563"/>
                  </a:lnTo>
                  <a:lnTo>
                    <a:pt x="113" y="563"/>
                  </a:lnTo>
                  <a:lnTo>
                    <a:pt x="113" y="577"/>
                  </a:lnTo>
                  <a:lnTo>
                    <a:pt x="102" y="585"/>
                  </a:lnTo>
                  <a:lnTo>
                    <a:pt x="91" y="598"/>
                  </a:lnTo>
                  <a:lnTo>
                    <a:pt x="81" y="612"/>
                  </a:lnTo>
                  <a:lnTo>
                    <a:pt x="78" y="622"/>
                  </a:lnTo>
                  <a:lnTo>
                    <a:pt x="75" y="636"/>
                  </a:lnTo>
                  <a:lnTo>
                    <a:pt x="73" y="649"/>
                  </a:lnTo>
                  <a:lnTo>
                    <a:pt x="59" y="652"/>
                  </a:lnTo>
                  <a:lnTo>
                    <a:pt x="49" y="652"/>
                  </a:lnTo>
                  <a:lnTo>
                    <a:pt x="35" y="660"/>
                  </a:lnTo>
                  <a:lnTo>
                    <a:pt x="22" y="654"/>
                  </a:lnTo>
                  <a:lnTo>
                    <a:pt x="19" y="668"/>
                  </a:lnTo>
                  <a:lnTo>
                    <a:pt x="19" y="681"/>
                  </a:lnTo>
                  <a:lnTo>
                    <a:pt x="24" y="692"/>
                  </a:lnTo>
                  <a:lnTo>
                    <a:pt x="30" y="705"/>
                  </a:lnTo>
                  <a:lnTo>
                    <a:pt x="16" y="710"/>
                  </a:lnTo>
                  <a:lnTo>
                    <a:pt x="3" y="710"/>
                  </a:lnTo>
                  <a:lnTo>
                    <a:pt x="0" y="724"/>
                  </a:lnTo>
                  <a:lnTo>
                    <a:pt x="8" y="745"/>
                  </a:lnTo>
                  <a:lnTo>
                    <a:pt x="0" y="726"/>
                  </a:lnTo>
                  <a:lnTo>
                    <a:pt x="22" y="750"/>
                  </a:lnTo>
                  <a:lnTo>
                    <a:pt x="35" y="761"/>
                  </a:lnTo>
                  <a:lnTo>
                    <a:pt x="49" y="764"/>
                  </a:lnTo>
                  <a:lnTo>
                    <a:pt x="59" y="769"/>
                  </a:lnTo>
                  <a:lnTo>
                    <a:pt x="73" y="772"/>
                  </a:lnTo>
                  <a:lnTo>
                    <a:pt x="86" y="769"/>
                  </a:lnTo>
                  <a:lnTo>
                    <a:pt x="97" y="777"/>
                  </a:lnTo>
                  <a:lnTo>
                    <a:pt x="110" y="791"/>
                  </a:lnTo>
                  <a:lnTo>
                    <a:pt x="123" y="796"/>
                  </a:lnTo>
                  <a:lnTo>
                    <a:pt x="137" y="796"/>
                  </a:lnTo>
                  <a:lnTo>
                    <a:pt x="147" y="804"/>
                  </a:lnTo>
                  <a:lnTo>
                    <a:pt x="161" y="796"/>
                  </a:lnTo>
                  <a:lnTo>
                    <a:pt x="163" y="785"/>
                  </a:lnTo>
                  <a:lnTo>
                    <a:pt x="177" y="791"/>
                  </a:lnTo>
                  <a:lnTo>
                    <a:pt x="190" y="796"/>
                  </a:lnTo>
                  <a:lnTo>
                    <a:pt x="201" y="799"/>
                  </a:lnTo>
                  <a:lnTo>
                    <a:pt x="214" y="809"/>
                  </a:lnTo>
                  <a:lnTo>
                    <a:pt x="228" y="812"/>
                  </a:lnTo>
                  <a:lnTo>
                    <a:pt x="246" y="812"/>
                  </a:lnTo>
                  <a:lnTo>
                    <a:pt x="257" y="815"/>
                  </a:lnTo>
                  <a:lnTo>
                    <a:pt x="270" y="823"/>
                  </a:lnTo>
                  <a:lnTo>
                    <a:pt x="284" y="831"/>
                  </a:lnTo>
                  <a:lnTo>
                    <a:pt x="297" y="839"/>
                  </a:lnTo>
                  <a:lnTo>
                    <a:pt x="302" y="849"/>
                  </a:lnTo>
                  <a:lnTo>
                    <a:pt x="313" y="863"/>
                  </a:lnTo>
                  <a:lnTo>
                    <a:pt x="324" y="865"/>
                  </a:lnTo>
                  <a:lnTo>
                    <a:pt x="337" y="873"/>
                  </a:lnTo>
                  <a:lnTo>
                    <a:pt x="351" y="876"/>
                  </a:lnTo>
                  <a:lnTo>
                    <a:pt x="356" y="887"/>
                  </a:lnTo>
                  <a:lnTo>
                    <a:pt x="369" y="897"/>
                  </a:lnTo>
                  <a:lnTo>
                    <a:pt x="383" y="903"/>
                  </a:lnTo>
                  <a:lnTo>
                    <a:pt x="377" y="916"/>
                  </a:lnTo>
                  <a:lnTo>
                    <a:pt x="385" y="929"/>
                  </a:lnTo>
                  <a:lnTo>
                    <a:pt x="377" y="943"/>
                  </a:lnTo>
                  <a:lnTo>
                    <a:pt x="391" y="943"/>
                  </a:lnTo>
                  <a:lnTo>
                    <a:pt x="396" y="956"/>
                  </a:lnTo>
                  <a:lnTo>
                    <a:pt x="412" y="948"/>
                  </a:lnTo>
                  <a:lnTo>
                    <a:pt x="425" y="951"/>
                  </a:lnTo>
                  <a:lnTo>
                    <a:pt x="439" y="943"/>
                  </a:lnTo>
                  <a:lnTo>
                    <a:pt x="449" y="937"/>
                  </a:lnTo>
                  <a:lnTo>
                    <a:pt x="463" y="932"/>
                  </a:lnTo>
                  <a:lnTo>
                    <a:pt x="476" y="929"/>
                  </a:lnTo>
                  <a:lnTo>
                    <a:pt x="490" y="932"/>
                  </a:lnTo>
                  <a:lnTo>
                    <a:pt x="500" y="943"/>
                  </a:lnTo>
                  <a:lnTo>
                    <a:pt x="514" y="937"/>
                  </a:lnTo>
                  <a:lnTo>
                    <a:pt x="524" y="927"/>
                  </a:lnTo>
                  <a:lnTo>
                    <a:pt x="535" y="927"/>
                  </a:lnTo>
                  <a:lnTo>
                    <a:pt x="548" y="929"/>
                  </a:lnTo>
                  <a:lnTo>
                    <a:pt x="562" y="929"/>
                  </a:lnTo>
                  <a:lnTo>
                    <a:pt x="572" y="935"/>
                  </a:lnTo>
                  <a:lnTo>
                    <a:pt x="578" y="948"/>
                  </a:lnTo>
                  <a:lnTo>
                    <a:pt x="591" y="951"/>
                  </a:lnTo>
                  <a:lnTo>
                    <a:pt x="532" y="1026"/>
                  </a:lnTo>
                  <a:lnTo>
                    <a:pt x="556" y="1012"/>
                  </a:lnTo>
                  <a:lnTo>
                    <a:pt x="570" y="1007"/>
                  </a:lnTo>
                  <a:lnTo>
                    <a:pt x="578" y="1012"/>
                  </a:lnTo>
                  <a:lnTo>
                    <a:pt x="578" y="1026"/>
                  </a:lnTo>
                  <a:lnTo>
                    <a:pt x="596" y="1044"/>
                  </a:lnTo>
                  <a:lnTo>
                    <a:pt x="610" y="956"/>
                  </a:lnTo>
                  <a:lnTo>
                    <a:pt x="618" y="879"/>
                  </a:lnTo>
                  <a:lnTo>
                    <a:pt x="618" y="873"/>
                  </a:lnTo>
                  <a:lnTo>
                    <a:pt x="621" y="860"/>
                  </a:lnTo>
                  <a:lnTo>
                    <a:pt x="621" y="847"/>
                  </a:lnTo>
                  <a:lnTo>
                    <a:pt x="610" y="833"/>
                  </a:lnTo>
                  <a:lnTo>
                    <a:pt x="602" y="823"/>
                  </a:lnTo>
                  <a:lnTo>
                    <a:pt x="591" y="809"/>
                  </a:lnTo>
                  <a:lnTo>
                    <a:pt x="580" y="807"/>
                  </a:lnTo>
                  <a:lnTo>
                    <a:pt x="580" y="793"/>
                  </a:lnTo>
                  <a:lnTo>
                    <a:pt x="580" y="780"/>
                  </a:lnTo>
                  <a:lnTo>
                    <a:pt x="580" y="769"/>
                  </a:lnTo>
                  <a:lnTo>
                    <a:pt x="580" y="756"/>
                  </a:lnTo>
                  <a:lnTo>
                    <a:pt x="583" y="742"/>
                  </a:lnTo>
                  <a:lnTo>
                    <a:pt x="596" y="742"/>
                  </a:lnTo>
                  <a:lnTo>
                    <a:pt x="607" y="734"/>
                  </a:lnTo>
                  <a:lnTo>
                    <a:pt x="621" y="742"/>
                  </a:lnTo>
                  <a:lnTo>
                    <a:pt x="634" y="737"/>
                  </a:lnTo>
                  <a:lnTo>
                    <a:pt x="631" y="724"/>
                  </a:lnTo>
                  <a:lnTo>
                    <a:pt x="618" y="710"/>
                  </a:lnTo>
                  <a:lnTo>
                    <a:pt x="604" y="705"/>
                  </a:lnTo>
                  <a:lnTo>
                    <a:pt x="591" y="708"/>
                  </a:lnTo>
                  <a:lnTo>
                    <a:pt x="588" y="668"/>
                  </a:lnTo>
                  <a:lnTo>
                    <a:pt x="602" y="668"/>
                  </a:lnTo>
                  <a:lnTo>
                    <a:pt x="618" y="668"/>
                  </a:lnTo>
                  <a:lnTo>
                    <a:pt x="631" y="668"/>
                  </a:lnTo>
                  <a:lnTo>
                    <a:pt x="642" y="668"/>
                  </a:lnTo>
                  <a:lnTo>
                    <a:pt x="655" y="668"/>
                  </a:lnTo>
                  <a:lnTo>
                    <a:pt x="669" y="668"/>
                  </a:lnTo>
                  <a:lnTo>
                    <a:pt x="685" y="670"/>
                  </a:lnTo>
                  <a:lnTo>
                    <a:pt x="695" y="660"/>
                  </a:lnTo>
                  <a:lnTo>
                    <a:pt x="695" y="649"/>
                  </a:lnTo>
                  <a:lnTo>
                    <a:pt x="711" y="652"/>
                  </a:lnTo>
                  <a:lnTo>
                    <a:pt x="725" y="646"/>
                  </a:lnTo>
                  <a:lnTo>
                    <a:pt x="735" y="644"/>
                  </a:lnTo>
                  <a:lnTo>
                    <a:pt x="749" y="644"/>
                  </a:lnTo>
                  <a:lnTo>
                    <a:pt x="749" y="630"/>
                  </a:lnTo>
                  <a:lnTo>
                    <a:pt x="743" y="617"/>
                  </a:lnTo>
                  <a:lnTo>
                    <a:pt x="733" y="604"/>
                  </a:lnTo>
                  <a:lnTo>
                    <a:pt x="725" y="593"/>
                  </a:lnTo>
                  <a:lnTo>
                    <a:pt x="733" y="579"/>
                  </a:lnTo>
                  <a:lnTo>
                    <a:pt x="743" y="566"/>
                  </a:lnTo>
                  <a:lnTo>
                    <a:pt x="746" y="555"/>
                  </a:lnTo>
                  <a:lnTo>
                    <a:pt x="743" y="542"/>
                  </a:lnTo>
                  <a:lnTo>
                    <a:pt x="733" y="529"/>
                  </a:lnTo>
                  <a:lnTo>
                    <a:pt x="727" y="515"/>
                  </a:lnTo>
                  <a:lnTo>
                    <a:pt x="722" y="505"/>
                  </a:lnTo>
                  <a:lnTo>
                    <a:pt x="717" y="491"/>
                  </a:lnTo>
                  <a:lnTo>
                    <a:pt x="717" y="478"/>
                  </a:lnTo>
                  <a:lnTo>
                    <a:pt x="717" y="465"/>
                  </a:lnTo>
                  <a:lnTo>
                    <a:pt x="717" y="454"/>
                  </a:lnTo>
                  <a:lnTo>
                    <a:pt x="717" y="441"/>
                  </a:lnTo>
                  <a:lnTo>
                    <a:pt x="725" y="427"/>
                  </a:lnTo>
                  <a:lnTo>
                    <a:pt x="735" y="417"/>
                  </a:lnTo>
                  <a:lnTo>
                    <a:pt x="733" y="403"/>
                  </a:lnTo>
                  <a:lnTo>
                    <a:pt x="735" y="390"/>
                  </a:lnTo>
                  <a:lnTo>
                    <a:pt x="733" y="376"/>
                  </a:lnTo>
                  <a:lnTo>
                    <a:pt x="722" y="374"/>
                  </a:lnTo>
                  <a:lnTo>
                    <a:pt x="709" y="382"/>
                  </a:lnTo>
                  <a:lnTo>
                    <a:pt x="695" y="384"/>
                  </a:lnTo>
                  <a:lnTo>
                    <a:pt x="677" y="384"/>
                  </a:lnTo>
                  <a:lnTo>
                    <a:pt x="666" y="382"/>
                  </a:lnTo>
                  <a:lnTo>
                    <a:pt x="653" y="376"/>
                  </a:lnTo>
                  <a:lnTo>
                    <a:pt x="639" y="382"/>
                  </a:lnTo>
                  <a:lnTo>
                    <a:pt x="626" y="387"/>
                  </a:lnTo>
                  <a:lnTo>
                    <a:pt x="615" y="387"/>
                  </a:lnTo>
                  <a:lnTo>
                    <a:pt x="604" y="374"/>
                  </a:lnTo>
                  <a:lnTo>
                    <a:pt x="591" y="366"/>
                  </a:lnTo>
                  <a:lnTo>
                    <a:pt x="580" y="352"/>
                  </a:lnTo>
                  <a:lnTo>
                    <a:pt x="567" y="347"/>
                  </a:lnTo>
                  <a:lnTo>
                    <a:pt x="554" y="344"/>
                  </a:lnTo>
                  <a:lnTo>
                    <a:pt x="543" y="336"/>
                  </a:lnTo>
                  <a:lnTo>
                    <a:pt x="530" y="334"/>
                  </a:lnTo>
                  <a:lnTo>
                    <a:pt x="516" y="331"/>
                  </a:lnTo>
                  <a:lnTo>
                    <a:pt x="500" y="331"/>
                  </a:lnTo>
                  <a:lnTo>
                    <a:pt x="490" y="331"/>
                  </a:lnTo>
                  <a:lnTo>
                    <a:pt x="476" y="328"/>
                  </a:lnTo>
                  <a:lnTo>
                    <a:pt x="463" y="331"/>
                  </a:lnTo>
                  <a:lnTo>
                    <a:pt x="449" y="336"/>
                  </a:lnTo>
                  <a:lnTo>
                    <a:pt x="439" y="336"/>
                  </a:lnTo>
                  <a:lnTo>
                    <a:pt x="431" y="326"/>
                  </a:lnTo>
                  <a:lnTo>
                    <a:pt x="420" y="315"/>
                  </a:lnTo>
                  <a:lnTo>
                    <a:pt x="415" y="302"/>
                  </a:lnTo>
                  <a:lnTo>
                    <a:pt x="420" y="291"/>
                  </a:lnTo>
                  <a:lnTo>
                    <a:pt x="420" y="278"/>
                  </a:lnTo>
                  <a:lnTo>
                    <a:pt x="415" y="264"/>
                  </a:lnTo>
                  <a:lnTo>
                    <a:pt x="409" y="251"/>
                  </a:lnTo>
                  <a:lnTo>
                    <a:pt x="399" y="240"/>
                  </a:lnTo>
                  <a:lnTo>
                    <a:pt x="396" y="227"/>
                  </a:lnTo>
                  <a:lnTo>
                    <a:pt x="391" y="213"/>
                  </a:lnTo>
                  <a:lnTo>
                    <a:pt x="391" y="203"/>
                  </a:lnTo>
                  <a:lnTo>
                    <a:pt x="377" y="203"/>
                  </a:lnTo>
                  <a:lnTo>
                    <a:pt x="369" y="213"/>
                  </a:lnTo>
                  <a:lnTo>
                    <a:pt x="356" y="213"/>
                  </a:lnTo>
                  <a:lnTo>
                    <a:pt x="364" y="197"/>
                  </a:lnTo>
                  <a:lnTo>
                    <a:pt x="375" y="187"/>
                  </a:lnTo>
                  <a:lnTo>
                    <a:pt x="377" y="173"/>
                  </a:lnTo>
                  <a:lnTo>
                    <a:pt x="375" y="157"/>
                  </a:lnTo>
                  <a:lnTo>
                    <a:pt x="377" y="144"/>
                  </a:lnTo>
                  <a:lnTo>
                    <a:pt x="385" y="133"/>
                  </a:lnTo>
                  <a:lnTo>
                    <a:pt x="391" y="120"/>
                  </a:lnTo>
                  <a:lnTo>
                    <a:pt x="396" y="107"/>
                  </a:lnTo>
                  <a:lnTo>
                    <a:pt x="409" y="96"/>
                  </a:lnTo>
                  <a:lnTo>
                    <a:pt x="415" y="83"/>
                  </a:lnTo>
                  <a:lnTo>
                    <a:pt x="428" y="77"/>
                  </a:lnTo>
                  <a:lnTo>
                    <a:pt x="441" y="69"/>
                  </a:lnTo>
                  <a:lnTo>
                    <a:pt x="444" y="56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245C7F30-96F4-0AC1-9761-4D0BC9020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225" y="285750"/>
              <a:ext cx="1392238" cy="1144588"/>
            </a:xfrm>
            <a:custGeom>
              <a:avLst/>
              <a:gdLst>
                <a:gd name="T0" fmla="*/ 369 w 877"/>
                <a:gd name="T1" fmla="*/ 577 h 721"/>
                <a:gd name="T2" fmla="*/ 377 w 877"/>
                <a:gd name="T3" fmla="*/ 516 h 721"/>
                <a:gd name="T4" fmla="*/ 361 w 877"/>
                <a:gd name="T5" fmla="*/ 452 h 721"/>
                <a:gd name="T6" fmla="*/ 377 w 877"/>
                <a:gd name="T7" fmla="*/ 390 h 721"/>
                <a:gd name="T8" fmla="*/ 339 w 877"/>
                <a:gd name="T9" fmla="*/ 371 h 721"/>
                <a:gd name="T10" fmla="*/ 270 w 877"/>
                <a:gd name="T11" fmla="*/ 374 h 721"/>
                <a:gd name="T12" fmla="*/ 211 w 877"/>
                <a:gd name="T13" fmla="*/ 334 h 721"/>
                <a:gd name="T14" fmla="*/ 144 w 877"/>
                <a:gd name="T15" fmla="*/ 318 h 721"/>
                <a:gd name="T16" fmla="*/ 83 w 877"/>
                <a:gd name="T17" fmla="*/ 323 h 721"/>
                <a:gd name="T18" fmla="*/ 61 w 877"/>
                <a:gd name="T19" fmla="*/ 265 h 721"/>
                <a:gd name="T20" fmla="*/ 35 w 877"/>
                <a:gd name="T21" fmla="*/ 200 h 721"/>
                <a:gd name="T22" fmla="*/ 8 w 877"/>
                <a:gd name="T23" fmla="*/ 184 h 721"/>
                <a:gd name="T24" fmla="*/ 27 w 877"/>
                <a:gd name="T25" fmla="*/ 118 h 721"/>
                <a:gd name="T26" fmla="*/ 72 w 877"/>
                <a:gd name="T27" fmla="*/ 62 h 721"/>
                <a:gd name="T28" fmla="*/ 126 w 877"/>
                <a:gd name="T29" fmla="*/ 30 h 721"/>
                <a:gd name="T30" fmla="*/ 101 w 877"/>
                <a:gd name="T31" fmla="*/ 83 h 721"/>
                <a:gd name="T32" fmla="*/ 91 w 877"/>
                <a:gd name="T33" fmla="*/ 144 h 721"/>
                <a:gd name="T34" fmla="*/ 120 w 877"/>
                <a:gd name="T35" fmla="*/ 200 h 721"/>
                <a:gd name="T36" fmla="*/ 147 w 877"/>
                <a:gd name="T37" fmla="*/ 150 h 721"/>
                <a:gd name="T38" fmla="*/ 126 w 877"/>
                <a:gd name="T39" fmla="*/ 94 h 721"/>
                <a:gd name="T40" fmla="*/ 179 w 877"/>
                <a:gd name="T41" fmla="*/ 59 h 721"/>
                <a:gd name="T42" fmla="*/ 211 w 877"/>
                <a:gd name="T43" fmla="*/ 24 h 721"/>
                <a:gd name="T44" fmla="*/ 235 w 877"/>
                <a:gd name="T45" fmla="*/ 30 h 721"/>
                <a:gd name="T46" fmla="*/ 294 w 877"/>
                <a:gd name="T47" fmla="*/ 51 h 721"/>
                <a:gd name="T48" fmla="*/ 353 w 877"/>
                <a:gd name="T49" fmla="*/ 94 h 721"/>
                <a:gd name="T50" fmla="*/ 417 w 877"/>
                <a:gd name="T51" fmla="*/ 96 h 721"/>
                <a:gd name="T52" fmla="*/ 478 w 877"/>
                <a:gd name="T53" fmla="*/ 104 h 721"/>
                <a:gd name="T54" fmla="*/ 542 w 877"/>
                <a:gd name="T55" fmla="*/ 115 h 721"/>
                <a:gd name="T56" fmla="*/ 604 w 877"/>
                <a:gd name="T57" fmla="*/ 102 h 721"/>
                <a:gd name="T58" fmla="*/ 617 w 877"/>
                <a:gd name="T59" fmla="*/ 83 h 721"/>
                <a:gd name="T60" fmla="*/ 692 w 877"/>
                <a:gd name="T61" fmla="*/ 75 h 721"/>
                <a:gd name="T62" fmla="*/ 732 w 877"/>
                <a:gd name="T63" fmla="*/ 91 h 721"/>
                <a:gd name="T64" fmla="*/ 689 w 877"/>
                <a:gd name="T65" fmla="*/ 102 h 721"/>
                <a:gd name="T66" fmla="*/ 751 w 877"/>
                <a:gd name="T67" fmla="*/ 131 h 721"/>
                <a:gd name="T68" fmla="*/ 812 w 877"/>
                <a:gd name="T69" fmla="*/ 147 h 721"/>
                <a:gd name="T70" fmla="*/ 807 w 877"/>
                <a:gd name="T71" fmla="*/ 208 h 721"/>
                <a:gd name="T72" fmla="*/ 869 w 877"/>
                <a:gd name="T73" fmla="*/ 206 h 721"/>
                <a:gd name="T74" fmla="*/ 836 w 877"/>
                <a:gd name="T75" fmla="*/ 251 h 721"/>
                <a:gd name="T76" fmla="*/ 845 w 877"/>
                <a:gd name="T77" fmla="*/ 313 h 721"/>
                <a:gd name="T78" fmla="*/ 783 w 877"/>
                <a:gd name="T79" fmla="*/ 334 h 721"/>
                <a:gd name="T80" fmla="*/ 791 w 877"/>
                <a:gd name="T81" fmla="*/ 393 h 721"/>
                <a:gd name="T82" fmla="*/ 815 w 877"/>
                <a:gd name="T83" fmla="*/ 452 h 721"/>
                <a:gd name="T84" fmla="*/ 746 w 877"/>
                <a:gd name="T85" fmla="*/ 484 h 721"/>
                <a:gd name="T86" fmla="*/ 684 w 877"/>
                <a:gd name="T87" fmla="*/ 494 h 721"/>
                <a:gd name="T88" fmla="*/ 623 w 877"/>
                <a:gd name="T89" fmla="*/ 502 h 721"/>
                <a:gd name="T90" fmla="*/ 561 w 877"/>
                <a:gd name="T91" fmla="*/ 489 h 721"/>
                <a:gd name="T92" fmla="*/ 583 w 877"/>
                <a:gd name="T93" fmla="*/ 529 h 721"/>
                <a:gd name="T94" fmla="*/ 588 w 877"/>
                <a:gd name="T95" fmla="*/ 596 h 721"/>
                <a:gd name="T96" fmla="*/ 641 w 877"/>
                <a:gd name="T97" fmla="*/ 617 h 721"/>
                <a:gd name="T98" fmla="*/ 585 w 877"/>
                <a:gd name="T99" fmla="*/ 655 h 721"/>
                <a:gd name="T100" fmla="*/ 532 w 877"/>
                <a:gd name="T101" fmla="*/ 708 h 721"/>
                <a:gd name="T102" fmla="*/ 476 w 877"/>
                <a:gd name="T103" fmla="*/ 713 h 721"/>
                <a:gd name="T104" fmla="*/ 425 w 877"/>
                <a:gd name="T105" fmla="*/ 673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7" h="721">
                  <a:moveTo>
                    <a:pt x="393" y="628"/>
                  </a:moveTo>
                  <a:lnTo>
                    <a:pt x="393" y="617"/>
                  </a:lnTo>
                  <a:lnTo>
                    <a:pt x="387" y="604"/>
                  </a:lnTo>
                  <a:lnTo>
                    <a:pt x="377" y="591"/>
                  </a:lnTo>
                  <a:lnTo>
                    <a:pt x="369" y="577"/>
                  </a:lnTo>
                  <a:lnTo>
                    <a:pt x="377" y="566"/>
                  </a:lnTo>
                  <a:lnTo>
                    <a:pt x="387" y="553"/>
                  </a:lnTo>
                  <a:lnTo>
                    <a:pt x="390" y="540"/>
                  </a:lnTo>
                  <a:lnTo>
                    <a:pt x="387" y="529"/>
                  </a:lnTo>
                  <a:lnTo>
                    <a:pt x="377" y="516"/>
                  </a:lnTo>
                  <a:lnTo>
                    <a:pt x="371" y="502"/>
                  </a:lnTo>
                  <a:lnTo>
                    <a:pt x="366" y="492"/>
                  </a:lnTo>
                  <a:lnTo>
                    <a:pt x="361" y="478"/>
                  </a:lnTo>
                  <a:lnTo>
                    <a:pt x="361" y="465"/>
                  </a:lnTo>
                  <a:lnTo>
                    <a:pt x="361" y="452"/>
                  </a:lnTo>
                  <a:lnTo>
                    <a:pt x="361" y="441"/>
                  </a:lnTo>
                  <a:lnTo>
                    <a:pt x="361" y="428"/>
                  </a:lnTo>
                  <a:lnTo>
                    <a:pt x="369" y="414"/>
                  </a:lnTo>
                  <a:lnTo>
                    <a:pt x="379" y="401"/>
                  </a:lnTo>
                  <a:lnTo>
                    <a:pt x="377" y="390"/>
                  </a:lnTo>
                  <a:lnTo>
                    <a:pt x="379" y="377"/>
                  </a:lnTo>
                  <a:lnTo>
                    <a:pt x="377" y="363"/>
                  </a:lnTo>
                  <a:lnTo>
                    <a:pt x="366" y="361"/>
                  </a:lnTo>
                  <a:lnTo>
                    <a:pt x="353" y="369"/>
                  </a:lnTo>
                  <a:lnTo>
                    <a:pt x="339" y="371"/>
                  </a:lnTo>
                  <a:lnTo>
                    <a:pt x="321" y="371"/>
                  </a:lnTo>
                  <a:lnTo>
                    <a:pt x="307" y="369"/>
                  </a:lnTo>
                  <a:lnTo>
                    <a:pt x="297" y="363"/>
                  </a:lnTo>
                  <a:lnTo>
                    <a:pt x="283" y="369"/>
                  </a:lnTo>
                  <a:lnTo>
                    <a:pt x="270" y="374"/>
                  </a:lnTo>
                  <a:lnTo>
                    <a:pt x="259" y="374"/>
                  </a:lnTo>
                  <a:lnTo>
                    <a:pt x="248" y="361"/>
                  </a:lnTo>
                  <a:lnTo>
                    <a:pt x="235" y="353"/>
                  </a:lnTo>
                  <a:lnTo>
                    <a:pt x="224" y="339"/>
                  </a:lnTo>
                  <a:lnTo>
                    <a:pt x="211" y="334"/>
                  </a:lnTo>
                  <a:lnTo>
                    <a:pt x="198" y="329"/>
                  </a:lnTo>
                  <a:lnTo>
                    <a:pt x="184" y="323"/>
                  </a:lnTo>
                  <a:lnTo>
                    <a:pt x="174" y="321"/>
                  </a:lnTo>
                  <a:lnTo>
                    <a:pt x="160" y="318"/>
                  </a:lnTo>
                  <a:lnTo>
                    <a:pt x="144" y="318"/>
                  </a:lnTo>
                  <a:lnTo>
                    <a:pt x="131" y="318"/>
                  </a:lnTo>
                  <a:lnTo>
                    <a:pt x="120" y="315"/>
                  </a:lnTo>
                  <a:lnTo>
                    <a:pt x="107" y="318"/>
                  </a:lnTo>
                  <a:lnTo>
                    <a:pt x="93" y="323"/>
                  </a:lnTo>
                  <a:lnTo>
                    <a:pt x="83" y="323"/>
                  </a:lnTo>
                  <a:lnTo>
                    <a:pt x="75" y="310"/>
                  </a:lnTo>
                  <a:lnTo>
                    <a:pt x="61" y="302"/>
                  </a:lnTo>
                  <a:lnTo>
                    <a:pt x="59" y="289"/>
                  </a:lnTo>
                  <a:lnTo>
                    <a:pt x="61" y="278"/>
                  </a:lnTo>
                  <a:lnTo>
                    <a:pt x="61" y="265"/>
                  </a:lnTo>
                  <a:lnTo>
                    <a:pt x="59" y="251"/>
                  </a:lnTo>
                  <a:lnTo>
                    <a:pt x="53" y="238"/>
                  </a:lnTo>
                  <a:lnTo>
                    <a:pt x="43" y="227"/>
                  </a:lnTo>
                  <a:lnTo>
                    <a:pt x="40" y="214"/>
                  </a:lnTo>
                  <a:lnTo>
                    <a:pt x="35" y="200"/>
                  </a:lnTo>
                  <a:lnTo>
                    <a:pt x="35" y="187"/>
                  </a:lnTo>
                  <a:lnTo>
                    <a:pt x="21" y="187"/>
                  </a:lnTo>
                  <a:lnTo>
                    <a:pt x="13" y="200"/>
                  </a:lnTo>
                  <a:lnTo>
                    <a:pt x="0" y="200"/>
                  </a:lnTo>
                  <a:lnTo>
                    <a:pt x="8" y="184"/>
                  </a:lnTo>
                  <a:lnTo>
                    <a:pt x="19" y="174"/>
                  </a:lnTo>
                  <a:lnTo>
                    <a:pt x="21" y="160"/>
                  </a:lnTo>
                  <a:lnTo>
                    <a:pt x="19" y="144"/>
                  </a:lnTo>
                  <a:lnTo>
                    <a:pt x="21" y="131"/>
                  </a:lnTo>
                  <a:lnTo>
                    <a:pt x="27" y="118"/>
                  </a:lnTo>
                  <a:lnTo>
                    <a:pt x="35" y="107"/>
                  </a:lnTo>
                  <a:lnTo>
                    <a:pt x="40" y="94"/>
                  </a:lnTo>
                  <a:lnTo>
                    <a:pt x="53" y="80"/>
                  </a:lnTo>
                  <a:lnTo>
                    <a:pt x="59" y="70"/>
                  </a:lnTo>
                  <a:lnTo>
                    <a:pt x="72" y="62"/>
                  </a:lnTo>
                  <a:lnTo>
                    <a:pt x="85" y="56"/>
                  </a:lnTo>
                  <a:lnTo>
                    <a:pt x="88" y="43"/>
                  </a:lnTo>
                  <a:lnTo>
                    <a:pt x="101" y="38"/>
                  </a:lnTo>
                  <a:lnTo>
                    <a:pt x="112" y="30"/>
                  </a:lnTo>
                  <a:lnTo>
                    <a:pt x="126" y="30"/>
                  </a:lnTo>
                  <a:lnTo>
                    <a:pt x="123" y="38"/>
                  </a:lnTo>
                  <a:lnTo>
                    <a:pt x="109" y="43"/>
                  </a:lnTo>
                  <a:lnTo>
                    <a:pt x="101" y="56"/>
                  </a:lnTo>
                  <a:lnTo>
                    <a:pt x="91" y="70"/>
                  </a:lnTo>
                  <a:lnTo>
                    <a:pt x="101" y="83"/>
                  </a:lnTo>
                  <a:lnTo>
                    <a:pt x="107" y="94"/>
                  </a:lnTo>
                  <a:lnTo>
                    <a:pt x="112" y="107"/>
                  </a:lnTo>
                  <a:lnTo>
                    <a:pt x="112" y="120"/>
                  </a:lnTo>
                  <a:lnTo>
                    <a:pt x="101" y="131"/>
                  </a:lnTo>
                  <a:lnTo>
                    <a:pt x="91" y="144"/>
                  </a:lnTo>
                  <a:lnTo>
                    <a:pt x="85" y="158"/>
                  </a:lnTo>
                  <a:lnTo>
                    <a:pt x="93" y="168"/>
                  </a:lnTo>
                  <a:lnTo>
                    <a:pt x="101" y="182"/>
                  </a:lnTo>
                  <a:lnTo>
                    <a:pt x="107" y="195"/>
                  </a:lnTo>
                  <a:lnTo>
                    <a:pt x="120" y="200"/>
                  </a:lnTo>
                  <a:lnTo>
                    <a:pt x="134" y="195"/>
                  </a:lnTo>
                  <a:lnTo>
                    <a:pt x="144" y="190"/>
                  </a:lnTo>
                  <a:lnTo>
                    <a:pt x="152" y="176"/>
                  </a:lnTo>
                  <a:lnTo>
                    <a:pt x="152" y="163"/>
                  </a:lnTo>
                  <a:lnTo>
                    <a:pt x="147" y="150"/>
                  </a:lnTo>
                  <a:lnTo>
                    <a:pt x="142" y="139"/>
                  </a:lnTo>
                  <a:lnTo>
                    <a:pt x="128" y="131"/>
                  </a:lnTo>
                  <a:lnTo>
                    <a:pt x="128" y="120"/>
                  </a:lnTo>
                  <a:lnTo>
                    <a:pt x="126" y="107"/>
                  </a:lnTo>
                  <a:lnTo>
                    <a:pt x="126" y="94"/>
                  </a:lnTo>
                  <a:lnTo>
                    <a:pt x="128" y="83"/>
                  </a:lnTo>
                  <a:lnTo>
                    <a:pt x="142" y="78"/>
                  </a:lnTo>
                  <a:lnTo>
                    <a:pt x="155" y="67"/>
                  </a:lnTo>
                  <a:lnTo>
                    <a:pt x="168" y="64"/>
                  </a:lnTo>
                  <a:lnTo>
                    <a:pt x="179" y="59"/>
                  </a:lnTo>
                  <a:lnTo>
                    <a:pt x="192" y="56"/>
                  </a:lnTo>
                  <a:lnTo>
                    <a:pt x="206" y="56"/>
                  </a:lnTo>
                  <a:lnTo>
                    <a:pt x="214" y="43"/>
                  </a:lnTo>
                  <a:lnTo>
                    <a:pt x="224" y="32"/>
                  </a:lnTo>
                  <a:lnTo>
                    <a:pt x="211" y="24"/>
                  </a:lnTo>
                  <a:lnTo>
                    <a:pt x="198" y="13"/>
                  </a:lnTo>
                  <a:lnTo>
                    <a:pt x="211" y="0"/>
                  </a:lnTo>
                  <a:lnTo>
                    <a:pt x="224" y="3"/>
                  </a:lnTo>
                  <a:lnTo>
                    <a:pt x="227" y="16"/>
                  </a:lnTo>
                  <a:lnTo>
                    <a:pt x="235" y="30"/>
                  </a:lnTo>
                  <a:lnTo>
                    <a:pt x="243" y="40"/>
                  </a:lnTo>
                  <a:lnTo>
                    <a:pt x="254" y="48"/>
                  </a:lnTo>
                  <a:lnTo>
                    <a:pt x="267" y="43"/>
                  </a:lnTo>
                  <a:lnTo>
                    <a:pt x="281" y="43"/>
                  </a:lnTo>
                  <a:lnTo>
                    <a:pt x="294" y="51"/>
                  </a:lnTo>
                  <a:lnTo>
                    <a:pt x="305" y="56"/>
                  </a:lnTo>
                  <a:lnTo>
                    <a:pt x="318" y="67"/>
                  </a:lnTo>
                  <a:lnTo>
                    <a:pt x="329" y="78"/>
                  </a:lnTo>
                  <a:lnTo>
                    <a:pt x="339" y="91"/>
                  </a:lnTo>
                  <a:lnTo>
                    <a:pt x="353" y="94"/>
                  </a:lnTo>
                  <a:lnTo>
                    <a:pt x="366" y="96"/>
                  </a:lnTo>
                  <a:lnTo>
                    <a:pt x="377" y="96"/>
                  </a:lnTo>
                  <a:lnTo>
                    <a:pt x="390" y="96"/>
                  </a:lnTo>
                  <a:lnTo>
                    <a:pt x="403" y="96"/>
                  </a:lnTo>
                  <a:lnTo>
                    <a:pt x="417" y="96"/>
                  </a:lnTo>
                  <a:lnTo>
                    <a:pt x="428" y="91"/>
                  </a:lnTo>
                  <a:lnTo>
                    <a:pt x="441" y="94"/>
                  </a:lnTo>
                  <a:lnTo>
                    <a:pt x="454" y="94"/>
                  </a:lnTo>
                  <a:lnTo>
                    <a:pt x="465" y="94"/>
                  </a:lnTo>
                  <a:lnTo>
                    <a:pt x="478" y="104"/>
                  </a:lnTo>
                  <a:lnTo>
                    <a:pt x="492" y="107"/>
                  </a:lnTo>
                  <a:lnTo>
                    <a:pt x="505" y="110"/>
                  </a:lnTo>
                  <a:lnTo>
                    <a:pt x="516" y="112"/>
                  </a:lnTo>
                  <a:lnTo>
                    <a:pt x="529" y="112"/>
                  </a:lnTo>
                  <a:lnTo>
                    <a:pt x="542" y="115"/>
                  </a:lnTo>
                  <a:lnTo>
                    <a:pt x="553" y="115"/>
                  </a:lnTo>
                  <a:lnTo>
                    <a:pt x="567" y="112"/>
                  </a:lnTo>
                  <a:lnTo>
                    <a:pt x="580" y="112"/>
                  </a:lnTo>
                  <a:lnTo>
                    <a:pt x="593" y="102"/>
                  </a:lnTo>
                  <a:lnTo>
                    <a:pt x="604" y="102"/>
                  </a:lnTo>
                  <a:lnTo>
                    <a:pt x="617" y="102"/>
                  </a:lnTo>
                  <a:lnTo>
                    <a:pt x="604" y="91"/>
                  </a:lnTo>
                  <a:lnTo>
                    <a:pt x="593" y="88"/>
                  </a:lnTo>
                  <a:lnTo>
                    <a:pt x="604" y="83"/>
                  </a:lnTo>
                  <a:lnTo>
                    <a:pt x="617" y="83"/>
                  </a:lnTo>
                  <a:lnTo>
                    <a:pt x="631" y="83"/>
                  </a:lnTo>
                  <a:lnTo>
                    <a:pt x="641" y="86"/>
                  </a:lnTo>
                  <a:lnTo>
                    <a:pt x="655" y="83"/>
                  </a:lnTo>
                  <a:lnTo>
                    <a:pt x="668" y="78"/>
                  </a:lnTo>
                  <a:lnTo>
                    <a:pt x="692" y="75"/>
                  </a:lnTo>
                  <a:lnTo>
                    <a:pt x="706" y="75"/>
                  </a:lnTo>
                  <a:lnTo>
                    <a:pt x="719" y="75"/>
                  </a:lnTo>
                  <a:lnTo>
                    <a:pt x="730" y="83"/>
                  </a:lnTo>
                  <a:lnTo>
                    <a:pt x="743" y="78"/>
                  </a:lnTo>
                  <a:lnTo>
                    <a:pt x="732" y="91"/>
                  </a:lnTo>
                  <a:lnTo>
                    <a:pt x="722" y="96"/>
                  </a:lnTo>
                  <a:lnTo>
                    <a:pt x="708" y="91"/>
                  </a:lnTo>
                  <a:lnTo>
                    <a:pt x="695" y="88"/>
                  </a:lnTo>
                  <a:lnTo>
                    <a:pt x="684" y="88"/>
                  </a:lnTo>
                  <a:lnTo>
                    <a:pt x="689" y="102"/>
                  </a:lnTo>
                  <a:lnTo>
                    <a:pt x="700" y="112"/>
                  </a:lnTo>
                  <a:lnTo>
                    <a:pt x="711" y="123"/>
                  </a:lnTo>
                  <a:lnTo>
                    <a:pt x="724" y="123"/>
                  </a:lnTo>
                  <a:lnTo>
                    <a:pt x="738" y="128"/>
                  </a:lnTo>
                  <a:lnTo>
                    <a:pt x="751" y="131"/>
                  </a:lnTo>
                  <a:lnTo>
                    <a:pt x="762" y="136"/>
                  </a:lnTo>
                  <a:lnTo>
                    <a:pt x="775" y="131"/>
                  </a:lnTo>
                  <a:lnTo>
                    <a:pt x="788" y="139"/>
                  </a:lnTo>
                  <a:lnTo>
                    <a:pt x="799" y="144"/>
                  </a:lnTo>
                  <a:lnTo>
                    <a:pt x="812" y="147"/>
                  </a:lnTo>
                  <a:lnTo>
                    <a:pt x="820" y="160"/>
                  </a:lnTo>
                  <a:lnTo>
                    <a:pt x="820" y="174"/>
                  </a:lnTo>
                  <a:lnTo>
                    <a:pt x="820" y="184"/>
                  </a:lnTo>
                  <a:lnTo>
                    <a:pt x="810" y="195"/>
                  </a:lnTo>
                  <a:lnTo>
                    <a:pt x="807" y="208"/>
                  </a:lnTo>
                  <a:lnTo>
                    <a:pt x="820" y="208"/>
                  </a:lnTo>
                  <a:lnTo>
                    <a:pt x="831" y="206"/>
                  </a:lnTo>
                  <a:lnTo>
                    <a:pt x="845" y="206"/>
                  </a:lnTo>
                  <a:lnTo>
                    <a:pt x="855" y="200"/>
                  </a:lnTo>
                  <a:lnTo>
                    <a:pt x="869" y="206"/>
                  </a:lnTo>
                  <a:lnTo>
                    <a:pt x="877" y="217"/>
                  </a:lnTo>
                  <a:lnTo>
                    <a:pt x="877" y="230"/>
                  </a:lnTo>
                  <a:lnTo>
                    <a:pt x="863" y="243"/>
                  </a:lnTo>
                  <a:lnTo>
                    <a:pt x="850" y="249"/>
                  </a:lnTo>
                  <a:lnTo>
                    <a:pt x="836" y="251"/>
                  </a:lnTo>
                  <a:lnTo>
                    <a:pt x="826" y="265"/>
                  </a:lnTo>
                  <a:lnTo>
                    <a:pt x="826" y="278"/>
                  </a:lnTo>
                  <a:lnTo>
                    <a:pt x="826" y="289"/>
                  </a:lnTo>
                  <a:lnTo>
                    <a:pt x="836" y="299"/>
                  </a:lnTo>
                  <a:lnTo>
                    <a:pt x="845" y="313"/>
                  </a:lnTo>
                  <a:lnTo>
                    <a:pt x="831" y="321"/>
                  </a:lnTo>
                  <a:lnTo>
                    <a:pt x="820" y="321"/>
                  </a:lnTo>
                  <a:lnTo>
                    <a:pt x="807" y="321"/>
                  </a:lnTo>
                  <a:lnTo>
                    <a:pt x="794" y="321"/>
                  </a:lnTo>
                  <a:lnTo>
                    <a:pt x="783" y="334"/>
                  </a:lnTo>
                  <a:lnTo>
                    <a:pt x="783" y="345"/>
                  </a:lnTo>
                  <a:lnTo>
                    <a:pt x="780" y="358"/>
                  </a:lnTo>
                  <a:lnTo>
                    <a:pt x="778" y="371"/>
                  </a:lnTo>
                  <a:lnTo>
                    <a:pt x="778" y="385"/>
                  </a:lnTo>
                  <a:lnTo>
                    <a:pt x="791" y="393"/>
                  </a:lnTo>
                  <a:lnTo>
                    <a:pt x="802" y="404"/>
                  </a:lnTo>
                  <a:lnTo>
                    <a:pt x="812" y="414"/>
                  </a:lnTo>
                  <a:lnTo>
                    <a:pt x="820" y="428"/>
                  </a:lnTo>
                  <a:lnTo>
                    <a:pt x="826" y="441"/>
                  </a:lnTo>
                  <a:lnTo>
                    <a:pt x="815" y="452"/>
                  </a:lnTo>
                  <a:lnTo>
                    <a:pt x="799" y="460"/>
                  </a:lnTo>
                  <a:lnTo>
                    <a:pt x="783" y="468"/>
                  </a:lnTo>
                  <a:lnTo>
                    <a:pt x="772" y="468"/>
                  </a:lnTo>
                  <a:lnTo>
                    <a:pt x="759" y="478"/>
                  </a:lnTo>
                  <a:lnTo>
                    <a:pt x="746" y="484"/>
                  </a:lnTo>
                  <a:lnTo>
                    <a:pt x="732" y="489"/>
                  </a:lnTo>
                  <a:lnTo>
                    <a:pt x="722" y="489"/>
                  </a:lnTo>
                  <a:lnTo>
                    <a:pt x="708" y="494"/>
                  </a:lnTo>
                  <a:lnTo>
                    <a:pt x="695" y="494"/>
                  </a:lnTo>
                  <a:lnTo>
                    <a:pt x="684" y="494"/>
                  </a:lnTo>
                  <a:lnTo>
                    <a:pt x="673" y="508"/>
                  </a:lnTo>
                  <a:lnTo>
                    <a:pt x="663" y="516"/>
                  </a:lnTo>
                  <a:lnTo>
                    <a:pt x="649" y="513"/>
                  </a:lnTo>
                  <a:lnTo>
                    <a:pt x="636" y="508"/>
                  </a:lnTo>
                  <a:lnTo>
                    <a:pt x="623" y="502"/>
                  </a:lnTo>
                  <a:lnTo>
                    <a:pt x="612" y="497"/>
                  </a:lnTo>
                  <a:lnTo>
                    <a:pt x="599" y="494"/>
                  </a:lnTo>
                  <a:lnTo>
                    <a:pt x="585" y="489"/>
                  </a:lnTo>
                  <a:lnTo>
                    <a:pt x="572" y="492"/>
                  </a:lnTo>
                  <a:lnTo>
                    <a:pt x="561" y="489"/>
                  </a:lnTo>
                  <a:lnTo>
                    <a:pt x="548" y="489"/>
                  </a:lnTo>
                  <a:lnTo>
                    <a:pt x="548" y="500"/>
                  </a:lnTo>
                  <a:lnTo>
                    <a:pt x="561" y="510"/>
                  </a:lnTo>
                  <a:lnTo>
                    <a:pt x="572" y="516"/>
                  </a:lnTo>
                  <a:lnTo>
                    <a:pt x="583" y="529"/>
                  </a:lnTo>
                  <a:lnTo>
                    <a:pt x="585" y="545"/>
                  </a:lnTo>
                  <a:lnTo>
                    <a:pt x="585" y="556"/>
                  </a:lnTo>
                  <a:lnTo>
                    <a:pt x="593" y="569"/>
                  </a:lnTo>
                  <a:lnTo>
                    <a:pt x="588" y="583"/>
                  </a:lnTo>
                  <a:lnTo>
                    <a:pt x="588" y="596"/>
                  </a:lnTo>
                  <a:lnTo>
                    <a:pt x="601" y="601"/>
                  </a:lnTo>
                  <a:lnTo>
                    <a:pt x="615" y="601"/>
                  </a:lnTo>
                  <a:lnTo>
                    <a:pt x="625" y="601"/>
                  </a:lnTo>
                  <a:lnTo>
                    <a:pt x="639" y="604"/>
                  </a:lnTo>
                  <a:lnTo>
                    <a:pt x="641" y="617"/>
                  </a:lnTo>
                  <a:lnTo>
                    <a:pt x="631" y="623"/>
                  </a:lnTo>
                  <a:lnTo>
                    <a:pt x="617" y="625"/>
                  </a:lnTo>
                  <a:lnTo>
                    <a:pt x="604" y="631"/>
                  </a:lnTo>
                  <a:lnTo>
                    <a:pt x="593" y="641"/>
                  </a:lnTo>
                  <a:lnTo>
                    <a:pt x="585" y="655"/>
                  </a:lnTo>
                  <a:lnTo>
                    <a:pt x="572" y="660"/>
                  </a:lnTo>
                  <a:lnTo>
                    <a:pt x="561" y="671"/>
                  </a:lnTo>
                  <a:lnTo>
                    <a:pt x="548" y="679"/>
                  </a:lnTo>
                  <a:lnTo>
                    <a:pt x="542" y="692"/>
                  </a:lnTo>
                  <a:lnTo>
                    <a:pt x="532" y="708"/>
                  </a:lnTo>
                  <a:lnTo>
                    <a:pt x="518" y="697"/>
                  </a:lnTo>
                  <a:lnTo>
                    <a:pt x="513" y="711"/>
                  </a:lnTo>
                  <a:lnTo>
                    <a:pt x="500" y="721"/>
                  </a:lnTo>
                  <a:lnTo>
                    <a:pt x="489" y="721"/>
                  </a:lnTo>
                  <a:lnTo>
                    <a:pt x="476" y="713"/>
                  </a:lnTo>
                  <a:lnTo>
                    <a:pt x="462" y="708"/>
                  </a:lnTo>
                  <a:lnTo>
                    <a:pt x="449" y="705"/>
                  </a:lnTo>
                  <a:lnTo>
                    <a:pt x="446" y="692"/>
                  </a:lnTo>
                  <a:lnTo>
                    <a:pt x="436" y="687"/>
                  </a:lnTo>
                  <a:lnTo>
                    <a:pt x="425" y="673"/>
                  </a:lnTo>
                  <a:lnTo>
                    <a:pt x="412" y="660"/>
                  </a:lnTo>
                  <a:lnTo>
                    <a:pt x="406" y="647"/>
                  </a:lnTo>
                  <a:lnTo>
                    <a:pt x="401" y="636"/>
                  </a:lnTo>
                  <a:lnTo>
                    <a:pt x="393" y="628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C917AFE-6765-5702-88A4-5FE2EDA94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938" y="1417638"/>
              <a:ext cx="606425" cy="684213"/>
            </a:xfrm>
            <a:custGeom>
              <a:avLst/>
              <a:gdLst>
                <a:gd name="T0" fmla="*/ 141 w 382"/>
                <a:gd name="T1" fmla="*/ 19 h 431"/>
                <a:gd name="T2" fmla="*/ 117 w 382"/>
                <a:gd name="T3" fmla="*/ 27 h 431"/>
                <a:gd name="T4" fmla="*/ 88 w 382"/>
                <a:gd name="T5" fmla="*/ 35 h 431"/>
                <a:gd name="T6" fmla="*/ 75 w 382"/>
                <a:gd name="T7" fmla="*/ 62 h 431"/>
                <a:gd name="T8" fmla="*/ 75 w 382"/>
                <a:gd name="T9" fmla="*/ 86 h 431"/>
                <a:gd name="T10" fmla="*/ 61 w 382"/>
                <a:gd name="T11" fmla="*/ 113 h 431"/>
                <a:gd name="T12" fmla="*/ 48 w 382"/>
                <a:gd name="T13" fmla="*/ 137 h 431"/>
                <a:gd name="T14" fmla="*/ 40 w 382"/>
                <a:gd name="T15" fmla="*/ 161 h 431"/>
                <a:gd name="T16" fmla="*/ 24 w 382"/>
                <a:gd name="T17" fmla="*/ 187 h 431"/>
                <a:gd name="T18" fmla="*/ 26 w 382"/>
                <a:gd name="T19" fmla="*/ 211 h 431"/>
                <a:gd name="T20" fmla="*/ 29 w 382"/>
                <a:gd name="T21" fmla="*/ 238 h 431"/>
                <a:gd name="T22" fmla="*/ 24 w 382"/>
                <a:gd name="T23" fmla="*/ 262 h 431"/>
                <a:gd name="T24" fmla="*/ 48 w 382"/>
                <a:gd name="T25" fmla="*/ 276 h 431"/>
                <a:gd name="T26" fmla="*/ 80 w 382"/>
                <a:gd name="T27" fmla="*/ 265 h 431"/>
                <a:gd name="T28" fmla="*/ 104 w 382"/>
                <a:gd name="T29" fmla="*/ 260 h 431"/>
                <a:gd name="T30" fmla="*/ 101 w 382"/>
                <a:gd name="T31" fmla="*/ 284 h 431"/>
                <a:gd name="T32" fmla="*/ 83 w 382"/>
                <a:gd name="T33" fmla="*/ 302 h 431"/>
                <a:gd name="T34" fmla="*/ 61 w 382"/>
                <a:gd name="T35" fmla="*/ 326 h 431"/>
                <a:gd name="T36" fmla="*/ 43 w 382"/>
                <a:gd name="T37" fmla="*/ 350 h 431"/>
                <a:gd name="T38" fmla="*/ 16 w 382"/>
                <a:gd name="T39" fmla="*/ 372 h 431"/>
                <a:gd name="T40" fmla="*/ 5 w 382"/>
                <a:gd name="T41" fmla="*/ 398 h 431"/>
                <a:gd name="T42" fmla="*/ 5 w 382"/>
                <a:gd name="T43" fmla="*/ 423 h 431"/>
                <a:gd name="T44" fmla="*/ 32 w 382"/>
                <a:gd name="T45" fmla="*/ 431 h 431"/>
                <a:gd name="T46" fmla="*/ 51 w 382"/>
                <a:gd name="T47" fmla="*/ 415 h 431"/>
                <a:gd name="T48" fmla="*/ 77 w 382"/>
                <a:gd name="T49" fmla="*/ 396 h 431"/>
                <a:gd name="T50" fmla="*/ 101 w 382"/>
                <a:gd name="T51" fmla="*/ 401 h 431"/>
                <a:gd name="T52" fmla="*/ 123 w 382"/>
                <a:gd name="T53" fmla="*/ 415 h 431"/>
                <a:gd name="T54" fmla="*/ 149 w 382"/>
                <a:gd name="T55" fmla="*/ 420 h 431"/>
                <a:gd name="T56" fmla="*/ 165 w 382"/>
                <a:gd name="T57" fmla="*/ 396 h 431"/>
                <a:gd name="T58" fmla="*/ 179 w 382"/>
                <a:gd name="T59" fmla="*/ 369 h 431"/>
                <a:gd name="T60" fmla="*/ 184 w 382"/>
                <a:gd name="T61" fmla="*/ 342 h 431"/>
                <a:gd name="T62" fmla="*/ 192 w 382"/>
                <a:gd name="T63" fmla="*/ 316 h 431"/>
                <a:gd name="T64" fmla="*/ 211 w 382"/>
                <a:gd name="T65" fmla="*/ 313 h 431"/>
                <a:gd name="T66" fmla="*/ 222 w 382"/>
                <a:gd name="T67" fmla="*/ 286 h 431"/>
                <a:gd name="T68" fmla="*/ 248 w 382"/>
                <a:gd name="T69" fmla="*/ 276 h 431"/>
                <a:gd name="T70" fmla="*/ 278 w 382"/>
                <a:gd name="T71" fmla="*/ 262 h 431"/>
                <a:gd name="T72" fmla="*/ 310 w 382"/>
                <a:gd name="T73" fmla="*/ 246 h 431"/>
                <a:gd name="T74" fmla="*/ 334 w 382"/>
                <a:gd name="T75" fmla="*/ 225 h 431"/>
                <a:gd name="T76" fmla="*/ 353 w 382"/>
                <a:gd name="T77" fmla="*/ 201 h 431"/>
                <a:gd name="T78" fmla="*/ 363 w 382"/>
                <a:gd name="T79" fmla="*/ 174 h 431"/>
                <a:gd name="T80" fmla="*/ 369 w 382"/>
                <a:gd name="T81" fmla="*/ 150 h 431"/>
                <a:gd name="T82" fmla="*/ 382 w 382"/>
                <a:gd name="T83" fmla="*/ 134 h 431"/>
                <a:gd name="T84" fmla="*/ 361 w 382"/>
                <a:gd name="T85" fmla="*/ 105 h 431"/>
                <a:gd name="T86" fmla="*/ 379 w 382"/>
                <a:gd name="T87" fmla="*/ 86 h 431"/>
                <a:gd name="T88" fmla="*/ 347 w 382"/>
                <a:gd name="T89" fmla="*/ 83 h 431"/>
                <a:gd name="T90" fmla="*/ 323 w 382"/>
                <a:gd name="T91" fmla="*/ 70 h 431"/>
                <a:gd name="T92" fmla="*/ 296 w 382"/>
                <a:gd name="T93" fmla="*/ 59 h 431"/>
                <a:gd name="T94" fmla="*/ 280 w 382"/>
                <a:gd name="T95" fmla="*/ 78 h 431"/>
                <a:gd name="T96" fmla="*/ 256 w 382"/>
                <a:gd name="T97" fmla="*/ 70 h 431"/>
                <a:gd name="T98" fmla="*/ 230 w 382"/>
                <a:gd name="T99" fmla="*/ 51 h 431"/>
                <a:gd name="T100" fmla="*/ 206 w 382"/>
                <a:gd name="T101" fmla="*/ 46 h 431"/>
                <a:gd name="T102" fmla="*/ 182 w 382"/>
                <a:gd name="T103" fmla="*/ 38 h 431"/>
                <a:gd name="T104" fmla="*/ 155 w 382"/>
                <a:gd name="T105" fmla="*/ 24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2" h="431">
                  <a:moveTo>
                    <a:pt x="133" y="0"/>
                  </a:moveTo>
                  <a:lnTo>
                    <a:pt x="141" y="19"/>
                  </a:lnTo>
                  <a:lnTo>
                    <a:pt x="131" y="27"/>
                  </a:lnTo>
                  <a:lnTo>
                    <a:pt x="117" y="27"/>
                  </a:lnTo>
                  <a:lnTo>
                    <a:pt x="101" y="30"/>
                  </a:lnTo>
                  <a:lnTo>
                    <a:pt x="88" y="35"/>
                  </a:lnTo>
                  <a:lnTo>
                    <a:pt x="77" y="49"/>
                  </a:lnTo>
                  <a:lnTo>
                    <a:pt x="75" y="62"/>
                  </a:lnTo>
                  <a:lnTo>
                    <a:pt x="67" y="73"/>
                  </a:lnTo>
                  <a:lnTo>
                    <a:pt x="75" y="86"/>
                  </a:lnTo>
                  <a:lnTo>
                    <a:pt x="69" y="99"/>
                  </a:lnTo>
                  <a:lnTo>
                    <a:pt x="61" y="113"/>
                  </a:lnTo>
                  <a:lnTo>
                    <a:pt x="51" y="123"/>
                  </a:lnTo>
                  <a:lnTo>
                    <a:pt x="48" y="137"/>
                  </a:lnTo>
                  <a:lnTo>
                    <a:pt x="48" y="150"/>
                  </a:lnTo>
                  <a:lnTo>
                    <a:pt x="40" y="161"/>
                  </a:lnTo>
                  <a:lnTo>
                    <a:pt x="26" y="174"/>
                  </a:lnTo>
                  <a:lnTo>
                    <a:pt x="24" y="187"/>
                  </a:lnTo>
                  <a:lnTo>
                    <a:pt x="29" y="201"/>
                  </a:lnTo>
                  <a:lnTo>
                    <a:pt x="26" y="211"/>
                  </a:lnTo>
                  <a:lnTo>
                    <a:pt x="26" y="225"/>
                  </a:lnTo>
                  <a:lnTo>
                    <a:pt x="29" y="238"/>
                  </a:lnTo>
                  <a:lnTo>
                    <a:pt x="24" y="249"/>
                  </a:lnTo>
                  <a:lnTo>
                    <a:pt x="24" y="262"/>
                  </a:lnTo>
                  <a:lnTo>
                    <a:pt x="34" y="268"/>
                  </a:lnTo>
                  <a:lnTo>
                    <a:pt x="48" y="276"/>
                  </a:lnTo>
                  <a:lnTo>
                    <a:pt x="64" y="268"/>
                  </a:lnTo>
                  <a:lnTo>
                    <a:pt x="80" y="265"/>
                  </a:lnTo>
                  <a:lnTo>
                    <a:pt x="93" y="262"/>
                  </a:lnTo>
                  <a:lnTo>
                    <a:pt x="104" y="260"/>
                  </a:lnTo>
                  <a:lnTo>
                    <a:pt x="107" y="273"/>
                  </a:lnTo>
                  <a:lnTo>
                    <a:pt x="101" y="284"/>
                  </a:lnTo>
                  <a:lnTo>
                    <a:pt x="96" y="297"/>
                  </a:lnTo>
                  <a:lnTo>
                    <a:pt x="83" y="302"/>
                  </a:lnTo>
                  <a:lnTo>
                    <a:pt x="69" y="313"/>
                  </a:lnTo>
                  <a:lnTo>
                    <a:pt x="61" y="326"/>
                  </a:lnTo>
                  <a:lnTo>
                    <a:pt x="48" y="337"/>
                  </a:lnTo>
                  <a:lnTo>
                    <a:pt x="43" y="350"/>
                  </a:lnTo>
                  <a:lnTo>
                    <a:pt x="29" y="361"/>
                  </a:lnTo>
                  <a:lnTo>
                    <a:pt x="16" y="372"/>
                  </a:lnTo>
                  <a:lnTo>
                    <a:pt x="8" y="385"/>
                  </a:lnTo>
                  <a:lnTo>
                    <a:pt x="5" y="398"/>
                  </a:lnTo>
                  <a:lnTo>
                    <a:pt x="0" y="409"/>
                  </a:lnTo>
                  <a:lnTo>
                    <a:pt x="5" y="423"/>
                  </a:lnTo>
                  <a:lnTo>
                    <a:pt x="16" y="431"/>
                  </a:lnTo>
                  <a:lnTo>
                    <a:pt x="32" y="431"/>
                  </a:lnTo>
                  <a:lnTo>
                    <a:pt x="45" y="425"/>
                  </a:lnTo>
                  <a:lnTo>
                    <a:pt x="51" y="415"/>
                  </a:lnTo>
                  <a:lnTo>
                    <a:pt x="64" y="401"/>
                  </a:lnTo>
                  <a:lnTo>
                    <a:pt x="77" y="396"/>
                  </a:lnTo>
                  <a:lnTo>
                    <a:pt x="88" y="390"/>
                  </a:lnTo>
                  <a:lnTo>
                    <a:pt x="101" y="401"/>
                  </a:lnTo>
                  <a:lnTo>
                    <a:pt x="115" y="401"/>
                  </a:lnTo>
                  <a:lnTo>
                    <a:pt x="123" y="415"/>
                  </a:lnTo>
                  <a:lnTo>
                    <a:pt x="136" y="417"/>
                  </a:lnTo>
                  <a:lnTo>
                    <a:pt x="149" y="420"/>
                  </a:lnTo>
                  <a:lnTo>
                    <a:pt x="155" y="406"/>
                  </a:lnTo>
                  <a:lnTo>
                    <a:pt x="165" y="396"/>
                  </a:lnTo>
                  <a:lnTo>
                    <a:pt x="171" y="382"/>
                  </a:lnTo>
                  <a:lnTo>
                    <a:pt x="179" y="369"/>
                  </a:lnTo>
                  <a:lnTo>
                    <a:pt x="182" y="353"/>
                  </a:lnTo>
                  <a:lnTo>
                    <a:pt x="184" y="342"/>
                  </a:lnTo>
                  <a:lnTo>
                    <a:pt x="190" y="329"/>
                  </a:lnTo>
                  <a:lnTo>
                    <a:pt x="192" y="316"/>
                  </a:lnTo>
                  <a:lnTo>
                    <a:pt x="206" y="326"/>
                  </a:lnTo>
                  <a:lnTo>
                    <a:pt x="211" y="313"/>
                  </a:lnTo>
                  <a:lnTo>
                    <a:pt x="211" y="300"/>
                  </a:lnTo>
                  <a:lnTo>
                    <a:pt x="222" y="286"/>
                  </a:lnTo>
                  <a:lnTo>
                    <a:pt x="235" y="281"/>
                  </a:lnTo>
                  <a:lnTo>
                    <a:pt x="248" y="276"/>
                  </a:lnTo>
                  <a:lnTo>
                    <a:pt x="264" y="268"/>
                  </a:lnTo>
                  <a:lnTo>
                    <a:pt x="278" y="262"/>
                  </a:lnTo>
                  <a:lnTo>
                    <a:pt x="294" y="257"/>
                  </a:lnTo>
                  <a:lnTo>
                    <a:pt x="310" y="246"/>
                  </a:lnTo>
                  <a:lnTo>
                    <a:pt x="323" y="238"/>
                  </a:lnTo>
                  <a:lnTo>
                    <a:pt x="334" y="225"/>
                  </a:lnTo>
                  <a:lnTo>
                    <a:pt x="345" y="211"/>
                  </a:lnTo>
                  <a:lnTo>
                    <a:pt x="353" y="201"/>
                  </a:lnTo>
                  <a:lnTo>
                    <a:pt x="358" y="187"/>
                  </a:lnTo>
                  <a:lnTo>
                    <a:pt x="363" y="174"/>
                  </a:lnTo>
                  <a:lnTo>
                    <a:pt x="366" y="161"/>
                  </a:lnTo>
                  <a:lnTo>
                    <a:pt x="369" y="150"/>
                  </a:lnTo>
                  <a:lnTo>
                    <a:pt x="369" y="137"/>
                  </a:lnTo>
                  <a:lnTo>
                    <a:pt x="382" y="134"/>
                  </a:lnTo>
                  <a:lnTo>
                    <a:pt x="371" y="115"/>
                  </a:lnTo>
                  <a:lnTo>
                    <a:pt x="361" y="105"/>
                  </a:lnTo>
                  <a:lnTo>
                    <a:pt x="371" y="99"/>
                  </a:lnTo>
                  <a:lnTo>
                    <a:pt x="379" y="86"/>
                  </a:lnTo>
                  <a:lnTo>
                    <a:pt x="361" y="86"/>
                  </a:lnTo>
                  <a:lnTo>
                    <a:pt x="347" y="83"/>
                  </a:lnTo>
                  <a:lnTo>
                    <a:pt x="334" y="73"/>
                  </a:lnTo>
                  <a:lnTo>
                    <a:pt x="323" y="70"/>
                  </a:lnTo>
                  <a:lnTo>
                    <a:pt x="310" y="65"/>
                  </a:lnTo>
                  <a:lnTo>
                    <a:pt x="296" y="59"/>
                  </a:lnTo>
                  <a:lnTo>
                    <a:pt x="294" y="70"/>
                  </a:lnTo>
                  <a:lnTo>
                    <a:pt x="280" y="78"/>
                  </a:lnTo>
                  <a:lnTo>
                    <a:pt x="270" y="70"/>
                  </a:lnTo>
                  <a:lnTo>
                    <a:pt x="256" y="70"/>
                  </a:lnTo>
                  <a:lnTo>
                    <a:pt x="243" y="65"/>
                  </a:lnTo>
                  <a:lnTo>
                    <a:pt x="230" y="51"/>
                  </a:lnTo>
                  <a:lnTo>
                    <a:pt x="219" y="43"/>
                  </a:lnTo>
                  <a:lnTo>
                    <a:pt x="206" y="46"/>
                  </a:lnTo>
                  <a:lnTo>
                    <a:pt x="192" y="43"/>
                  </a:lnTo>
                  <a:lnTo>
                    <a:pt x="182" y="38"/>
                  </a:lnTo>
                  <a:lnTo>
                    <a:pt x="168" y="35"/>
                  </a:lnTo>
                  <a:lnTo>
                    <a:pt x="155" y="24"/>
                  </a:lnTo>
                  <a:lnTo>
                    <a:pt x="133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61B2E5E9-35B0-DC57-1071-65E7E3800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620713"/>
              <a:ext cx="479425" cy="717550"/>
            </a:xfrm>
            <a:custGeom>
              <a:avLst/>
              <a:gdLst>
                <a:gd name="T0" fmla="*/ 112 w 302"/>
                <a:gd name="T1" fmla="*/ 8 h 452"/>
                <a:gd name="T2" fmla="*/ 139 w 302"/>
                <a:gd name="T3" fmla="*/ 8 h 452"/>
                <a:gd name="T4" fmla="*/ 152 w 302"/>
                <a:gd name="T5" fmla="*/ 32 h 452"/>
                <a:gd name="T6" fmla="*/ 171 w 302"/>
                <a:gd name="T7" fmla="*/ 56 h 452"/>
                <a:gd name="T8" fmla="*/ 187 w 302"/>
                <a:gd name="T9" fmla="*/ 83 h 452"/>
                <a:gd name="T10" fmla="*/ 181 w 302"/>
                <a:gd name="T11" fmla="*/ 107 h 452"/>
                <a:gd name="T12" fmla="*/ 179 w 302"/>
                <a:gd name="T13" fmla="*/ 131 h 452"/>
                <a:gd name="T14" fmla="*/ 195 w 302"/>
                <a:gd name="T15" fmla="*/ 107 h 452"/>
                <a:gd name="T16" fmla="*/ 222 w 302"/>
                <a:gd name="T17" fmla="*/ 112 h 452"/>
                <a:gd name="T18" fmla="*/ 243 w 302"/>
                <a:gd name="T19" fmla="*/ 131 h 452"/>
                <a:gd name="T20" fmla="*/ 264 w 302"/>
                <a:gd name="T21" fmla="*/ 150 h 452"/>
                <a:gd name="T22" fmla="*/ 270 w 302"/>
                <a:gd name="T23" fmla="*/ 176 h 452"/>
                <a:gd name="T24" fmla="*/ 267 w 302"/>
                <a:gd name="T25" fmla="*/ 201 h 452"/>
                <a:gd name="T26" fmla="*/ 251 w 302"/>
                <a:gd name="T27" fmla="*/ 222 h 452"/>
                <a:gd name="T28" fmla="*/ 230 w 302"/>
                <a:gd name="T29" fmla="*/ 238 h 452"/>
                <a:gd name="T30" fmla="*/ 222 w 302"/>
                <a:gd name="T31" fmla="*/ 265 h 452"/>
                <a:gd name="T32" fmla="*/ 224 w 302"/>
                <a:gd name="T33" fmla="*/ 289 h 452"/>
                <a:gd name="T34" fmla="*/ 235 w 302"/>
                <a:gd name="T35" fmla="*/ 315 h 452"/>
                <a:gd name="T36" fmla="*/ 256 w 302"/>
                <a:gd name="T37" fmla="*/ 337 h 452"/>
                <a:gd name="T38" fmla="*/ 270 w 302"/>
                <a:gd name="T39" fmla="*/ 361 h 452"/>
                <a:gd name="T40" fmla="*/ 286 w 302"/>
                <a:gd name="T41" fmla="*/ 388 h 452"/>
                <a:gd name="T42" fmla="*/ 302 w 302"/>
                <a:gd name="T43" fmla="*/ 412 h 452"/>
                <a:gd name="T44" fmla="*/ 275 w 302"/>
                <a:gd name="T45" fmla="*/ 414 h 452"/>
                <a:gd name="T46" fmla="*/ 248 w 302"/>
                <a:gd name="T47" fmla="*/ 436 h 452"/>
                <a:gd name="T48" fmla="*/ 214 w 302"/>
                <a:gd name="T49" fmla="*/ 436 h 452"/>
                <a:gd name="T50" fmla="*/ 189 w 302"/>
                <a:gd name="T51" fmla="*/ 446 h 452"/>
                <a:gd name="T52" fmla="*/ 163 w 302"/>
                <a:gd name="T53" fmla="*/ 452 h 452"/>
                <a:gd name="T54" fmla="*/ 136 w 302"/>
                <a:gd name="T55" fmla="*/ 441 h 452"/>
                <a:gd name="T56" fmla="*/ 109 w 302"/>
                <a:gd name="T57" fmla="*/ 430 h 452"/>
                <a:gd name="T58" fmla="*/ 101 w 302"/>
                <a:gd name="T59" fmla="*/ 406 h 452"/>
                <a:gd name="T60" fmla="*/ 91 w 302"/>
                <a:gd name="T61" fmla="*/ 380 h 452"/>
                <a:gd name="T62" fmla="*/ 91 w 302"/>
                <a:gd name="T63" fmla="*/ 355 h 452"/>
                <a:gd name="T64" fmla="*/ 91 w 302"/>
                <a:gd name="T65" fmla="*/ 331 h 452"/>
                <a:gd name="T66" fmla="*/ 99 w 302"/>
                <a:gd name="T67" fmla="*/ 305 h 452"/>
                <a:gd name="T68" fmla="*/ 99 w 302"/>
                <a:gd name="T69" fmla="*/ 281 h 452"/>
                <a:gd name="T70" fmla="*/ 77 w 302"/>
                <a:gd name="T71" fmla="*/ 254 h 452"/>
                <a:gd name="T72" fmla="*/ 91 w 302"/>
                <a:gd name="T73" fmla="*/ 233 h 452"/>
                <a:gd name="T74" fmla="*/ 77 w 302"/>
                <a:gd name="T75" fmla="*/ 203 h 452"/>
                <a:gd name="T76" fmla="*/ 53 w 302"/>
                <a:gd name="T77" fmla="*/ 211 h 452"/>
                <a:gd name="T78" fmla="*/ 34 w 302"/>
                <a:gd name="T79" fmla="*/ 203 h 452"/>
                <a:gd name="T80" fmla="*/ 13 w 302"/>
                <a:gd name="T81" fmla="*/ 182 h 452"/>
                <a:gd name="T82" fmla="*/ 0 w 302"/>
                <a:gd name="T83" fmla="*/ 160 h 452"/>
                <a:gd name="T84" fmla="*/ 5 w 302"/>
                <a:gd name="T85" fmla="*/ 134 h 452"/>
                <a:gd name="T86" fmla="*/ 16 w 302"/>
                <a:gd name="T87" fmla="*/ 110 h 452"/>
                <a:gd name="T88" fmla="*/ 42 w 302"/>
                <a:gd name="T89" fmla="*/ 110 h 452"/>
                <a:gd name="T90" fmla="*/ 67 w 302"/>
                <a:gd name="T91" fmla="*/ 99 h 452"/>
                <a:gd name="T92" fmla="*/ 48 w 302"/>
                <a:gd name="T93" fmla="*/ 78 h 452"/>
                <a:gd name="T94" fmla="*/ 48 w 302"/>
                <a:gd name="T95" fmla="*/ 54 h 452"/>
                <a:gd name="T96" fmla="*/ 72 w 302"/>
                <a:gd name="T97" fmla="*/ 38 h 452"/>
                <a:gd name="T98" fmla="*/ 96 w 302"/>
                <a:gd name="T99" fmla="*/ 19 h 452"/>
                <a:gd name="T100" fmla="*/ 101 w 302"/>
                <a:gd name="T101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2" h="452">
                  <a:moveTo>
                    <a:pt x="101" y="0"/>
                  </a:moveTo>
                  <a:lnTo>
                    <a:pt x="112" y="8"/>
                  </a:lnTo>
                  <a:lnTo>
                    <a:pt x="125" y="8"/>
                  </a:lnTo>
                  <a:lnTo>
                    <a:pt x="139" y="8"/>
                  </a:lnTo>
                  <a:lnTo>
                    <a:pt x="152" y="19"/>
                  </a:lnTo>
                  <a:lnTo>
                    <a:pt x="152" y="32"/>
                  </a:lnTo>
                  <a:lnTo>
                    <a:pt x="157" y="43"/>
                  </a:lnTo>
                  <a:lnTo>
                    <a:pt x="171" y="56"/>
                  </a:lnTo>
                  <a:lnTo>
                    <a:pt x="181" y="70"/>
                  </a:lnTo>
                  <a:lnTo>
                    <a:pt x="187" y="83"/>
                  </a:lnTo>
                  <a:lnTo>
                    <a:pt x="187" y="94"/>
                  </a:lnTo>
                  <a:lnTo>
                    <a:pt x="181" y="107"/>
                  </a:lnTo>
                  <a:lnTo>
                    <a:pt x="179" y="120"/>
                  </a:lnTo>
                  <a:lnTo>
                    <a:pt x="179" y="131"/>
                  </a:lnTo>
                  <a:lnTo>
                    <a:pt x="189" y="120"/>
                  </a:lnTo>
                  <a:lnTo>
                    <a:pt x="195" y="107"/>
                  </a:lnTo>
                  <a:lnTo>
                    <a:pt x="208" y="107"/>
                  </a:lnTo>
                  <a:lnTo>
                    <a:pt x="222" y="112"/>
                  </a:lnTo>
                  <a:lnTo>
                    <a:pt x="232" y="120"/>
                  </a:lnTo>
                  <a:lnTo>
                    <a:pt x="243" y="131"/>
                  </a:lnTo>
                  <a:lnTo>
                    <a:pt x="251" y="144"/>
                  </a:lnTo>
                  <a:lnTo>
                    <a:pt x="264" y="150"/>
                  </a:lnTo>
                  <a:lnTo>
                    <a:pt x="267" y="163"/>
                  </a:lnTo>
                  <a:lnTo>
                    <a:pt x="270" y="176"/>
                  </a:lnTo>
                  <a:lnTo>
                    <a:pt x="267" y="190"/>
                  </a:lnTo>
                  <a:lnTo>
                    <a:pt x="267" y="201"/>
                  </a:lnTo>
                  <a:lnTo>
                    <a:pt x="264" y="214"/>
                  </a:lnTo>
                  <a:lnTo>
                    <a:pt x="251" y="222"/>
                  </a:lnTo>
                  <a:lnTo>
                    <a:pt x="232" y="227"/>
                  </a:lnTo>
                  <a:lnTo>
                    <a:pt x="230" y="238"/>
                  </a:lnTo>
                  <a:lnTo>
                    <a:pt x="227" y="251"/>
                  </a:lnTo>
                  <a:lnTo>
                    <a:pt x="222" y="265"/>
                  </a:lnTo>
                  <a:lnTo>
                    <a:pt x="222" y="278"/>
                  </a:lnTo>
                  <a:lnTo>
                    <a:pt x="224" y="289"/>
                  </a:lnTo>
                  <a:lnTo>
                    <a:pt x="227" y="302"/>
                  </a:lnTo>
                  <a:lnTo>
                    <a:pt x="235" y="315"/>
                  </a:lnTo>
                  <a:lnTo>
                    <a:pt x="243" y="326"/>
                  </a:lnTo>
                  <a:lnTo>
                    <a:pt x="256" y="337"/>
                  </a:lnTo>
                  <a:lnTo>
                    <a:pt x="267" y="350"/>
                  </a:lnTo>
                  <a:lnTo>
                    <a:pt x="270" y="361"/>
                  </a:lnTo>
                  <a:lnTo>
                    <a:pt x="278" y="374"/>
                  </a:lnTo>
                  <a:lnTo>
                    <a:pt x="286" y="388"/>
                  </a:lnTo>
                  <a:lnTo>
                    <a:pt x="294" y="398"/>
                  </a:lnTo>
                  <a:lnTo>
                    <a:pt x="302" y="412"/>
                  </a:lnTo>
                  <a:lnTo>
                    <a:pt x="286" y="414"/>
                  </a:lnTo>
                  <a:lnTo>
                    <a:pt x="275" y="414"/>
                  </a:lnTo>
                  <a:lnTo>
                    <a:pt x="262" y="422"/>
                  </a:lnTo>
                  <a:lnTo>
                    <a:pt x="248" y="436"/>
                  </a:lnTo>
                  <a:lnTo>
                    <a:pt x="235" y="436"/>
                  </a:lnTo>
                  <a:lnTo>
                    <a:pt x="214" y="436"/>
                  </a:lnTo>
                  <a:lnTo>
                    <a:pt x="203" y="441"/>
                  </a:lnTo>
                  <a:lnTo>
                    <a:pt x="189" y="446"/>
                  </a:lnTo>
                  <a:lnTo>
                    <a:pt x="176" y="452"/>
                  </a:lnTo>
                  <a:lnTo>
                    <a:pt x="163" y="452"/>
                  </a:lnTo>
                  <a:lnTo>
                    <a:pt x="152" y="449"/>
                  </a:lnTo>
                  <a:lnTo>
                    <a:pt x="136" y="441"/>
                  </a:lnTo>
                  <a:lnTo>
                    <a:pt x="123" y="436"/>
                  </a:lnTo>
                  <a:lnTo>
                    <a:pt x="109" y="430"/>
                  </a:lnTo>
                  <a:lnTo>
                    <a:pt x="104" y="420"/>
                  </a:lnTo>
                  <a:lnTo>
                    <a:pt x="101" y="406"/>
                  </a:lnTo>
                  <a:lnTo>
                    <a:pt x="99" y="393"/>
                  </a:lnTo>
                  <a:lnTo>
                    <a:pt x="91" y="380"/>
                  </a:lnTo>
                  <a:lnTo>
                    <a:pt x="91" y="369"/>
                  </a:lnTo>
                  <a:lnTo>
                    <a:pt x="91" y="355"/>
                  </a:lnTo>
                  <a:lnTo>
                    <a:pt x="91" y="342"/>
                  </a:lnTo>
                  <a:lnTo>
                    <a:pt x="91" y="331"/>
                  </a:lnTo>
                  <a:lnTo>
                    <a:pt x="93" y="318"/>
                  </a:lnTo>
                  <a:lnTo>
                    <a:pt x="99" y="305"/>
                  </a:lnTo>
                  <a:lnTo>
                    <a:pt x="101" y="291"/>
                  </a:lnTo>
                  <a:lnTo>
                    <a:pt x="99" y="281"/>
                  </a:lnTo>
                  <a:lnTo>
                    <a:pt x="88" y="267"/>
                  </a:lnTo>
                  <a:lnTo>
                    <a:pt x="77" y="254"/>
                  </a:lnTo>
                  <a:lnTo>
                    <a:pt x="77" y="241"/>
                  </a:lnTo>
                  <a:lnTo>
                    <a:pt x="91" y="233"/>
                  </a:lnTo>
                  <a:lnTo>
                    <a:pt x="91" y="211"/>
                  </a:lnTo>
                  <a:lnTo>
                    <a:pt x="77" y="203"/>
                  </a:lnTo>
                  <a:lnTo>
                    <a:pt x="67" y="203"/>
                  </a:lnTo>
                  <a:lnTo>
                    <a:pt x="53" y="211"/>
                  </a:lnTo>
                  <a:lnTo>
                    <a:pt x="42" y="217"/>
                  </a:lnTo>
                  <a:lnTo>
                    <a:pt x="34" y="203"/>
                  </a:lnTo>
                  <a:lnTo>
                    <a:pt x="24" y="190"/>
                  </a:lnTo>
                  <a:lnTo>
                    <a:pt x="13" y="182"/>
                  </a:lnTo>
                  <a:lnTo>
                    <a:pt x="0" y="171"/>
                  </a:lnTo>
                  <a:lnTo>
                    <a:pt x="0" y="160"/>
                  </a:lnTo>
                  <a:lnTo>
                    <a:pt x="2" y="147"/>
                  </a:lnTo>
                  <a:lnTo>
                    <a:pt x="5" y="134"/>
                  </a:lnTo>
                  <a:lnTo>
                    <a:pt x="5" y="123"/>
                  </a:lnTo>
                  <a:lnTo>
                    <a:pt x="16" y="110"/>
                  </a:lnTo>
                  <a:lnTo>
                    <a:pt x="29" y="110"/>
                  </a:lnTo>
                  <a:lnTo>
                    <a:pt x="42" y="110"/>
                  </a:lnTo>
                  <a:lnTo>
                    <a:pt x="53" y="110"/>
                  </a:lnTo>
                  <a:lnTo>
                    <a:pt x="67" y="99"/>
                  </a:lnTo>
                  <a:lnTo>
                    <a:pt x="58" y="88"/>
                  </a:lnTo>
                  <a:lnTo>
                    <a:pt x="48" y="78"/>
                  </a:lnTo>
                  <a:lnTo>
                    <a:pt x="48" y="67"/>
                  </a:lnTo>
                  <a:lnTo>
                    <a:pt x="48" y="54"/>
                  </a:lnTo>
                  <a:lnTo>
                    <a:pt x="58" y="40"/>
                  </a:lnTo>
                  <a:lnTo>
                    <a:pt x="72" y="38"/>
                  </a:lnTo>
                  <a:lnTo>
                    <a:pt x="85" y="32"/>
                  </a:lnTo>
                  <a:lnTo>
                    <a:pt x="96" y="19"/>
                  </a:lnTo>
                  <a:lnTo>
                    <a:pt x="96" y="6"/>
                  </a:lnTo>
                  <a:lnTo>
                    <a:pt x="101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3546E093-BFBC-0850-0C15-499C89408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858838"/>
              <a:ext cx="406400" cy="436563"/>
            </a:xfrm>
            <a:custGeom>
              <a:avLst/>
              <a:gdLst>
                <a:gd name="T0" fmla="*/ 45 w 256"/>
                <a:gd name="T1" fmla="*/ 37 h 275"/>
                <a:gd name="T2" fmla="*/ 42 w 256"/>
                <a:gd name="T3" fmla="*/ 64 h 275"/>
                <a:gd name="T4" fmla="*/ 10 w 256"/>
                <a:gd name="T5" fmla="*/ 77 h 275"/>
                <a:gd name="T6" fmla="*/ 5 w 256"/>
                <a:gd name="T7" fmla="*/ 101 h 275"/>
                <a:gd name="T8" fmla="*/ 0 w 256"/>
                <a:gd name="T9" fmla="*/ 125 h 275"/>
                <a:gd name="T10" fmla="*/ 5 w 256"/>
                <a:gd name="T11" fmla="*/ 152 h 275"/>
                <a:gd name="T12" fmla="*/ 21 w 256"/>
                <a:gd name="T13" fmla="*/ 176 h 275"/>
                <a:gd name="T14" fmla="*/ 45 w 256"/>
                <a:gd name="T15" fmla="*/ 197 h 275"/>
                <a:gd name="T16" fmla="*/ 56 w 256"/>
                <a:gd name="T17" fmla="*/ 224 h 275"/>
                <a:gd name="T18" fmla="*/ 69 w 256"/>
                <a:gd name="T19" fmla="*/ 248 h 275"/>
                <a:gd name="T20" fmla="*/ 82 w 256"/>
                <a:gd name="T21" fmla="*/ 264 h 275"/>
                <a:gd name="T22" fmla="*/ 109 w 256"/>
                <a:gd name="T23" fmla="*/ 275 h 275"/>
                <a:gd name="T24" fmla="*/ 139 w 256"/>
                <a:gd name="T25" fmla="*/ 262 h 275"/>
                <a:gd name="T26" fmla="*/ 125 w 256"/>
                <a:gd name="T27" fmla="*/ 240 h 275"/>
                <a:gd name="T28" fmla="*/ 141 w 256"/>
                <a:gd name="T29" fmla="*/ 230 h 275"/>
                <a:gd name="T30" fmla="*/ 165 w 256"/>
                <a:gd name="T31" fmla="*/ 230 h 275"/>
                <a:gd name="T32" fmla="*/ 189 w 256"/>
                <a:gd name="T33" fmla="*/ 224 h 275"/>
                <a:gd name="T34" fmla="*/ 208 w 256"/>
                <a:gd name="T35" fmla="*/ 238 h 275"/>
                <a:gd name="T36" fmla="*/ 224 w 256"/>
                <a:gd name="T37" fmla="*/ 216 h 275"/>
                <a:gd name="T38" fmla="*/ 237 w 256"/>
                <a:gd name="T39" fmla="*/ 189 h 275"/>
                <a:gd name="T40" fmla="*/ 248 w 256"/>
                <a:gd name="T41" fmla="*/ 165 h 275"/>
                <a:gd name="T42" fmla="*/ 235 w 256"/>
                <a:gd name="T43" fmla="*/ 139 h 275"/>
                <a:gd name="T44" fmla="*/ 229 w 256"/>
                <a:gd name="T45" fmla="*/ 115 h 275"/>
                <a:gd name="T46" fmla="*/ 219 w 256"/>
                <a:gd name="T47" fmla="*/ 88 h 275"/>
                <a:gd name="T48" fmla="*/ 221 w 256"/>
                <a:gd name="T49" fmla="*/ 64 h 275"/>
                <a:gd name="T50" fmla="*/ 243 w 256"/>
                <a:gd name="T51" fmla="*/ 45 h 275"/>
                <a:gd name="T52" fmla="*/ 256 w 256"/>
                <a:gd name="T53" fmla="*/ 18 h 275"/>
                <a:gd name="T54" fmla="*/ 232 w 256"/>
                <a:gd name="T55" fmla="*/ 16 h 275"/>
                <a:gd name="T56" fmla="*/ 205 w 256"/>
                <a:gd name="T57" fmla="*/ 10 h 275"/>
                <a:gd name="T58" fmla="*/ 181 w 256"/>
                <a:gd name="T59" fmla="*/ 0 h 275"/>
                <a:gd name="T60" fmla="*/ 155 w 256"/>
                <a:gd name="T61" fmla="*/ 10 h 275"/>
                <a:gd name="T62" fmla="*/ 131 w 256"/>
                <a:gd name="T63" fmla="*/ 13 h 275"/>
                <a:gd name="T64" fmla="*/ 106 w 256"/>
                <a:gd name="T65" fmla="*/ 8 h 275"/>
                <a:gd name="T66" fmla="*/ 80 w 256"/>
                <a:gd name="T67" fmla="*/ 10 h 275"/>
                <a:gd name="T68" fmla="*/ 56 w 256"/>
                <a:gd name="T69" fmla="*/ 10 h 275"/>
                <a:gd name="T70" fmla="*/ 48 w 256"/>
                <a:gd name="T71" fmla="*/ 2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75">
                  <a:moveTo>
                    <a:pt x="48" y="26"/>
                  </a:moveTo>
                  <a:lnTo>
                    <a:pt x="45" y="37"/>
                  </a:lnTo>
                  <a:lnTo>
                    <a:pt x="45" y="51"/>
                  </a:lnTo>
                  <a:lnTo>
                    <a:pt x="42" y="64"/>
                  </a:lnTo>
                  <a:lnTo>
                    <a:pt x="29" y="72"/>
                  </a:lnTo>
                  <a:lnTo>
                    <a:pt x="10" y="77"/>
                  </a:lnTo>
                  <a:lnTo>
                    <a:pt x="8" y="88"/>
                  </a:lnTo>
                  <a:lnTo>
                    <a:pt x="5" y="101"/>
                  </a:lnTo>
                  <a:lnTo>
                    <a:pt x="0" y="115"/>
                  </a:lnTo>
                  <a:lnTo>
                    <a:pt x="0" y="125"/>
                  </a:lnTo>
                  <a:lnTo>
                    <a:pt x="0" y="139"/>
                  </a:lnTo>
                  <a:lnTo>
                    <a:pt x="5" y="152"/>
                  </a:lnTo>
                  <a:lnTo>
                    <a:pt x="13" y="165"/>
                  </a:lnTo>
                  <a:lnTo>
                    <a:pt x="21" y="176"/>
                  </a:lnTo>
                  <a:lnTo>
                    <a:pt x="32" y="187"/>
                  </a:lnTo>
                  <a:lnTo>
                    <a:pt x="45" y="197"/>
                  </a:lnTo>
                  <a:lnTo>
                    <a:pt x="48" y="211"/>
                  </a:lnTo>
                  <a:lnTo>
                    <a:pt x="56" y="224"/>
                  </a:lnTo>
                  <a:lnTo>
                    <a:pt x="64" y="235"/>
                  </a:lnTo>
                  <a:lnTo>
                    <a:pt x="69" y="248"/>
                  </a:lnTo>
                  <a:lnTo>
                    <a:pt x="80" y="262"/>
                  </a:lnTo>
                  <a:lnTo>
                    <a:pt x="82" y="264"/>
                  </a:lnTo>
                  <a:lnTo>
                    <a:pt x="96" y="264"/>
                  </a:lnTo>
                  <a:lnTo>
                    <a:pt x="109" y="275"/>
                  </a:lnTo>
                  <a:lnTo>
                    <a:pt x="125" y="272"/>
                  </a:lnTo>
                  <a:lnTo>
                    <a:pt x="139" y="262"/>
                  </a:lnTo>
                  <a:lnTo>
                    <a:pt x="139" y="248"/>
                  </a:lnTo>
                  <a:lnTo>
                    <a:pt x="125" y="240"/>
                  </a:lnTo>
                  <a:lnTo>
                    <a:pt x="128" y="227"/>
                  </a:lnTo>
                  <a:lnTo>
                    <a:pt x="141" y="230"/>
                  </a:lnTo>
                  <a:lnTo>
                    <a:pt x="152" y="235"/>
                  </a:lnTo>
                  <a:lnTo>
                    <a:pt x="165" y="230"/>
                  </a:lnTo>
                  <a:lnTo>
                    <a:pt x="179" y="224"/>
                  </a:lnTo>
                  <a:lnTo>
                    <a:pt x="189" y="224"/>
                  </a:lnTo>
                  <a:lnTo>
                    <a:pt x="197" y="238"/>
                  </a:lnTo>
                  <a:lnTo>
                    <a:pt x="208" y="238"/>
                  </a:lnTo>
                  <a:lnTo>
                    <a:pt x="221" y="227"/>
                  </a:lnTo>
                  <a:lnTo>
                    <a:pt x="224" y="216"/>
                  </a:lnTo>
                  <a:lnTo>
                    <a:pt x="232" y="203"/>
                  </a:lnTo>
                  <a:lnTo>
                    <a:pt x="237" y="189"/>
                  </a:lnTo>
                  <a:lnTo>
                    <a:pt x="240" y="176"/>
                  </a:lnTo>
                  <a:lnTo>
                    <a:pt x="248" y="165"/>
                  </a:lnTo>
                  <a:lnTo>
                    <a:pt x="248" y="152"/>
                  </a:lnTo>
                  <a:lnTo>
                    <a:pt x="235" y="139"/>
                  </a:lnTo>
                  <a:lnTo>
                    <a:pt x="229" y="128"/>
                  </a:lnTo>
                  <a:lnTo>
                    <a:pt x="229" y="115"/>
                  </a:lnTo>
                  <a:lnTo>
                    <a:pt x="224" y="101"/>
                  </a:lnTo>
                  <a:lnTo>
                    <a:pt x="219" y="88"/>
                  </a:lnTo>
                  <a:lnTo>
                    <a:pt x="219" y="77"/>
                  </a:lnTo>
                  <a:lnTo>
                    <a:pt x="221" y="64"/>
                  </a:lnTo>
                  <a:lnTo>
                    <a:pt x="235" y="59"/>
                  </a:lnTo>
                  <a:lnTo>
                    <a:pt x="243" y="45"/>
                  </a:lnTo>
                  <a:lnTo>
                    <a:pt x="251" y="32"/>
                  </a:lnTo>
                  <a:lnTo>
                    <a:pt x="256" y="18"/>
                  </a:lnTo>
                  <a:lnTo>
                    <a:pt x="243" y="16"/>
                  </a:lnTo>
                  <a:lnTo>
                    <a:pt x="232" y="16"/>
                  </a:lnTo>
                  <a:lnTo>
                    <a:pt x="219" y="13"/>
                  </a:lnTo>
                  <a:lnTo>
                    <a:pt x="205" y="10"/>
                  </a:lnTo>
                  <a:lnTo>
                    <a:pt x="195" y="8"/>
                  </a:lnTo>
                  <a:lnTo>
                    <a:pt x="181" y="0"/>
                  </a:lnTo>
                  <a:lnTo>
                    <a:pt x="168" y="8"/>
                  </a:lnTo>
                  <a:lnTo>
                    <a:pt x="155" y="10"/>
                  </a:lnTo>
                  <a:lnTo>
                    <a:pt x="144" y="10"/>
                  </a:lnTo>
                  <a:lnTo>
                    <a:pt x="131" y="13"/>
                  </a:lnTo>
                  <a:lnTo>
                    <a:pt x="117" y="13"/>
                  </a:lnTo>
                  <a:lnTo>
                    <a:pt x="106" y="8"/>
                  </a:lnTo>
                  <a:lnTo>
                    <a:pt x="93" y="8"/>
                  </a:lnTo>
                  <a:lnTo>
                    <a:pt x="80" y="10"/>
                  </a:lnTo>
                  <a:lnTo>
                    <a:pt x="69" y="8"/>
                  </a:lnTo>
                  <a:lnTo>
                    <a:pt x="56" y="10"/>
                  </a:lnTo>
                  <a:lnTo>
                    <a:pt x="53" y="24"/>
                  </a:lnTo>
                  <a:lnTo>
                    <a:pt x="48" y="26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4F3ED1B5-5D65-8DB6-1594-F6FEEA6C3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925" y="896938"/>
              <a:ext cx="317500" cy="368300"/>
            </a:xfrm>
            <a:custGeom>
              <a:avLst/>
              <a:gdLst>
                <a:gd name="T0" fmla="*/ 8 w 200"/>
                <a:gd name="T1" fmla="*/ 222 h 232"/>
                <a:gd name="T2" fmla="*/ 21 w 200"/>
                <a:gd name="T3" fmla="*/ 227 h 232"/>
                <a:gd name="T4" fmla="*/ 37 w 200"/>
                <a:gd name="T5" fmla="*/ 232 h 232"/>
                <a:gd name="T6" fmla="*/ 48 w 200"/>
                <a:gd name="T7" fmla="*/ 227 h 232"/>
                <a:gd name="T8" fmla="*/ 62 w 200"/>
                <a:gd name="T9" fmla="*/ 216 h 232"/>
                <a:gd name="T10" fmla="*/ 75 w 200"/>
                <a:gd name="T11" fmla="*/ 219 h 232"/>
                <a:gd name="T12" fmla="*/ 86 w 200"/>
                <a:gd name="T13" fmla="*/ 216 h 232"/>
                <a:gd name="T14" fmla="*/ 99 w 200"/>
                <a:gd name="T15" fmla="*/ 222 h 232"/>
                <a:gd name="T16" fmla="*/ 112 w 200"/>
                <a:gd name="T17" fmla="*/ 227 h 232"/>
                <a:gd name="T18" fmla="*/ 126 w 200"/>
                <a:gd name="T19" fmla="*/ 216 h 232"/>
                <a:gd name="T20" fmla="*/ 155 w 200"/>
                <a:gd name="T21" fmla="*/ 176 h 232"/>
                <a:gd name="T22" fmla="*/ 163 w 200"/>
                <a:gd name="T23" fmla="*/ 163 h 232"/>
                <a:gd name="T24" fmla="*/ 171 w 200"/>
                <a:gd name="T25" fmla="*/ 149 h 232"/>
                <a:gd name="T26" fmla="*/ 182 w 200"/>
                <a:gd name="T27" fmla="*/ 133 h 232"/>
                <a:gd name="T28" fmla="*/ 190 w 200"/>
                <a:gd name="T29" fmla="*/ 123 h 232"/>
                <a:gd name="T30" fmla="*/ 200 w 200"/>
                <a:gd name="T31" fmla="*/ 109 h 232"/>
                <a:gd name="T32" fmla="*/ 198 w 200"/>
                <a:gd name="T33" fmla="*/ 96 h 232"/>
                <a:gd name="T34" fmla="*/ 195 w 200"/>
                <a:gd name="T35" fmla="*/ 85 h 232"/>
                <a:gd name="T36" fmla="*/ 182 w 200"/>
                <a:gd name="T37" fmla="*/ 85 h 232"/>
                <a:gd name="T38" fmla="*/ 179 w 200"/>
                <a:gd name="T39" fmla="*/ 96 h 232"/>
                <a:gd name="T40" fmla="*/ 176 w 200"/>
                <a:gd name="T41" fmla="*/ 85 h 232"/>
                <a:gd name="T42" fmla="*/ 166 w 200"/>
                <a:gd name="T43" fmla="*/ 72 h 232"/>
                <a:gd name="T44" fmla="*/ 152 w 200"/>
                <a:gd name="T45" fmla="*/ 61 h 232"/>
                <a:gd name="T46" fmla="*/ 139 w 200"/>
                <a:gd name="T47" fmla="*/ 53 h 232"/>
                <a:gd name="T48" fmla="*/ 131 w 200"/>
                <a:gd name="T49" fmla="*/ 40 h 232"/>
                <a:gd name="T50" fmla="*/ 118 w 200"/>
                <a:gd name="T51" fmla="*/ 27 h 232"/>
                <a:gd name="T52" fmla="*/ 107 w 200"/>
                <a:gd name="T53" fmla="*/ 19 h 232"/>
                <a:gd name="T54" fmla="*/ 94 w 200"/>
                <a:gd name="T55" fmla="*/ 19 h 232"/>
                <a:gd name="T56" fmla="*/ 80 w 200"/>
                <a:gd name="T57" fmla="*/ 13 h 232"/>
                <a:gd name="T58" fmla="*/ 75 w 200"/>
                <a:gd name="T59" fmla="*/ 0 h 232"/>
                <a:gd name="T60" fmla="*/ 56 w 200"/>
                <a:gd name="T61" fmla="*/ 5 h 232"/>
                <a:gd name="T62" fmla="*/ 43 w 200"/>
                <a:gd name="T63" fmla="*/ 8 h 232"/>
                <a:gd name="T64" fmla="*/ 35 w 200"/>
                <a:gd name="T65" fmla="*/ 21 h 232"/>
                <a:gd name="T66" fmla="*/ 27 w 200"/>
                <a:gd name="T67" fmla="*/ 35 h 232"/>
                <a:gd name="T68" fmla="*/ 13 w 200"/>
                <a:gd name="T69" fmla="*/ 40 h 232"/>
                <a:gd name="T70" fmla="*/ 11 w 200"/>
                <a:gd name="T71" fmla="*/ 53 h 232"/>
                <a:gd name="T72" fmla="*/ 11 w 200"/>
                <a:gd name="T73" fmla="*/ 64 h 232"/>
                <a:gd name="T74" fmla="*/ 16 w 200"/>
                <a:gd name="T75" fmla="*/ 77 h 232"/>
                <a:gd name="T76" fmla="*/ 21 w 200"/>
                <a:gd name="T77" fmla="*/ 91 h 232"/>
                <a:gd name="T78" fmla="*/ 21 w 200"/>
                <a:gd name="T79" fmla="*/ 104 h 232"/>
                <a:gd name="T80" fmla="*/ 27 w 200"/>
                <a:gd name="T81" fmla="*/ 115 h 232"/>
                <a:gd name="T82" fmla="*/ 40 w 200"/>
                <a:gd name="T83" fmla="*/ 128 h 232"/>
                <a:gd name="T84" fmla="*/ 40 w 200"/>
                <a:gd name="T85" fmla="*/ 141 h 232"/>
                <a:gd name="T86" fmla="*/ 32 w 200"/>
                <a:gd name="T87" fmla="*/ 152 h 232"/>
                <a:gd name="T88" fmla="*/ 29 w 200"/>
                <a:gd name="T89" fmla="*/ 165 h 232"/>
                <a:gd name="T90" fmla="*/ 24 w 200"/>
                <a:gd name="T91" fmla="*/ 179 h 232"/>
                <a:gd name="T92" fmla="*/ 16 w 200"/>
                <a:gd name="T93" fmla="*/ 192 h 232"/>
                <a:gd name="T94" fmla="*/ 13 w 200"/>
                <a:gd name="T95" fmla="*/ 203 h 232"/>
                <a:gd name="T96" fmla="*/ 0 w 200"/>
                <a:gd name="T97" fmla="*/ 214 h 232"/>
                <a:gd name="T98" fmla="*/ 8 w 200"/>
                <a:gd name="T99" fmla="*/ 22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0" h="232">
                  <a:moveTo>
                    <a:pt x="8" y="222"/>
                  </a:moveTo>
                  <a:lnTo>
                    <a:pt x="21" y="227"/>
                  </a:lnTo>
                  <a:lnTo>
                    <a:pt x="37" y="232"/>
                  </a:lnTo>
                  <a:lnTo>
                    <a:pt x="48" y="227"/>
                  </a:lnTo>
                  <a:lnTo>
                    <a:pt x="62" y="216"/>
                  </a:lnTo>
                  <a:lnTo>
                    <a:pt x="75" y="219"/>
                  </a:lnTo>
                  <a:lnTo>
                    <a:pt x="86" y="216"/>
                  </a:lnTo>
                  <a:lnTo>
                    <a:pt x="99" y="222"/>
                  </a:lnTo>
                  <a:lnTo>
                    <a:pt x="112" y="227"/>
                  </a:lnTo>
                  <a:lnTo>
                    <a:pt x="126" y="216"/>
                  </a:lnTo>
                  <a:lnTo>
                    <a:pt x="155" y="176"/>
                  </a:lnTo>
                  <a:lnTo>
                    <a:pt x="163" y="163"/>
                  </a:lnTo>
                  <a:lnTo>
                    <a:pt x="171" y="149"/>
                  </a:lnTo>
                  <a:lnTo>
                    <a:pt x="182" y="133"/>
                  </a:lnTo>
                  <a:lnTo>
                    <a:pt x="190" y="123"/>
                  </a:lnTo>
                  <a:lnTo>
                    <a:pt x="200" y="109"/>
                  </a:lnTo>
                  <a:lnTo>
                    <a:pt x="198" y="96"/>
                  </a:lnTo>
                  <a:lnTo>
                    <a:pt x="195" y="85"/>
                  </a:lnTo>
                  <a:lnTo>
                    <a:pt x="182" y="85"/>
                  </a:lnTo>
                  <a:lnTo>
                    <a:pt x="179" y="96"/>
                  </a:lnTo>
                  <a:lnTo>
                    <a:pt x="176" y="85"/>
                  </a:lnTo>
                  <a:lnTo>
                    <a:pt x="166" y="72"/>
                  </a:lnTo>
                  <a:lnTo>
                    <a:pt x="152" y="61"/>
                  </a:lnTo>
                  <a:lnTo>
                    <a:pt x="139" y="53"/>
                  </a:lnTo>
                  <a:lnTo>
                    <a:pt x="131" y="40"/>
                  </a:lnTo>
                  <a:lnTo>
                    <a:pt x="118" y="27"/>
                  </a:lnTo>
                  <a:lnTo>
                    <a:pt x="107" y="19"/>
                  </a:lnTo>
                  <a:lnTo>
                    <a:pt x="94" y="19"/>
                  </a:lnTo>
                  <a:lnTo>
                    <a:pt x="80" y="13"/>
                  </a:lnTo>
                  <a:lnTo>
                    <a:pt x="75" y="0"/>
                  </a:lnTo>
                  <a:lnTo>
                    <a:pt x="56" y="5"/>
                  </a:lnTo>
                  <a:lnTo>
                    <a:pt x="43" y="8"/>
                  </a:lnTo>
                  <a:lnTo>
                    <a:pt x="35" y="21"/>
                  </a:lnTo>
                  <a:lnTo>
                    <a:pt x="27" y="35"/>
                  </a:lnTo>
                  <a:lnTo>
                    <a:pt x="13" y="40"/>
                  </a:lnTo>
                  <a:lnTo>
                    <a:pt x="11" y="53"/>
                  </a:lnTo>
                  <a:lnTo>
                    <a:pt x="11" y="64"/>
                  </a:lnTo>
                  <a:lnTo>
                    <a:pt x="16" y="77"/>
                  </a:lnTo>
                  <a:lnTo>
                    <a:pt x="21" y="91"/>
                  </a:lnTo>
                  <a:lnTo>
                    <a:pt x="21" y="104"/>
                  </a:lnTo>
                  <a:lnTo>
                    <a:pt x="27" y="115"/>
                  </a:lnTo>
                  <a:lnTo>
                    <a:pt x="40" y="128"/>
                  </a:lnTo>
                  <a:lnTo>
                    <a:pt x="40" y="141"/>
                  </a:lnTo>
                  <a:lnTo>
                    <a:pt x="32" y="152"/>
                  </a:lnTo>
                  <a:lnTo>
                    <a:pt x="29" y="165"/>
                  </a:lnTo>
                  <a:lnTo>
                    <a:pt x="24" y="179"/>
                  </a:lnTo>
                  <a:lnTo>
                    <a:pt x="16" y="192"/>
                  </a:lnTo>
                  <a:lnTo>
                    <a:pt x="13" y="203"/>
                  </a:lnTo>
                  <a:lnTo>
                    <a:pt x="0" y="214"/>
                  </a:lnTo>
                  <a:lnTo>
                    <a:pt x="8" y="222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703DF46C-24C3-CF2A-AFA0-F227A6080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950" y="5794375"/>
              <a:ext cx="53975" cy="161925"/>
            </a:xfrm>
            <a:custGeom>
              <a:avLst/>
              <a:gdLst>
                <a:gd name="T0" fmla="*/ 8 w 34"/>
                <a:gd name="T1" fmla="*/ 0 h 102"/>
                <a:gd name="T2" fmla="*/ 8 w 34"/>
                <a:gd name="T3" fmla="*/ 14 h 102"/>
                <a:gd name="T4" fmla="*/ 8 w 34"/>
                <a:gd name="T5" fmla="*/ 27 h 102"/>
                <a:gd name="T6" fmla="*/ 8 w 34"/>
                <a:gd name="T7" fmla="*/ 38 h 102"/>
                <a:gd name="T8" fmla="*/ 8 w 34"/>
                <a:gd name="T9" fmla="*/ 51 h 102"/>
                <a:gd name="T10" fmla="*/ 0 w 34"/>
                <a:gd name="T11" fmla="*/ 65 h 102"/>
                <a:gd name="T12" fmla="*/ 0 w 34"/>
                <a:gd name="T13" fmla="*/ 78 h 102"/>
                <a:gd name="T14" fmla="*/ 0 w 34"/>
                <a:gd name="T15" fmla="*/ 89 h 102"/>
                <a:gd name="T16" fmla="*/ 5 w 34"/>
                <a:gd name="T17" fmla="*/ 102 h 102"/>
                <a:gd name="T18" fmla="*/ 16 w 34"/>
                <a:gd name="T19" fmla="*/ 99 h 102"/>
                <a:gd name="T20" fmla="*/ 29 w 34"/>
                <a:gd name="T21" fmla="*/ 99 h 102"/>
                <a:gd name="T22" fmla="*/ 34 w 34"/>
                <a:gd name="T23" fmla="*/ 86 h 102"/>
                <a:gd name="T24" fmla="*/ 34 w 34"/>
                <a:gd name="T25" fmla="*/ 73 h 102"/>
                <a:gd name="T26" fmla="*/ 34 w 34"/>
                <a:gd name="T27" fmla="*/ 62 h 102"/>
                <a:gd name="T28" fmla="*/ 24 w 34"/>
                <a:gd name="T29" fmla="*/ 51 h 102"/>
                <a:gd name="T30" fmla="*/ 26 w 34"/>
                <a:gd name="T31" fmla="*/ 38 h 102"/>
                <a:gd name="T32" fmla="*/ 34 w 34"/>
                <a:gd name="T33" fmla="*/ 27 h 102"/>
                <a:gd name="T34" fmla="*/ 32 w 34"/>
                <a:gd name="T35" fmla="*/ 14 h 102"/>
                <a:gd name="T36" fmla="*/ 29 w 34"/>
                <a:gd name="T37" fmla="*/ 0 h 102"/>
                <a:gd name="T38" fmla="*/ 16 w 34"/>
                <a:gd name="T39" fmla="*/ 3 h 102"/>
                <a:gd name="T40" fmla="*/ 8 w 34"/>
                <a:gd name="T4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102">
                  <a:moveTo>
                    <a:pt x="8" y="0"/>
                  </a:moveTo>
                  <a:lnTo>
                    <a:pt x="8" y="14"/>
                  </a:lnTo>
                  <a:lnTo>
                    <a:pt x="8" y="27"/>
                  </a:lnTo>
                  <a:lnTo>
                    <a:pt x="8" y="38"/>
                  </a:lnTo>
                  <a:lnTo>
                    <a:pt x="8" y="51"/>
                  </a:lnTo>
                  <a:lnTo>
                    <a:pt x="0" y="65"/>
                  </a:lnTo>
                  <a:lnTo>
                    <a:pt x="0" y="78"/>
                  </a:lnTo>
                  <a:lnTo>
                    <a:pt x="0" y="89"/>
                  </a:lnTo>
                  <a:lnTo>
                    <a:pt x="5" y="102"/>
                  </a:lnTo>
                  <a:lnTo>
                    <a:pt x="16" y="99"/>
                  </a:lnTo>
                  <a:lnTo>
                    <a:pt x="29" y="99"/>
                  </a:lnTo>
                  <a:lnTo>
                    <a:pt x="34" y="86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24" y="51"/>
                  </a:lnTo>
                  <a:lnTo>
                    <a:pt x="26" y="38"/>
                  </a:lnTo>
                  <a:lnTo>
                    <a:pt x="34" y="27"/>
                  </a:lnTo>
                  <a:lnTo>
                    <a:pt x="32" y="14"/>
                  </a:lnTo>
                  <a:lnTo>
                    <a:pt x="29" y="0"/>
                  </a:lnTo>
                  <a:lnTo>
                    <a:pt x="16" y="3"/>
                  </a:lnTo>
                  <a:lnTo>
                    <a:pt x="8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F3AE9D02-6C77-B215-D6A6-7DFE686FB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075" y="6991350"/>
              <a:ext cx="198438" cy="63500"/>
            </a:xfrm>
            <a:custGeom>
              <a:avLst/>
              <a:gdLst>
                <a:gd name="T0" fmla="*/ 125 w 125"/>
                <a:gd name="T1" fmla="*/ 8 h 40"/>
                <a:gd name="T2" fmla="*/ 115 w 125"/>
                <a:gd name="T3" fmla="*/ 11 h 40"/>
                <a:gd name="T4" fmla="*/ 101 w 125"/>
                <a:gd name="T5" fmla="*/ 21 h 40"/>
                <a:gd name="T6" fmla="*/ 90 w 125"/>
                <a:gd name="T7" fmla="*/ 8 h 40"/>
                <a:gd name="T8" fmla="*/ 80 w 125"/>
                <a:gd name="T9" fmla="*/ 8 h 40"/>
                <a:gd name="T10" fmla="*/ 66 w 125"/>
                <a:gd name="T11" fmla="*/ 5 h 40"/>
                <a:gd name="T12" fmla="*/ 53 w 125"/>
                <a:gd name="T13" fmla="*/ 0 h 40"/>
                <a:gd name="T14" fmla="*/ 42 w 125"/>
                <a:gd name="T15" fmla="*/ 8 h 40"/>
                <a:gd name="T16" fmla="*/ 26 w 125"/>
                <a:gd name="T17" fmla="*/ 16 h 40"/>
                <a:gd name="T18" fmla="*/ 13 w 125"/>
                <a:gd name="T19" fmla="*/ 11 h 40"/>
                <a:gd name="T20" fmla="*/ 0 w 125"/>
                <a:gd name="T21" fmla="*/ 21 h 40"/>
                <a:gd name="T22" fmla="*/ 13 w 125"/>
                <a:gd name="T23" fmla="*/ 24 h 40"/>
                <a:gd name="T24" fmla="*/ 26 w 125"/>
                <a:gd name="T25" fmla="*/ 19 h 40"/>
                <a:gd name="T26" fmla="*/ 29 w 125"/>
                <a:gd name="T27" fmla="*/ 29 h 40"/>
                <a:gd name="T28" fmla="*/ 42 w 125"/>
                <a:gd name="T29" fmla="*/ 29 h 40"/>
                <a:gd name="T30" fmla="*/ 53 w 125"/>
                <a:gd name="T31" fmla="*/ 40 h 40"/>
                <a:gd name="T32" fmla="*/ 58 w 125"/>
                <a:gd name="T33" fmla="*/ 27 h 40"/>
                <a:gd name="T34" fmla="*/ 69 w 125"/>
                <a:gd name="T35" fmla="*/ 24 h 40"/>
                <a:gd name="T36" fmla="*/ 82 w 125"/>
                <a:gd name="T37" fmla="*/ 24 h 40"/>
                <a:gd name="T38" fmla="*/ 96 w 125"/>
                <a:gd name="T39" fmla="*/ 29 h 40"/>
                <a:gd name="T40" fmla="*/ 106 w 125"/>
                <a:gd name="T41" fmla="*/ 37 h 40"/>
                <a:gd name="T42" fmla="*/ 125 w 125"/>
                <a:gd name="T43" fmla="*/ 27 h 40"/>
                <a:gd name="T44" fmla="*/ 125 w 125"/>
                <a:gd name="T45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5" h="40">
                  <a:moveTo>
                    <a:pt x="125" y="8"/>
                  </a:moveTo>
                  <a:lnTo>
                    <a:pt x="115" y="11"/>
                  </a:lnTo>
                  <a:lnTo>
                    <a:pt x="101" y="21"/>
                  </a:lnTo>
                  <a:lnTo>
                    <a:pt x="90" y="8"/>
                  </a:lnTo>
                  <a:lnTo>
                    <a:pt x="80" y="8"/>
                  </a:lnTo>
                  <a:lnTo>
                    <a:pt x="66" y="5"/>
                  </a:lnTo>
                  <a:lnTo>
                    <a:pt x="53" y="0"/>
                  </a:lnTo>
                  <a:lnTo>
                    <a:pt x="42" y="8"/>
                  </a:lnTo>
                  <a:lnTo>
                    <a:pt x="26" y="16"/>
                  </a:lnTo>
                  <a:lnTo>
                    <a:pt x="13" y="11"/>
                  </a:lnTo>
                  <a:lnTo>
                    <a:pt x="0" y="21"/>
                  </a:lnTo>
                  <a:lnTo>
                    <a:pt x="13" y="24"/>
                  </a:lnTo>
                  <a:lnTo>
                    <a:pt x="26" y="19"/>
                  </a:lnTo>
                  <a:lnTo>
                    <a:pt x="29" y="29"/>
                  </a:lnTo>
                  <a:lnTo>
                    <a:pt x="42" y="29"/>
                  </a:lnTo>
                  <a:lnTo>
                    <a:pt x="53" y="40"/>
                  </a:lnTo>
                  <a:lnTo>
                    <a:pt x="58" y="27"/>
                  </a:lnTo>
                  <a:lnTo>
                    <a:pt x="69" y="24"/>
                  </a:lnTo>
                  <a:lnTo>
                    <a:pt x="82" y="24"/>
                  </a:lnTo>
                  <a:lnTo>
                    <a:pt x="96" y="29"/>
                  </a:lnTo>
                  <a:lnTo>
                    <a:pt x="106" y="37"/>
                  </a:lnTo>
                  <a:lnTo>
                    <a:pt x="125" y="27"/>
                  </a:lnTo>
                  <a:lnTo>
                    <a:pt x="125" y="8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2CE40991-1B9F-AC73-6A6A-C70B5B0B9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413" y="6935788"/>
              <a:ext cx="58738" cy="42863"/>
            </a:xfrm>
            <a:custGeom>
              <a:avLst/>
              <a:gdLst>
                <a:gd name="T0" fmla="*/ 10 w 37"/>
                <a:gd name="T1" fmla="*/ 0 h 27"/>
                <a:gd name="T2" fmla="*/ 0 w 37"/>
                <a:gd name="T3" fmla="*/ 11 h 27"/>
                <a:gd name="T4" fmla="*/ 2 w 37"/>
                <a:gd name="T5" fmla="*/ 24 h 27"/>
                <a:gd name="T6" fmla="*/ 16 w 37"/>
                <a:gd name="T7" fmla="*/ 24 h 27"/>
                <a:gd name="T8" fmla="*/ 29 w 37"/>
                <a:gd name="T9" fmla="*/ 27 h 27"/>
                <a:gd name="T10" fmla="*/ 37 w 37"/>
                <a:gd name="T11" fmla="*/ 16 h 27"/>
                <a:gd name="T12" fmla="*/ 24 w 37"/>
                <a:gd name="T13" fmla="*/ 3 h 27"/>
                <a:gd name="T14" fmla="*/ 10 w 37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10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16" y="24"/>
                  </a:lnTo>
                  <a:lnTo>
                    <a:pt x="29" y="27"/>
                  </a:lnTo>
                  <a:lnTo>
                    <a:pt x="37" y="16"/>
                  </a:lnTo>
                  <a:lnTo>
                    <a:pt x="24" y="3"/>
                  </a:lnTo>
                  <a:lnTo>
                    <a:pt x="1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34B5DD9C-3685-172C-60F2-D619CDC7E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750" y="6808788"/>
              <a:ext cx="131763" cy="187325"/>
            </a:xfrm>
            <a:custGeom>
              <a:avLst/>
              <a:gdLst>
                <a:gd name="T0" fmla="*/ 43 w 83"/>
                <a:gd name="T1" fmla="*/ 0 h 118"/>
                <a:gd name="T2" fmla="*/ 35 w 83"/>
                <a:gd name="T3" fmla="*/ 13 h 118"/>
                <a:gd name="T4" fmla="*/ 35 w 83"/>
                <a:gd name="T5" fmla="*/ 27 h 118"/>
                <a:gd name="T6" fmla="*/ 19 w 83"/>
                <a:gd name="T7" fmla="*/ 27 h 118"/>
                <a:gd name="T8" fmla="*/ 6 w 83"/>
                <a:gd name="T9" fmla="*/ 19 h 118"/>
                <a:gd name="T10" fmla="*/ 0 w 83"/>
                <a:gd name="T11" fmla="*/ 32 h 118"/>
                <a:gd name="T12" fmla="*/ 0 w 83"/>
                <a:gd name="T13" fmla="*/ 45 h 118"/>
                <a:gd name="T14" fmla="*/ 3 w 83"/>
                <a:gd name="T15" fmla="*/ 56 h 118"/>
                <a:gd name="T16" fmla="*/ 16 w 83"/>
                <a:gd name="T17" fmla="*/ 64 h 118"/>
                <a:gd name="T18" fmla="*/ 27 w 83"/>
                <a:gd name="T19" fmla="*/ 53 h 118"/>
                <a:gd name="T20" fmla="*/ 35 w 83"/>
                <a:gd name="T21" fmla="*/ 67 h 118"/>
                <a:gd name="T22" fmla="*/ 22 w 83"/>
                <a:gd name="T23" fmla="*/ 75 h 118"/>
                <a:gd name="T24" fmla="*/ 19 w 83"/>
                <a:gd name="T25" fmla="*/ 85 h 118"/>
                <a:gd name="T26" fmla="*/ 22 w 83"/>
                <a:gd name="T27" fmla="*/ 99 h 118"/>
                <a:gd name="T28" fmla="*/ 35 w 83"/>
                <a:gd name="T29" fmla="*/ 107 h 118"/>
                <a:gd name="T30" fmla="*/ 46 w 83"/>
                <a:gd name="T31" fmla="*/ 112 h 118"/>
                <a:gd name="T32" fmla="*/ 59 w 83"/>
                <a:gd name="T33" fmla="*/ 112 h 118"/>
                <a:gd name="T34" fmla="*/ 73 w 83"/>
                <a:gd name="T35" fmla="*/ 118 h 118"/>
                <a:gd name="T36" fmla="*/ 83 w 83"/>
                <a:gd name="T37" fmla="*/ 118 h 118"/>
                <a:gd name="T38" fmla="*/ 83 w 83"/>
                <a:gd name="T39" fmla="*/ 101 h 118"/>
                <a:gd name="T40" fmla="*/ 81 w 83"/>
                <a:gd name="T41" fmla="*/ 83 h 118"/>
                <a:gd name="T42" fmla="*/ 78 w 83"/>
                <a:gd name="T43" fmla="*/ 61 h 118"/>
                <a:gd name="T44" fmla="*/ 75 w 83"/>
                <a:gd name="T45" fmla="*/ 48 h 118"/>
                <a:gd name="T46" fmla="*/ 75 w 83"/>
                <a:gd name="T47" fmla="*/ 29 h 118"/>
                <a:gd name="T48" fmla="*/ 75 w 83"/>
                <a:gd name="T49" fmla="*/ 16 h 118"/>
                <a:gd name="T50" fmla="*/ 75 w 83"/>
                <a:gd name="T51" fmla="*/ 5 h 118"/>
                <a:gd name="T52" fmla="*/ 62 w 83"/>
                <a:gd name="T53" fmla="*/ 13 h 118"/>
                <a:gd name="T54" fmla="*/ 48 w 83"/>
                <a:gd name="T55" fmla="*/ 11 h 118"/>
                <a:gd name="T56" fmla="*/ 43 w 83"/>
                <a:gd name="T5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118">
                  <a:moveTo>
                    <a:pt x="43" y="0"/>
                  </a:moveTo>
                  <a:lnTo>
                    <a:pt x="35" y="13"/>
                  </a:lnTo>
                  <a:lnTo>
                    <a:pt x="35" y="27"/>
                  </a:lnTo>
                  <a:lnTo>
                    <a:pt x="19" y="27"/>
                  </a:lnTo>
                  <a:lnTo>
                    <a:pt x="6" y="19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3" y="56"/>
                  </a:lnTo>
                  <a:lnTo>
                    <a:pt x="16" y="64"/>
                  </a:lnTo>
                  <a:lnTo>
                    <a:pt x="27" y="53"/>
                  </a:lnTo>
                  <a:lnTo>
                    <a:pt x="35" y="67"/>
                  </a:lnTo>
                  <a:lnTo>
                    <a:pt x="22" y="75"/>
                  </a:lnTo>
                  <a:lnTo>
                    <a:pt x="19" y="85"/>
                  </a:lnTo>
                  <a:lnTo>
                    <a:pt x="22" y="99"/>
                  </a:lnTo>
                  <a:lnTo>
                    <a:pt x="35" y="107"/>
                  </a:lnTo>
                  <a:lnTo>
                    <a:pt x="46" y="112"/>
                  </a:lnTo>
                  <a:lnTo>
                    <a:pt x="59" y="112"/>
                  </a:lnTo>
                  <a:lnTo>
                    <a:pt x="73" y="118"/>
                  </a:lnTo>
                  <a:lnTo>
                    <a:pt x="83" y="118"/>
                  </a:lnTo>
                  <a:lnTo>
                    <a:pt x="83" y="101"/>
                  </a:lnTo>
                  <a:lnTo>
                    <a:pt x="81" y="83"/>
                  </a:lnTo>
                  <a:lnTo>
                    <a:pt x="78" y="61"/>
                  </a:lnTo>
                  <a:lnTo>
                    <a:pt x="75" y="48"/>
                  </a:lnTo>
                  <a:lnTo>
                    <a:pt x="75" y="29"/>
                  </a:lnTo>
                  <a:lnTo>
                    <a:pt x="75" y="16"/>
                  </a:lnTo>
                  <a:lnTo>
                    <a:pt x="75" y="5"/>
                  </a:lnTo>
                  <a:lnTo>
                    <a:pt x="62" y="13"/>
                  </a:lnTo>
                  <a:lnTo>
                    <a:pt x="48" y="11"/>
                  </a:lnTo>
                  <a:lnTo>
                    <a:pt x="43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7223D87C-101A-BC29-D407-87642421A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288" y="6872288"/>
              <a:ext cx="93663" cy="55563"/>
            </a:xfrm>
            <a:custGeom>
              <a:avLst/>
              <a:gdLst>
                <a:gd name="T0" fmla="*/ 59 w 59"/>
                <a:gd name="T1" fmla="*/ 35 h 35"/>
                <a:gd name="T2" fmla="*/ 51 w 59"/>
                <a:gd name="T3" fmla="*/ 21 h 35"/>
                <a:gd name="T4" fmla="*/ 38 w 59"/>
                <a:gd name="T5" fmla="*/ 13 h 35"/>
                <a:gd name="T6" fmla="*/ 24 w 59"/>
                <a:gd name="T7" fmla="*/ 13 h 35"/>
                <a:gd name="T8" fmla="*/ 14 w 59"/>
                <a:gd name="T9" fmla="*/ 8 h 35"/>
                <a:gd name="T10" fmla="*/ 0 w 59"/>
                <a:gd name="T11" fmla="*/ 0 h 35"/>
                <a:gd name="T12" fmla="*/ 0 w 59"/>
                <a:gd name="T13" fmla="*/ 11 h 35"/>
                <a:gd name="T14" fmla="*/ 11 w 59"/>
                <a:gd name="T15" fmla="*/ 24 h 35"/>
                <a:gd name="T16" fmla="*/ 22 w 59"/>
                <a:gd name="T17" fmla="*/ 27 h 35"/>
                <a:gd name="T18" fmla="*/ 35 w 59"/>
                <a:gd name="T19" fmla="*/ 27 h 35"/>
                <a:gd name="T20" fmla="*/ 48 w 59"/>
                <a:gd name="T21" fmla="*/ 27 h 35"/>
                <a:gd name="T22" fmla="*/ 59 w 59"/>
                <a:gd name="T2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35">
                  <a:moveTo>
                    <a:pt x="59" y="35"/>
                  </a:moveTo>
                  <a:lnTo>
                    <a:pt x="51" y="21"/>
                  </a:lnTo>
                  <a:lnTo>
                    <a:pt x="38" y="13"/>
                  </a:lnTo>
                  <a:lnTo>
                    <a:pt x="24" y="13"/>
                  </a:lnTo>
                  <a:lnTo>
                    <a:pt x="14" y="8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24"/>
                  </a:lnTo>
                  <a:lnTo>
                    <a:pt x="22" y="27"/>
                  </a:lnTo>
                  <a:lnTo>
                    <a:pt x="35" y="27"/>
                  </a:lnTo>
                  <a:lnTo>
                    <a:pt x="48" y="27"/>
                  </a:lnTo>
                  <a:lnTo>
                    <a:pt x="59" y="35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E227B2C0-B9C7-84C4-F050-2CC283573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5" y="6478588"/>
              <a:ext cx="80963" cy="134938"/>
            </a:xfrm>
            <a:custGeom>
              <a:avLst/>
              <a:gdLst>
                <a:gd name="T0" fmla="*/ 27 w 51"/>
                <a:gd name="T1" fmla="*/ 0 h 85"/>
                <a:gd name="T2" fmla="*/ 16 w 51"/>
                <a:gd name="T3" fmla="*/ 5 h 85"/>
                <a:gd name="T4" fmla="*/ 3 w 51"/>
                <a:gd name="T5" fmla="*/ 5 h 85"/>
                <a:gd name="T6" fmla="*/ 6 w 51"/>
                <a:gd name="T7" fmla="*/ 16 h 85"/>
                <a:gd name="T8" fmla="*/ 11 w 51"/>
                <a:gd name="T9" fmla="*/ 29 h 85"/>
                <a:gd name="T10" fmla="*/ 0 w 51"/>
                <a:gd name="T11" fmla="*/ 40 h 85"/>
                <a:gd name="T12" fmla="*/ 3 w 51"/>
                <a:gd name="T13" fmla="*/ 50 h 85"/>
                <a:gd name="T14" fmla="*/ 8 w 51"/>
                <a:gd name="T15" fmla="*/ 64 h 85"/>
                <a:gd name="T16" fmla="*/ 22 w 51"/>
                <a:gd name="T17" fmla="*/ 58 h 85"/>
                <a:gd name="T18" fmla="*/ 33 w 51"/>
                <a:gd name="T19" fmla="*/ 69 h 85"/>
                <a:gd name="T20" fmla="*/ 38 w 51"/>
                <a:gd name="T21" fmla="*/ 82 h 85"/>
                <a:gd name="T22" fmla="*/ 51 w 51"/>
                <a:gd name="T23" fmla="*/ 85 h 85"/>
                <a:gd name="T24" fmla="*/ 51 w 51"/>
                <a:gd name="T25" fmla="*/ 69 h 85"/>
                <a:gd name="T26" fmla="*/ 46 w 51"/>
                <a:gd name="T27" fmla="*/ 58 h 85"/>
                <a:gd name="T28" fmla="*/ 43 w 51"/>
                <a:gd name="T29" fmla="*/ 45 h 85"/>
                <a:gd name="T30" fmla="*/ 38 w 51"/>
                <a:gd name="T31" fmla="*/ 29 h 85"/>
                <a:gd name="T32" fmla="*/ 38 w 51"/>
                <a:gd name="T33" fmla="*/ 16 h 85"/>
                <a:gd name="T34" fmla="*/ 27 w 51"/>
                <a:gd name="T3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85">
                  <a:moveTo>
                    <a:pt x="27" y="0"/>
                  </a:moveTo>
                  <a:lnTo>
                    <a:pt x="16" y="5"/>
                  </a:lnTo>
                  <a:lnTo>
                    <a:pt x="3" y="5"/>
                  </a:lnTo>
                  <a:lnTo>
                    <a:pt x="6" y="16"/>
                  </a:lnTo>
                  <a:lnTo>
                    <a:pt x="11" y="29"/>
                  </a:lnTo>
                  <a:lnTo>
                    <a:pt x="0" y="40"/>
                  </a:lnTo>
                  <a:lnTo>
                    <a:pt x="3" y="50"/>
                  </a:lnTo>
                  <a:lnTo>
                    <a:pt x="8" y="64"/>
                  </a:lnTo>
                  <a:lnTo>
                    <a:pt x="22" y="58"/>
                  </a:lnTo>
                  <a:lnTo>
                    <a:pt x="33" y="69"/>
                  </a:lnTo>
                  <a:lnTo>
                    <a:pt x="38" y="82"/>
                  </a:lnTo>
                  <a:lnTo>
                    <a:pt x="51" y="85"/>
                  </a:lnTo>
                  <a:lnTo>
                    <a:pt x="51" y="69"/>
                  </a:lnTo>
                  <a:lnTo>
                    <a:pt x="46" y="58"/>
                  </a:lnTo>
                  <a:lnTo>
                    <a:pt x="43" y="45"/>
                  </a:lnTo>
                  <a:lnTo>
                    <a:pt x="38" y="29"/>
                  </a:lnTo>
                  <a:lnTo>
                    <a:pt x="38" y="16"/>
                  </a:lnTo>
                  <a:lnTo>
                    <a:pt x="27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id="{12D297BF-05D1-EE88-C651-3B1E05932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738" y="7034213"/>
              <a:ext cx="71438" cy="41275"/>
            </a:xfrm>
            <a:custGeom>
              <a:avLst/>
              <a:gdLst>
                <a:gd name="T0" fmla="*/ 0 w 45"/>
                <a:gd name="T1" fmla="*/ 0 h 26"/>
                <a:gd name="T2" fmla="*/ 8 w 45"/>
                <a:gd name="T3" fmla="*/ 13 h 26"/>
                <a:gd name="T4" fmla="*/ 18 w 45"/>
                <a:gd name="T5" fmla="*/ 24 h 26"/>
                <a:gd name="T6" fmla="*/ 32 w 45"/>
                <a:gd name="T7" fmla="*/ 26 h 26"/>
                <a:gd name="T8" fmla="*/ 45 w 45"/>
                <a:gd name="T9" fmla="*/ 16 h 26"/>
                <a:gd name="T10" fmla="*/ 40 w 45"/>
                <a:gd name="T11" fmla="*/ 2 h 26"/>
                <a:gd name="T12" fmla="*/ 29 w 45"/>
                <a:gd name="T13" fmla="*/ 0 h 26"/>
                <a:gd name="T14" fmla="*/ 0 w 45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26">
                  <a:moveTo>
                    <a:pt x="0" y="0"/>
                  </a:moveTo>
                  <a:lnTo>
                    <a:pt x="8" y="13"/>
                  </a:lnTo>
                  <a:lnTo>
                    <a:pt x="18" y="24"/>
                  </a:lnTo>
                  <a:lnTo>
                    <a:pt x="32" y="26"/>
                  </a:lnTo>
                  <a:lnTo>
                    <a:pt x="45" y="16"/>
                  </a:lnTo>
                  <a:lnTo>
                    <a:pt x="40" y="2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" name="Freeform 24">
              <a:extLst>
                <a:ext uri="{FF2B5EF4-FFF2-40B4-BE49-F238E27FC236}">
                  <a16:creationId xmlns:a16="http://schemas.microsoft.com/office/drawing/2014/main" id="{006949BF-685D-B133-735F-00C8171EB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775" y="7059613"/>
              <a:ext cx="93663" cy="41275"/>
            </a:xfrm>
            <a:custGeom>
              <a:avLst/>
              <a:gdLst>
                <a:gd name="T0" fmla="*/ 45 w 59"/>
                <a:gd name="T1" fmla="*/ 0 h 26"/>
                <a:gd name="T2" fmla="*/ 32 w 59"/>
                <a:gd name="T3" fmla="*/ 0 h 26"/>
                <a:gd name="T4" fmla="*/ 18 w 59"/>
                <a:gd name="T5" fmla="*/ 0 h 26"/>
                <a:gd name="T6" fmla="*/ 8 w 59"/>
                <a:gd name="T7" fmla="*/ 2 h 26"/>
                <a:gd name="T8" fmla="*/ 0 w 59"/>
                <a:gd name="T9" fmla="*/ 16 h 26"/>
                <a:gd name="T10" fmla="*/ 13 w 59"/>
                <a:gd name="T11" fmla="*/ 26 h 26"/>
                <a:gd name="T12" fmla="*/ 27 w 59"/>
                <a:gd name="T13" fmla="*/ 16 h 26"/>
                <a:gd name="T14" fmla="*/ 37 w 59"/>
                <a:gd name="T15" fmla="*/ 16 h 26"/>
                <a:gd name="T16" fmla="*/ 51 w 59"/>
                <a:gd name="T17" fmla="*/ 18 h 26"/>
                <a:gd name="T18" fmla="*/ 59 w 59"/>
                <a:gd name="T19" fmla="*/ 8 h 26"/>
                <a:gd name="T20" fmla="*/ 45 w 59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6">
                  <a:moveTo>
                    <a:pt x="45" y="0"/>
                  </a:moveTo>
                  <a:lnTo>
                    <a:pt x="32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0" y="16"/>
                  </a:lnTo>
                  <a:lnTo>
                    <a:pt x="13" y="26"/>
                  </a:lnTo>
                  <a:lnTo>
                    <a:pt x="27" y="16"/>
                  </a:lnTo>
                  <a:lnTo>
                    <a:pt x="37" y="16"/>
                  </a:lnTo>
                  <a:lnTo>
                    <a:pt x="51" y="18"/>
                  </a:lnTo>
                  <a:lnTo>
                    <a:pt x="59" y="8"/>
                  </a:lnTo>
                  <a:lnTo>
                    <a:pt x="45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Freeform 26">
              <a:extLst>
                <a:ext uri="{FF2B5EF4-FFF2-40B4-BE49-F238E27FC236}">
                  <a16:creationId xmlns:a16="http://schemas.microsoft.com/office/drawing/2014/main" id="{443F5404-08BA-6011-E1B9-87A57BD53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813" y="6816725"/>
              <a:ext cx="230188" cy="220663"/>
            </a:xfrm>
            <a:custGeom>
              <a:avLst/>
              <a:gdLst>
                <a:gd name="T0" fmla="*/ 16 w 145"/>
                <a:gd name="T1" fmla="*/ 115 h 139"/>
                <a:gd name="T2" fmla="*/ 30 w 145"/>
                <a:gd name="T3" fmla="*/ 126 h 139"/>
                <a:gd name="T4" fmla="*/ 40 w 145"/>
                <a:gd name="T5" fmla="*/ 131 h 139"/>
                <a:gd name="T6" fmla="*/ 54 w 145"/>
                <a:gd name="T7" fmla="*/ 131 h 139"/>
                <a:gd name="T8" fmla="*/ 67 w 145"/>
                <a:gd name="T9" fmla="*/ 131 h 139"/>
                <a:gd name="T10" fmla="*/ 78 w 145"/>
                <a:gd name="T11" fmla="*/ 134 h 139"/>
                <a:gd name="T12" fmla="*/ 91 w 145"/>
                <a:gd name="T13" fmla="*/ 139 h 139"/>
                <a:gd name="T14" fmla="*/ 107 w 145"/>
                <a:gd name="T15" fmla="*/ 137 h 139"/>
                <a:gd name="T16" fmla="*/ 120 w 145"/>
                <a:gd name="T17" fmla="*/ 134 h 139"/>
                <a:gd name="T18" fmla="*/ 131 w 145"/>
                <a:gd name="T19" fmla="*/ 131 h 139"/>
                <a:gd name="T20" fmla="*/ 145 w 145"/>
                <a:gd name="T21" fmla="*/ 129 h 139"/>
                <a:gd name="T22" fmla="*/ 142 w 145"/>
                <a:gd name="T23" fmla="*/ 115 h 139"/>
                <a:gd name="T24" fmla="*/ 128 w 145"/>
                <a:gd name="T25" fmla="*/ 115 h 139"/>
                <a:gd name="T26" fmla="*/ 118 w 145"/>
                <a:gd name="T27" fmla="*/ 113 h 139"/>
                <a:gd name="T28" fmla="*/ 104 w 145"/>
                <a:gd name="T29" fmla="*/ 113 h 139"/>
                <a:gd name="T30" fmla="*/ 94 w 145"/>
                <a:gd name="T31" fmla="*/ 99 h 139"/>
                <a:gd name="T32" fmla="*/ 83 w 145"/>
                <a:gd name="T33" fmla="*/ 96 h 139"/>
                <a:gd name="T34" fmla="*/ 70 w 145"/>
                <a:gd name="T35" fmla="*/ 94 h 139"/>
                <a:gd name="T36" fmla="*/ 56 w 145"/>
                <a:gd name="T37" fmla="*/ 86 h 139"/>
                <a:gd name="T38" fmla="*/ 51 w 145"/>
                <a:gd name="T39" fmla="*/ 75 h 139"/>
                <a:gd name="T40" fmla="*/ 38 w 145"/>
                <a:gd name="T41" fmla="*/ 70 h 139"/>
                <a:gd name="T42" fmla="*/ 30 w 145"/>
                <a:gd name="T43" fmla="*/ 56 h 139"/>
                <a:gd name="T44" fmla="*/ 22 w 145"/>
                <a:gd name="T45" fmla="*/ 43 h 139"/>
                <a:gd name="T46" fmla="*/ 8 w 145"/>
                <a:gd name="T47" fmla="*/ 43 h 139"/>
                <a:gd name="T48" fmla="*/ 14 w 145"/>
                <a:gd name="T49" fmla="*/ 30 h 139"/>
                <a:gd name="T50" fmla="*/ 14 w 145"/>
                <a:gd name="T51" fmla="*/ 19 h 139"/>
                <a:gd name="T52" fmla="*/ 3 w 145"/>
                <a:gd name="T53" fmla="*/ 6 h 139"/>
                <a:gd name="T54" fmla="*/ 0 w 145"/>
                <a:gd name="T55" fmla="*/ 0 h 139"/>
                <a:gd name="T56" fmla="*/ 0 w 145"/>
                <a:gd name="T57" fmla="*/ 11 h 139"/>
                <a:gd name="T58" fmla="*/ 0 w 145"/>
                <a:gd name="T59" fmla="*/ 24 h 139"/>
                <a:gd name="T60" fmla="*/ 0 w 145"/>
                <a:gd name="T61" fmla="*/ 43 h 139"/>
                <a:gd name="T62" fmla="*/ 3 w 145"/>
                <a:gd name="T63" fmla="*/ 56 h 139"/>
                <a:gd name="T64" fmla="*/ 6 w 145"/>
                <a:gd name="T65" fmla="*/ 78 h 139"/>
                <a:gd name="T66" fmla="*/ 8 w 145"/>
                <a:gd name="T67" fmla="*/ 96 h 139"/>
                <a:gd name="T68" fmla="*/ 8 w 145"/>
                <a:gd name="T69" fmla="*/ 113 h 139"/>
                <a:gd name="T70" fmla="*/ 16 w 145"/>
                <a:gd name="T71" fmla="*/ 1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5" h="139">
                  <a:moveTo>
                    <a:pt x="16" y="115"/>
                  </a:moveTo>
                  <a:lnTo>
                    <a:pt x="30" y="126"/>
                  </a:lnTo>
                  <a:lnTo>
                    <a:pt x="40" y="131"/>
                  </a:lnTo>
                  <a:lnTo>
                    <a:pt x="54" y="131"/>
                  </a:lnTo>
                  <a:lnTo>
                    <a:pt x="67" y="131"/>
                  </a:lnTo>
                  <a:lnTo>
                    <a:pt x="78" y="134"/>
                  </a:lnTo>
                  <a:lnTo>
                    <a:pt x="91" y="139"/>
                  </a:lnTo>
                  <a:lnTo>
                    <a:pt x="107" y="137"/>
                  </a:lnTo>
                  <a:lnTo>
                    <a:pt x="120" y="134"/>
                  </a:lnTo>
                  <a:lnTo>
                    <a:pt x="131" y="131"/>
                  </a:lnTo>
                  <a:lnTo>
                    <a:pt x="145" y="129"/>
                  </a:lnTo>
                  <a:lnTo>
                    <a:pt x="142" y="115"/>
                  </a:lnTo>
                  <a:lnTo>
                    <a:pt x="128" y="115"/>
                  </a:lnTo>
                  <a:lnTo>
                    <a:pt x="118" y="113"/>
                  </a:lnTo>
                  <a:lnTo>
                    <a:pt x="104" y="113"/>
                  </a:lnTo>
                  <a:lnTo>
                    <a:pt x="94" y="99"/>
                  </a:lnTo>
                  <a:lnTo>
                    <a:pt x="83" y="96"/>
                  </a:lnTo>
                  <a:lnTo>
                    <a:pt x="70" y="94"/>
                  </a:lnTo>
                  <a:lnTo>
                    <a:pt x="56" y="86"/>
                  </a:lnTo>
                  <a:lnTo>
                    <a:pt x="51" y="75"/>
                  </a:lnTo>
                  <a:lnTo>
                    <a:pt x="38" y="70"/>
                  </a:lnTo>
                  <a:lnTo>
                    <a:pt x="30" y="56"/>
                  </a:lnTo>
                  <a:lnTo>
                    <a:pt x="22" y="43"/>
                  </a:lnTo>
                  <a:lnTo>
                    <a:pt x="8" y="43"/>
                  </a:lnTo>
                  <a:lnTo>
                    <a:pt x="14" y="30"/>
                  </a:lnTo>
                  <a:lnTo>
                    <a:pt x="14" y="19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0" y="43"/>
                  </a:lnTo>
                  <a:lnTo>
                    <a:pt x="3" y="56"/>
                  </a:lnTo>
                  <a:lnTo>
                    <a:pt x="6" y="78"/>
                  </a:lnTo>
                  <a:lnTo>
                    <a:pt x="8" y="96"/>
                  </a:lnTo>
                  <a:lnTo>
                    <a:pt x="8" y="113"/>
                  </a:lnTo>
                  <a:lnTo>
                    <a:pt x="16" y="115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FD910887-A645-31C6-0343-93D899B13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150" y="2470149"/>
              <a:ext cx="1222374" cy="1374775"/>
            </a:xfrm>
            <a:custGeom>
              <a:avLst/>
              <a:gdLst>
                <a:gd name="T0" fmla="*/ 69 w 770"/>
                <a:gd name="T1" fmla="*/ 572 h 866"/>
                <a:gd name="T2" fmla="*/ 91 w 770"/>
                <a:gd name="T3" fmla="*/ 609 h 866"/>
                <a:gd name="T4" fmla="*/ 109 w 770"/>
                <a:gd name="T5" fmla="*/ 641 h 866"/>
                <a:gd name="T6" fmla="*/ 101 w 770"/>
                <a:gd name="T7" fmla="*/ 684 h 866"/>
                <a:gd name="T8" fmla="*/ 109 w 770"/>
                <a:gd name="T9" fmla="*/ 721 h 866"/>
                <a:gd name="T10" fmla="*/ 133 w 770"/>
                <a:gd name="T11" fmla="*/ 759 h 866"/>
                <a:gd name="T12" fmla="*/ 141 w 770"/>
                <a:gd name="T13" fmla="*/ 796 h 866"/>
                <a:gd name="T14" fmla="*/ 155 w 770"/>
                <a:gd name="T15" fmla="*/ 833 h 866"/>
                <a:gd name="T16" fmla="*/ 163 w 770"/>
                <a:gd name="T17" fmla="*/ 860 h 866"/>
                <a:gd name="T18" fmla="*/ 198 w 770"/>
                <a:gd name="T19" fmla="*/ 847 h 866"/>
                <a:gd name="T20" fmla="*/ 227 w 770"/>
                <a:gd name="T21" fmla="*/ 820 h 866"/>
                <a:gd name="T22" fmla="*/ 248 w 770"/>
                <a:gd name="T23" fmla="*/ 793 h 866"/>
                <a:gd name="T24" fmla="*/ 286 w 770"/>
                <a:gd name="T25" fmla="*/ 804 h 866"/>
                <a:gd name="T26" fmla="*/ 323 w 770"/>
                <a:gd name="T27" fmla="*/ 801 h 866"/>
                <a:gd name="T28" fmla="*/ 350 w 770"/>
                <a:gd name="T29" fmla="*/ 825 h 866"/>
                <a:gd name="T30" fmla="*/ 369 w 770"/>
                <a:gd name="T31" fmla="*/ 828 h 866"/>
                <a:gd name="T32" fmla="*/ 385 w 770"/>
                <a:gd name="T33" fmla="*/ 791 h 866"/>
                <a:gd name="T34" fmla="*/ 427 w 770"/>
                <a:gd name="T35" fmla="*/ 791 h 866"/>
                <a:gd name="T36" fmla="*/ 457 w 770"/>
                <a:gd name="T37" fmla="*/ 793 h 866"/>
                <a:gd name="T38" fmla="*/ 505 w 770"/>
                <a:gd name="T39" fmla="*/ 625 h 866"/>
                <a:gd name="T40" fmla="*/ 660 w 770"/>
                <a:gd name="T41" fmla="*/ 606 h 866"/>
                <a:gd name="T42" fmla="*/ 748 w 770"/>
                <a:gd name="T43" fmla="*/ 649 h 866"/>
                <a:gd name="T44" fmla="*/ 740 w 770"/>
                <a:gd name="T45" fmla="*/ 606 h 866"/>
                <a:gd name="T46" fmla="*/ 754 w 770"/>
                <a:gd name="T47" fmla="*/ 569 h 866"/>
                <a:gd name="T48" fmla="*/ 770 w 770"/>
                <a:gd name="T49" fmla="*/ 532 h 866"/>
                <a:gd name="T50" fmla="*/ 738 w 770"/>
                <a:gd name="T51" fmla="*/ 497 h 866"/>
                <a:gd name="T52" fmla="*/ 708 w 770"/>
                <a:gd name="T53" fmla="*/ 465 h 866"/>
                <a:gd name="T54" fmla="*/ 711 w 770"/>
                <a:gd name="T55" fmla="*/ 427 h 866"/>
                <a:gd name="T56" fmla="*/ 601 w 770"/>
                <a:gd name="T57" fmla="*/ 406 h 866"/>
                <a:gd name="T58" fmla="*/ 601 w 770"/>
                <a:gd name="T59" fmla="*/ 326 h 866"/>
                <a:gd name="T60" fmla="*/ 599 w 770"/>
                <a:gd name="T61" fmla="*/ 288 h 866"/>
                <a:gd name="T62" fmla="*/ 577 w 770"/>
                <a:gd name="T63" fmla="*/ 256 h 866"/>
                <a:gd name="T64" fmla="*/ 540 w 770"/>
                <a:gd name="T65" fmla="*/ 243 h 866"/>
                <a:gd name="T66" fmla="*/ 500 w 770"/>
                <a:gd name="T67" fmla="*/ 246 h 866"/>
                <a:gd name="T68" fmla="*/ 462 w 770"/>
                <a:gd name="T69" fmla="*/ 224 h 866"/>
                <a:gd name="T70" fmla="*/ 425 w 770"/>
                <a:gd name="T71" fmla="*/ 206 h 866"/>
                <a:gd name="T72" fmla="*/ 390 w 770"/>
                <a:gd name="T73" fmla="*/ 184 h 866"/>
                <a:gd name="T74" fmla="*/ 353 w 770"/>
                <a:gd name="T75" fmla="*/ 182 h 866"/>
                <a:gd name="T76" fmla="*/ 318 w 770"/>
                <a:gd name="T77" fmla="*/ 155 h 866"/>
                <a:gd name="T78" fmla="*/ 280 w 770"/>
                <a:gd name="T79" fmla="*/ 126 h 866"/>
                <a:gd name="T80" fmla="*/ 280 w 770"/>
                <a:gd name="T81" fmla="*/ 88 h 866"/>
                <a:gd name="T82" fmla="*/ 264 w 770"/>
                <a:gd name="T83" fmla="*/ 51 h 866"/>
                <a:gd name="T84" fmla="*/ 278 w 770"/>
                <a:gd name="T85" fmla="*/ 13 h 866"/>
                <a:gd name="T86" fmla="*/ 246 w 770"/>
                <a:gd name="T87" fmla="*/ 3 h 866"/>
                <a:gd name="T88" fmla="*/ 208 w 770"/>
                <a:gd name="T89" fmla="*/ 8 h 866"/>
                <a:gd name="T90" fmla="*/ 174 w 770"/>
                <a:gd name="T91" fmla="*/ 40 h 866"/>
                <a:gd name="T92" fmla="*/ 139 w 770"/>
                <a:gd name="T93" fmla="*/ 61 h 866"/>
                <a:gd name="T94" fmla="*/ 104 w 770"/>
                <a:gd name="T95" fmla="*/ 85 h 866"/>
                <a:gd name="T96" fmla="*/ 69 w 770"/>
                <a:gd name="T97" fmla="*/ 91 h 866"/>
                <a:gd name="T98" fmla="*/ 32 w 770"/>
                <a:gd name="T99" fmla="*/ 93 h 866"/>
                <a:gd name="T100" fmla="*/ 61 w 770"/>
                <a:gd name="T101" fmla="*/ 238 h 866"/>
                <a:gd name="T102" fmla="*/ 53 w 770"/>
                <a:gd name="T103" fmla="*/ 315 h 866"/>
                <a:gd name="T104" fmla="*/ 43 w 770"/>
                <a:gd name="T105" fmla="*/ 374 h 866"/>
                <a:gd name="T106" fmla="*/ 19 w 770"/>
                <a:gd name="T107" fmla="*/ 371 h 866"/>
                <a:gd name="T108" fmla="*/ 13 w 770"/>
                <a:gd name="T109" fmla="*/ 403 h 866"/>
                <a:gd name="T110" fmla="*/ 24 w 770"/>
                <a:gd name="T111" fmla="*/ 417 h 866"/>
                <a:gd name="T112" fmla="*/ 61 w 770"/>
                <a:gd name="T113" fmla="*/ 427 h 866"/>
                <a:gd name="T114" fmla="*/ 56 w 770"/>
                <a:gd name="T115" fmla="*/ 459 h 866"/>
                <a:gd name="T116" fmla="*/ 24 w 770"/>
                <a:gd name="T117" fmla="*/ 484 h 866"/>
                <a:gd name="T118" fmla="*/ 40 w 770"/>
                <a:gd name="T119" fmla="*/ 521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70" h="866">
                  <a:moveTo>
                    <a:pt x="48" y="534"/>
                  </a:moveTo>
                  <a:lnTo>
                    <a:pt x="67" y="558"/>
                  </a:lnTo>
                  <a:lnTo>
                    <a:pt x="69" y="572"/>
                  </a:lnTo>
                  <a:lnTo>
                    <a:pt x="72" y="585"/>
                  </a:lnTo>
                  <a:lnTo>
                    <a:pt x="77" y="598"/>
                  </a:lnTo>
                  <a:lnTo>
                    <a:pt x="91" y="609"/>
                  </a:lnTo>
                  <a:lnTo>
                    <a:pt x="104" y="620"/>
                  </a:lnTo>
                  <a:lnTo>
                    <a:pt x="117" y="628"/>
                  </a:lnTo>
                  <a:lnTo>
                    <a:pt x="109" y="641"/>
                  </a:lnTo>
                  <a:lnTo>
                    <a:pt x="104" y="657"/>
                  </a:lnTo>
                  <a:lnTo>
                    <a:pt x="107" y="671"/>
                  </a:lnTo>
                  <a:lnTo>
                    <a:pt x="101" y="684"/>
                  </a:lnTo>
                  <a:lnTo>
                    <a:pt x="104" y="695"/>
                  </a:lnTo>
                  <a:lnTo>
                    <a:pt x="107" y="708"/>
                  </a:lnTo>
                  <a:lnTo>
                    <a:pt x="109" y="721"/>
                  </a:lnTo>
                  <a:lnTo>
                    <a:pt x="120" y="732"/>
                  </a:lnTo>
                  <a:lnTo>
                    <a:pt x="128" y="745"/>
                  </a:lnTo>
                  <a:lnTo>
                    <a:pt x="133" y="759"/>
                  </a:lnTo>
                  <a:lnTo>
                    <a:pt x="133" y="772"/>
                  </a:lnTo>
                  <a:lnTo>
                    <a:pt x="136" y="783"/>
                  </a:lnTo>
                  <a:lnTo>
                    <a:pt x="141" y="796"/>
                  </a:lnTo>
                  <a:lnTo>
                    <a:pt x="147" y="809"/>
                  </a:lnTo>
                  <a:lnTo>
                    <a:pt x="152" y="820"/>
                  </a:lnTo>
                  <a:lnTo>
                    <a:pt x="155" y="833"/>
                  </a:lnTo>
                  <a:lnTo>
                    <a:pt x="141" y="844"/>
                  </a:lnTo>
                  <a:lnTo>
                    <a:pt x="152" y="855"/>
                  </a:lnTo>
                  <a:lnTo>
                    <a:pt x="163" y="860"/>
                  </a:lnTo>
                  <a:lnTo>
                    <a:pt x="176" y="866"/>
                  </a:lnTo>
                  <a:lnTo>
                    <a:pt x="190" y="863"/>
                  </a:lnTo>
                  <a:lnTo>
                    <a:pt x="198" y="847"/>
                  </a:lnTo>
                  <a:lnTo>
                    <a:pt x="203" y="833"/>
                  </a:lnTo>
                  <a:lnTo>
                    <a:pt x="214" y="831"/>
                  </a:lnTo>
                  <a:lnTo>
                    <a:pt x="227" y="820"/>
                  </a:lnTo>
                  <a:lnTo>
                    <a:pt x="230" y="809"/>
                  </a:lnTo>
                  <a:lnTo>
                    <a:pt x="243" y="804"/>
                  </a:lnTo>
                  <a:lnTo>
                    <a:pt x="248" y="793"/>
                  </a:lnTo>
                  <a:lnTo>
                    <a:pt x="262" y="793"/>
                  </a:lnTo>
                  <a:lnTo>
                    <a:pt x="272" y="799"/>
                  </a:lnTo>
                  <a:lnTo>
                    <a:pt x="286" y="804"/>
                  </a:lnTo>
                  <a:lnTo>
                    <a:pt x="299" y="809"/>
                  </a:lnTo>
                  <a:lnTo>
                    <a:pt x="313" y="804"/>
                  </a:lnTo>
                  <a:lnTo>
                    <a:pt x="323" y="801"/>
                  </a:lnTo>
                  <a:lnTo>
                    <a:pt x="337" y="801"/>
                  </a:lnTo>
                  <a:lnTo>
                    <a:pt x="350" y="812"/>
                  </a:lnTo>
                  <a:lnTo>
                    <a:pt x="350" y="825"/>
                  </a:lnTo>
                  <a:lnTo>
                    <a:pt x="355" y="836"/>
                  </a:lnTo>
                  <a:lnTo>
                    <a:pt x="369" y="842"/>
                  </a:lnTo>
                  <a:lnTo>
                    <a:pt x="369" y="828"/>
                  </a:lnTo>
                  <a:lnTo>
                    <a:pt x="371" y="815"/>
                  </a:lnTo>
                  <a:lnTo>
                    <a:pt x="377" y="801"/>
                  </a:lnTo>
                  <a:lnTo>
                    <a:pt x="385" y="791"/>
                  </a:lnTo>
                  <a:lnTo>
                    <a:pt x="398" y="791"/>
                  </a:lnTo>
                  <a:lnTo>
                    <a:pt x="411" y="791"/>
                  </a:lnTo>
                  <a:lnTo>
                    <a:pt x="427" y="791"/>
                  </a:lnTo>
                  <a:lnTo>
                    <a:pt x="441" y="791"/>
                  </a:lnTo>
                  <a:lnTo>
                    <a:pt x="454" y="799"/>
                  </a:lnTo>
                  <a:lnTo>
                    <a:pt x="457" y="793"/>
                  </a:lnTo>
                  <a:lnTo>
                    <a:pt x="473" y="727"/>
                  </a:lnTo>
                  <a:lnTo>
                    <a:pt x="473" y="684"/>
                  </a:lnTo>
                  <a:lnTo>
                    <a:pt x="505" y="625"/>
                  </a:lnTo>
                  <a:lnTo>
                    <a:pt x="553" y="620"/>
                  </a:lnTo>
                  <a:lnTo>
                    <a:pt x="601" y="606"/>
                  </a:lnTo>
                  <a:lnTo>
                    <a:pt x="660" y="606"/>
                  </a:lnTo>
                  <a:lnTo>
                    <a:pt x="719" y="633"/>
                  </a:lnTo>
                  <a:lnTo>
                    <a:pt x="735" y="668"/>
                  </a:lnTo>
                  <a:lnTo>
                    <a:pt x="748" y="649"/>
                  </a:lnTo>
                  <a:lnTo>
                    <a:pt x="730" y="633"/>
                  </a:lnTo>
                  <a:lnTo>
                    <a:pt x="735" y="620"/>
                  </a:lnTo>
                  <a:lnTo>
                    <a:pt x="740" y="606"/>
                  </a:lnTo>
                  <a:lnTo>
                    <a:pt x="743" y="596"/>
                  </a:lnTo>
                  <a:lnTo>
                    <a:pt x="746" y="582"/>
                  </a:lnTo>
                  <a:lnTo>
                    <a:pt x="754" y="569"/>
                  </a:lnTo>
                  <a:lnTo>
                    <a:pt x="756" y="558"/>
                  </a:lnTo>
                  <a:lnTo>
                    <a:pt x="762" y="545"/>
                  </a:lnTo>
                  <a:lnTo>
                    <a:pt x="770" y="532"/>
                  </a:lnTo>
                  <a:lnTo>
                    <a:pt x="759" y="518"/>
                  </a:lnTo>
                  <a:lnTo>
                    <a:pt x="748" y="508"/>
                  </a:lnTo>
                  <a:lnTo>
                    <a:pt x="738" y="497"/>
                  </a:lnTo>
                  <a:lnTo>
                    <a:pt x="724" y="484"/>
                  </a:lnTo>
                  <a:lnTo>
                    <a:pt x="711" y="478"/>
                  </a:lnTo>
                  <a:lnTo>
                    <a:pt x="708" y="465"/>
                  </a:lnTo>
                  <a:lnTo>
                    <a:pt x="703" y="454"/>
                  </a:lnTo>
                  <a:lnTo>
                    <a:pt x="705" y="441"/>
                  </a:lnTo>
                  <a:lnTo>
                    <a:pt x="711" y="427"/>
                  </a:lnTo>
                  <a:lnTo>
                    <a:pt x="719" y="414"/>
                  </a:lnTo>
                  <a:lnTo>
                    <a:pt x="713" y="411"/>
                  </a:lnTo>
                  <a:lnTo>
                    <a:pt x="601" y="406"/>
                  </a:lnTo>
                  <a:lnTo>
                    <a:pt x="583" y="339"/>
                  </a:lnTo>
                  <a:lnTo>
                    <a:pt x="596" y="339"/>
                  </a:lnTo>
                  <a:lnTo>
                    <a:pt x="601" y="326"/>
                  </a:lnTo>
                  <a:lnTo>
                    <a:pt x="601" y="315"/>
                  </a:lnTo>
                  <a:lnTo>
                    <a:pt x="593" y="302"/>
                  </a:lnTo>
                  <a:lnTo>
                    <a:pt x="599" y="288"/>
                  </a:lnTo>
                  <a:lnTo>
                    <a:pt x="599" y="275"/>
                  </a:lnTo>
                  <a:lnTo>
                    <a:pt x="588" y="264"/>
                  </a:lnTo>
                  <a:lnTo>
                    <a:pt x="577" y="256"/>
                  </a:lnTo>
                  <a:lnTo>
                    <a:pt x="564" y="254"/>
                  </a:lnTo>
                  <a:lnTo>
                    <a:pt x="550" y="248"/>
                  </a:lnTo>
                  <a:lnTo>
                    <a:pt x="540" y="243"/>
                  </a:lnTo>
                  <a:lnTo>
                    <a:pt x="526" y="243"/>
                  </a:lnTo>
                  <a:lnTo>
                    <a:pt x="513" y="246"/>
                  </a:lnTo>
                  <a:lnTo>
                    <a:pt x="500" y="246"/>
                  </a:lnTo>
                  <a:lnTo>
                    <a:pt x="489" y="235"/>
                  </a:lnTo>
                  <a:lnTo>
                    <a:pt x="476" y="224"/>
                  </a:lnTo>
                  <a:lnTo>
                    <a:pt x="462" y="224"/>
                  </a:lnTo>
                  <a:lnTo>
                    <a:pt x="449" y="219"/>
                  </a:lnTo>
                  <a:lnTo>
                    <a:pt x="438" y="214"/>
                  </a:lnTo>
                  <a:lnTo>
                    <a:pt x="425" y="206"/>
                  </a:lnTo>
                  <a:lnTo>
                    <a:pt x="417" y="192"/>
                  </a:lnTo>
                  <a:lnTo>
                    <a:pt x="403" y="192"/>
                  </a:lnTo>
                  <a:lnTo>
                    <a:pt x="390" y="184"/>
                  </a:lnTo>
                  <a:lnTo>
                    <a:pt x="377" y="182"/>
                  </a:lnTo>
                  <a:lnTo>
                    <a:pt x="366" y="182"/>
                  </a:lnTo>
                  <a:lnTo>
                    <a:pt x="353" y="182"/>
                  </a:lnTo>
                  <a:lnTo>
                    <a:pt x="339" y="176"/>
                  </a:lnTo>
                  <a:lnTo>
                    <a:pt x="331" y="163"/>
                  </a:lnTo>
                  <a:lnTo>
                    <a:pt x="318" y="155"/>
                  </a:lnTo>
                  <a:lnTo>
                    <a:pt x="305" y="147"/>
                  </a:lnTo>
                  <a:lnTo>
                    <a:pt x="294" y="136"/>
                  </a:lnTo>
                  <a:lnTo>
                    <a:pt x="280" y="126"/>
                  </a:lnTo>
                  <a:lnTo>
                    <a:pt x="278" y="112"/>
                  </a:lnTo>
                  <a:lnTo>
                    <a:pt x="280" y="101"/>
                  </a:lnTo>
                  <a:lnTo>
                    <a:pt x="280" y="88"/>
                  </a:lnTo>
                  <a:lnTo>
                    <a:pt x="278" y="75"/>
                  </a:lnTo>
                  <a:lnTo>
                    <a:pt x="270" y="61"/>
                  </a:lnTo>
                  <a:lnTo>
                    <a:pt x="264" y="51"/>
                  </a:lnTo>
                  <a:lnTo>
                    <a:pt x="270" y="37"/>
                  </a:lnTo>
                  <a:lnTo>
                    <a:pt x="278" y="24"/>
                  </a:lnTo>
                  <a:lnTo>
                    <a:pt x="278" y="13"/>
                  </a:lnTo>
                  <a:lnTo>
                    <a:pt x="270" y="0"/>
                  </a:lnTo>
                  <a:lnTo>
                    <a:pt x="259" y="3"/>
                  </a:lnTo>
                  <a:lnTo>
                    <a:pt x="246" y="3"/>
                  </a:lnTo>
                  <a:lnTo>
                    <a:pt x="232" y="5"/>
                  </a:lnTo>
                  <a:lnTo>
                    <a:pt x="222" y="5"/>
                  </a:lnTo>
                  <a:lnTo>
                    <a:pt x="208" y="8"/>
                  </a:lnTo>
                  <a:lnTo>
                    <a:pt x="195" y="19"/>
                  </a:lnTo>
                  <a:lnTo>
                    <a:pt x="187" y="32"/>
                  </a:lnTo>
                  <a:lnTo>
                    <a:pt x="174" y="40"/>
                  </a:lnTo>
                  <a:lnTo>
                    <a:pt x="160" y="43"/>
                  </a:lnTo>
                  <a:lnTo>
                    <a:pt x="147" y="51"/>
                  </a:lnTo>
                  <a:lnTo>
                    <a:pt x="139" y="61"/>
                  </a:lnTo>
                  <a:lnTo>
                    <a:pt x="125" y="69"/>
                  </a:lnTo>
                  <a:lnTo>
                    <a:pt x="112" y="72"/>
                  </a:lnTo>
                  <a:lnTo>
                    <a:pt x="104" y="85"/>
                  </a:lnTo>
                  <a:lnTo>
                    <a:pt x="93" y="96"/>
                  </a:lnTo>
                  <a:lnTo>
                    <a:pt x="83" y="96"/>
                  </a:lnTo>
                  <a:lnTo>
                    <a:pt x="69" y="91"/>
                  </a:lnTo>
                  <a:lnTo>
                    <a:pt x="56" y="88"/>
                  </a:lnTo>
                  <a:lnTo>
                    <a:pt x="45" y="91"/>
                  </a:lnTo>
                  <a:lnTo>
                    <a:pt x="32" y="93"/>
                  </a:lnTo>
                  <a:lnTo>
                    <a:pt x="21" y="96"/>
                  </a:lnTo>
                  <a:lnTo>
                    <a:pt x="77" y="184"/>
                  </a:lnTo>
                  <a:lnTo>
                    <a:pt x="61" y="238"/>
                  </a:lnTo>
                  <a:lnTo>
                    <a:pt x="61" y="262"/>
                  </a:lnTo>
                  <a:lnTo>
                    <a:pt x="69" y="299"/>
                  </a:lnTo>
                  <a:lnTo>
                    <a:pt x="53" y="315"/>
                  </a:lnTo>
                  <a:lnTo>
                    <a:pt x="48" y="353"/>
                  </a:lnTo>
                  <a:lnTo>
                    <a:pt x="51" y="363"/>
                  </a:lnTo>
                  <a:lnTo>
                    <a:pt x="43" y="374"/>
                  </a:lnTo>
                  <a:lnTo>
                    <a:pt x="37" y="387"/>
                  </a:lnTo>
                  <a:lnTo>
                    <a:pt x="32" y="377"/>
                  </a:lnTo>
                  <a:lnTo>
                    <a:pt x="19" y="371"/>
                  </a:lnTo>
                  <a:lnTo>
                    <a:pt x="16" y="387"/>
                  </a:lnTo>
                  <a:lnTo>
                    <a:pt x="24" y="398"/>
                  </a:lnTo>
                  <a:lnTo>
                    <a:pt x="13" y="403"/>
                  </a:lnTo>
                  <a:lnTo>
                    <a:pt x="0" y="406"/>
                  </a:lnTo>
                  <a:lnTo>
                    <a:pt x="13" y="411"/>
                  </a:lnTo>
                  <a:lnTo>
                    <a:pt x="24" y="417"/>
                  </a:lnTo>
                  <a:lnTo>
                    <a:pt x="37" y="422"/>
                  </a:lnTo>
                  <a:lnTo>
                    <a:pt x="51" y="430"/>
                  </a:lnTo>
                  <a:lnTo>
                    <a:pt x="61" y="427"/>
                  </a:lnTo>
                  <a:lnTo>
                    <a:pt x="67" y="441"/>
                  </a:lnTo>
                  <a:lnTo>
                    <a:pt x="69" y="451"/>
                  </a:lnTo>
                  <a:lnTo>
                    <a:pt x="56" y="459"/>
                  </a:lnTo>
                  <a:lnTo>
                    <a:pt x="43" y="465"/>
                  </a:lnTo>
                  <a:lnTo>
                    <a:pt x="32" y="470"/>
                  </a:lnTo>
                  <a:lnTo>
                    <a:pt x="24" y="484"/>
                  </a:lnTo>
                  <a:lnTo>
                    <a:pt x="27" y="497"/>
                  </a:lnTo>
                  <a:lnTo>
                    <a:pt x="37" y="510"/>
                  </a:lnTo>
                  <a:lnTo>
                    <a:pt x="40" y="521"/>
                  </a:lnTo>
                  <a:lnTo>
                    <a:pt x="48" y="534"/>
                  </a:ln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C8A6FB4A-425C-CC84-A070-013DB4C40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63" y="4540250"/>
              <a:ext cx="454025" cy="495300"/>
            </a:xfrm>
            <a:custGeom>
              <a:avLst/>
              <a:gdLst>
                <a:gd name="T0" fmla="*/ 40 w 286"/>
                <a:gd name="T1" fmla="*/ 26 h 312"/>
                <a:gd name="T2" fmla="*/ 35 w 286"/>
                <a:gd name="T3" fmla="*/ 50 h 312"/>
                <a:gd name="T4" fmla="*/ 27 w 286"/>
                <a:gd name="T5" fmla="*/ 77 h 312"/>
                <a:gd name="T6" fmla="*/ 21 w 286"/>
                <a:gd name="T7" fmla="*/ 101 h 312"/>
                <a:gd name="T8" fmla="*/ 16 w 286"/>
                <a:gd name="T9" fmla="*/ 128 h 312"/>
                <a:gd name="T10" fmla="*/ 10 w 286"/>
                <a:gd name="T11" fmla="*/ 152 h 312"/>
                <a:gd name="T12" fmla="*/ 10 w 286"/>
                <a:gd name="T13" fmla="*/ 176 h 312"/>
                <a:gd name="T14" fmla="*/ 0 w 286"/>
                <a:gd name="T15" fmla="*/ 203 h 312"/>
                <a:gd name="T16" fmla="*/ 2 w 286"/>
                <a:gd name="T17" fmla="*/ 232 h 312"/>
                <a:gd name="T18" fmla="*/ 8 w 286"/>
                <a:gd name="T19" fmla="*/ 256 h 312"/>
                <a:gd name="T20" fmla="*/ 35 w 286"/>
                <a:gd name="T21" fmla="*/ 275 h 312"/>
                <a:gd name="T22" fmla="*/ 59 w 286"/>
                <a:gd name="T23" fmla="*/ 272 h 312"/>
                <a:gd name="T24" fmla="*/ 80 w 286"/>
                <a:gd name="T25" fmla="*/ 288 h 312"/>
                <a:gd name="T26" fmla="*/ 99 w 286"/>
                <a:gd name="T27" fmla="*/ 307 h 312"/>
                <a:gd name="T28" fmla="*/ 125 w 286"/>
                <a:gd name="T29" fmla="*/ 307 h 312"/>
                <a:gd name="T30" fmla="*/ 149 w 286"/>
                <a:gd name="T31" fmla="*/ 304 h 312"/>
                <a:gd name="T32" fmla="*/ 176 w 286"/>
                <a:gd name="T33" fmla="*/ 310 h 312"/>
                <a:gd name="T34" fmla="*/ 200 w 286"/>
                <a:gd name="T35" fmla="*/ 312 h 312"/>
                <a:gd name="T36" fmla="*/ 224 w 286"/>
                <a:gd name="T37" fmla="*/ 294 h 312"/>
                <a:gd name="T38" fmla="*/ 248 w 286"/>
                <a:gd name="T39" fmla="*/ 280 h 312"/>
                <a:gd name="T40" fmla="*/ 262 w 286"/>
                <a:gd name="T41" fmla="*/ 256 h 312"/>
                <a:gd name="T42" fmla="*/ 272 w 286"/>
                <a:gd name="T43" fmla="*/ 235 h 312"/>
                <a:gd name="T44" fmla="*/ 262 w 286"/>
                <a:gd name="T45" fmla="*/ 208 h 312"/>
                <a:gd name="T46" fmla="*/ 272 w 286"/>
                <a:gd name="T47" fmla="*/ 184 h 312"/>
                <a:gd name="T48" fmla="*/ 286 w 286"/>
                <a:gd name="T49" fmla="*/ 171 h 312"/>
                <a:gd name="T50" fmla="*/ 264 w 286"/>
                <a:gd name="T51" fmla="*/ 147 h 312"/>
                <a:gd name="T52" fmla="*/ 246 w 286"/>
                <a:gd name="T53" fmla="*/ 120 h 312"/>
                <a:gd name="T54" fmla="*/ 219 w 286"/>
                <a:gd name="T55" fmla="*/ 101 h 312"/>
                <a:gd name="T56" fmla="*/ 195 w 286"/>
                <a:gd name="T57" fmla="*/ 85 h 312"/>
                <a:gd name="T58" fmla="*/ 176 w 286"/>
                <a:gd name="T59" fmla="*/ 64 h 312"/>
                <a:gd name="T60" fmla="*/ 155 w 286"/>
                <a:gd name="T61" fmla="*/ 56 h 312"/>
                <a:gd name="T62" fmla="*/ 131 w 286"/>
                <a:gd name="T63" fmla="*/ 34 h 312"/>
                <a:gd name="T64" fmla="*/ 107 w 286"/>
                <a:gd name="T65" fmla="*/ 13 h 312"/>
                <a:gd name="T66" fmla="*/ 88 w 286"/>
                <a:gd name="T67" fmla="*/ 0 h 312"/>
                <a:gd name="T68" fmla="*/ 61 w 286"/>
                <a:gd name="T69" fmla="*/ 1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6" h="312">
                  <a:moveTo>
                    <a:pt x="45" y="13"/>
                  </a:moveTo>
                  <a:lnTo>
                    <a:pt x="40" y="26"/>
                  </a:lnTo>
                  <a:lnTo>
                    <a:pt x="37" y="40"/>
                  </a:lnTo>
                  <a:lnTo>
                    <a:pt x="35" y="50"/>
                  </a:lnTo>
                  <a:lnTo>
                    <a:pt x="32" y="64"/>
                  </a:lnTo>
                  <a:lnTo>
                    <a:pt x="27" y="77"/>
                  </a:lnTo>
                  <a:lnTo>
                    <a:pt x="27" y="88"/>
                  </a:lnTo>
                  <a:lnTo>
                    <a:pt x="21" y="101"/>
                  </a:lnTo>
                  <a:lnTo>
                    <a:pt x="19" y="115"/>
                  </a:lnTo>
                  <a:lnTo>
                    <a:pt x="16" y="128"/>
                  </a:lnTo>
                  <a:lnTo>
                    <a:pt x="16" y="139"/>
                  </a:lnTo>
                  <a:lnTo>
                    <a:pt x="10" y="152"/>
                  </a:lnTo>
                  <a:lnTo>
                    <a:pt x="10" y="165"/>
                  </a:lnTo>
                  <a:lnTo>
                    <a:pt x="10" y="176"/>
                  </a:lnTo>
                  <a:lnTo>
                    <a:pt x="8" y="189"/>
                  </a:lnTo>
                  <a:lnTo>
                    <a:pt x="0" y="203"/>
                  </a:lnTo>
                  <a:lnTo>
                    <a:pt x="2" y="219"/>
                  </a:lnTo>
                  <a:lnTo>
                    <a:pt x="2" y="232"/>
                  </a:lnTo>
                  <a:lnTo>
                    <a:pt x="5" y="243"/>
                  </a:lnTo>
                  <a:lnTo>
                    <a:pt x="8" y="256"/>
                  </a:lnTo>
                  <a:lnTo>
                    <a:pt x="21" y="267"/>
                  </a:lnTo>
                  <a:lnTo>
                    <a:pt x="35" y="275"/>
                  </a:lnTo>
                  <a:lnTo>
                    <a:pt x="45" y="275"/>
                  </a:lnTo>
                  <a:lnTo>
                    <a:pt x="59" y="272"/>
                  </a:lnTo>
                  <a:lnTo>
                    <a:pt x="72" y="275"/>
                  </a:lnTo>
                  <a:lnTo>
                    <a:pt x="80" y="288"/>
                  </a:lnTo>
                  <a:lnTo>
                    <a:pt x="88" y="302"/>
                  </a:lnTo>
                  <a:lnTo>
                    <a:pt x="99" y="307"/>
                  </a:lnTo>
                  <a:lnTo>
                    <a:pt x="112" y="307"/>
                  </a:lnTo>
                  <a:lnTo>
                    <a:pt x="125" y="307"/>
                  </a:lnTo>
                  <a:lnTo>
                    <a:pt x="139" y="302"/>
                  </a:lnTo>
                  <a:lnTo>
                    <a:pt x="149" y="304"/>
                  </a:lnTo>
                  <a:lnTo>
                    <a:pt x="163" y="307"/>
                  </a:lnTo>
                  <a:lnTo>
                    <a:pt x="176" y="310"/>
                  </a:lnTo>
                  <a:lnTo>
                    <a:pt x="187" y="312"/>
                  </a:lnTo>
                  <a:lnTo>
                    <a:pt x="200" y="312"/>
                  </a:lnTo>
                  <a:lnTo>
                    <a:pt x="214" y="307"/>
                  </a:lnTo>
                  <a:lnTo>
                    <a:pt x="224" y="294"/>
                  </a:lnTo>
                  <a:lnTo>
                    <a:pt x="235" y="291"/>
                  </a:lnTo>
                  <a:lnTo>
                    <a:pt x="248" y="280"/>
                  </a:lnTo>
                  <a:lnTo>
                    <a:pt x="251" y="270"/>
                  </a:lnTo>
                  <a:lnTo>
                    <a:pt x="262" y="256"/>
                  </a:lnTo>
                  <a:lnTo>
                    <a:pt x="272" y="245"/>
                  </a:lnTo>
                  <a:lnTo>
                    <a:pt x="272" y="235"/>
                  </a:lnTo>
                  <a:lnTo>
                    <a:pt x="267" y="221"/>
                  </a:lnTo>
                  <a:lnTo>
                    <a:pt x="262" y="208"/>
                  </a:lnTo>
                  <a:lnTo>
                    <a:pt x="267" y="197"/>
                  </a:lnTo>
                  <a:lnTo>
                    <a:pt x="272" y="184"/>
                  </a:lnTo>
                  <a:lnTo>
                    <a:pt x="286" y="184"/>
                  </a:lnTo>
                  <a:lnTo>
                    <a:pt x="286" y="171"/>
                  </a:lnTo>
                  <a:lnTo>
                    <a:pt x="272" y="157"/>
                  </a:lnTo>
                  <a:lnTo>
                    <a:pt x="264" y="147"/>
                  </a:lnTo>
                  <a:lnTo>
                    <a:pt x="254" y="133"/>
                  </a:lnTo>
                  <a:lnTo>
                    <a:pt x="246" y="120"/>
                  </a:lnTo>
                  <a:lnTo>
                    <a:pt x="232" y="112"/>
                  </a:lnTo>
                  <a:lnTo>
                    <a:pt x="219" y="101"/>
                  </a:lnTo>
                  <a:lnTo>
                    <a:pt x="208" y="96"/>
                  </a:lnTo>
                  <a:lnTo>
                    <a:pt x="195" y="85"/>
                  </a:lnTo>
                  <a:lnTo>
                    <a:pt x="182" y="77"/>
                  </a:lnTo>
                  <a:lnTo>
                    <a:pt x="176" y="64"/>
                  </a:lnTo>
                  <a:lnTo>
                    <a:pt x="166" y="50"/>
                  </a:lnTo>
                  <a:lnTo>
                    <a:pt x="155" y="56"/>
                  </a:lnTo>
                  <a:lnTo>
                    <a:pt x="141" y="48"/>
                  </a:lnTo>
                  <a:lnTo>
                    <a:pt x="131" y="34"/>
                  </a:lnTo>
                  <a:lnTo>
                    <a:pt x="120" y="24"/>
                  </a:lnTo>
                  <a:lnTo>
                    <a:pt x="107" y="13"/>
                  </a:lnTo>
                  <a:lnTo>
                    <a:pt x="99" y="0"/>
                  </a:lnTo>
                  <a:lnTo>
                    <a:pt x="88" y="0"/>
                  </a:lnTo>
                  <a:lnTo>
                    <a:pt x="75" y="8"/>
                  </a:lnTo>
                  <a:lnTo>
                    <a:pt x="61" y="10"/>
                  </a:lnTo>
                  <a:lnTo>
                    <a:pt x="45" y="13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D7ABA674-8AE9-3C4D-B7ED-466A23771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575" y="1554163"/>
              <a:ext cx="1293813" cy="1824038"/>
            </a:xfrm>
            <a:custGeom>
              <a:avLst/>
              <a:gdLst>
                <a:gd name="T0" fmla="*/ 676 w 815"/>
                <a:gd name="T1" fmla="*/ 200 h 1149"/>
                <a:gd name="T2" fmla="*/ 679 w 815"/>
                <a:gd name="T3" fmla="*/ 117 h 1149"/>
                <a:gd name="T4" fmla="*/ 620 w 815"/>
                <a:gd name="T5" fmla="*/ 131 h 1149"/>
                <a:gd name="T6" fmla="*/ 559 w 815"/>
                <a:gd name="T7" fmla="*/ 131 h 1149"/>
                <a:gd name="T8" fmla="*/ 497 w 815"/>
                <a:gd name="T9" fmla="*/ 128 h 1149"/>
                <a:gd name="T10" fmla="*/ 476 w 815"/>
                <a:gd name="T11" fmla="*/ 75 h 1149"/>
                <a:gd name="T12" fmla="*/ 422 w 815"/>
                <a:gd name="T13" fmla="*/ 37 h 1149"/>
                <a:gd name="T14" fmla="*/ 366 w 815"/>
                <a:gd name="T15" fmla="*/ 0 h 1149"/>
                <a:gd name="T16" fmla="*/ 356 w 815"/>
                <a:gd name="T17" fmla="*/ 51 h 1149"/>
                <a:gd name="T18" fmla="*/ 340 w 815"/>
                <a:gd name="T19" fmla="*/ 112 h 1149"/>
                <a:gd name="T20" fmla="*/ 281 w 815"/>
                <a:gd name="T21" fmla="*/ 171 h 1149"/>
                <a:gd name="T22" fmla="*/ 209 w 815"/>
                <a:gd name="T23" fmla="*/ 200 h 1149"/>
                <a:gd name="T24" fmla="*/ 177 w 815"/>
                <a:gd name="T25" fmla="*/ 243 h 1149"/>
                <a:gd name="T26" fmla="*/ 152 w 815"/>
                <a:gd name="T27" fmla="*/ 307 h 1149"/>
                <a:gd name="T28" fmla="*/ 102 w 815"/>
                <a:gd name="T29" fmla="*/ 315 h 1149"/>
                <a:gd name="T30" fmla="*/ 38 w 815"/>
                <a:gd name="T31" fmla="*/ 326 h 1149"/>
                <a:gd name="T32" fmla="*/ 0 w 815"/>
                <a:gd name="T33" fmla="*/ 358 h 1149"/>
                <a:gd name="T34" fmla="*/ 3 w 815"/>
                <a:gd name="T35" fmla="*/ 406 h 1149"/>
                <a:gd name="T36" fmla="*/ 64 w 815"/>
                <a:gd name="T37" fmla="*/ 438 h 1149"/>
                <a:gd name="T38" fmla="*/ 110 w 815"/>
                <a:gd name="T39" fmla="*/ 494 h 1149"/>
                <a:gd name="T40" fmla="*/ 166 w 815"/>
                <a:gd name="T41" fmla="*/ 553 h 1149"/>
                <a:gd name="T42" fmla="*/ 193 w 815"/>
                <a:gd name="T43" fmla="*/ 617 h 1149"/>
                <a:gd name="T44" fmla="*/ 227 w 815"/>
                <a:gd name="T45" fmla="*/ 684 h 1149"/>
                <a:gd name="T46" fmla="*/ 270 w 815"/>
                <a:gd name="T47" fmla="*/ 743 h 1149"/>
                <a:gd name="T48" fmla="*/ 313 w 815"/>
                <a:gd name="T49" fmla="*/ 807 h 1149"/>
                <a:gd name="T50" fmla="*/ 353 w 815"/>
                <a:gd name="T51" fmla="*/ 860 h 1149"/>
                <a:gd name="T52" fmla="*/ 353 w 815"/>
                <a:gd name="T53" fmla="*/ 922 h 1149"/>
                <a:gd name="T54" fmla="*/ 417 w 815"/>
                <a:gd name="T55" fmla="*/ 964 h 1149"/>
                <a:gd name="T56" fmla="*/ 473 w 815"/>
                <a:gd name="T57" fmla="*/ 1002 h 1149"/>
                <a:gd name="T58" fmla="*/ 535 w 815"/>
                <a:gd name="T59" fmla="*/ 1031 h 1149"/>
                <a:gd name="T60" fmla="*/ 599 w 815"/>
                <a:gd name="T61" fmla="*/ 1050 h 1149"/>
                <a:gd name="T62" fmla="*/ 663 w 815"/>
                <a:gd name="T63" fmla="*/ 1093 h 1149"/>
                <a:gd name="T64" fmla="*/ 716 w 815"/>
                <a:gd name="T65" fmla="*/ 1143 h 1149"/>
                <a:gd name="T66" fmla="*/ 773 w 815"/>
                <a:gd name="T67" fmla="*/ 1125 h 1149"/>
                <a:gd name="T68" fmla="*/ 762 w 815"/>
                <a:gd name="T69" fmla="*/ 1061 h 1149"/>
                <a:gd name="T70" fmla="*/ 805 w 815"/>
                <a:gd name="T71" fmla="*/ 1018 h 1149"/>
                <a:gd name="T72" fmla="*/ 751 w 815"/>
                <a:gd name="T73" fmla="*/ 988 h 1149"/>
                <a:gd name="T74" fmla="*/ 757 w 815"/>
                <a:gd name="T75" fmla="*/ 948 h 1149"/>
                <a:gd name="T76" fmla="*/ 786 w 815"/>
                <a:gd name="T77" fmla="*/ 930 h 1149"/>
                <a:gd name="T78" fmla="*/ 815 w 815"/>
                <a:gd name="T79" fmla="*/ 761 h 1149"/>
                <a:gd name="T80" fmla="*/ 706 w 815"/>
                <a:gd name="T81" fmla="*/ 684 h 1149"/>
                <a:gd name="T82" fmla="*/ 687 w 815"/>
                <a:gd name="T83" fmla="*/ 596 h 1149"/>
                <a:gd name="T84" fmla="*/ 636 w 815"/>
                <a:gd name="T85" fmla="*/ 604 h 1149"/>
                <a:gd name="T86" fmla="*/ 580 w 815"/>
                <a:gd name="T87" fmla="*/ 612 h 1149"/>
                <a:gd name="T88" fmla="*/ 516 w 815"/>
                <a:gd name="T89" fmla="*/ 588 h 1149"/>
                <a:gd name="T90" fmla="*/ 489 w 815"/>
                <a:gd name="T91" fmla="*/ 524 h 1149"/>
                <a:gd name="T92" fmla="*/ 471 w 815"/>
                <a:gd name="T93" fmla="*/ 462 h 1149"/>
                <a:gd name="T94" fmla="*/ 503 w 815"/>
                <a:gd name="T95" fmla="*/ 406 h 1149"/>
                <a:gd name="T96" fmla="*/ 513 w 815"/>
                <a:gd name="T97" fmla="*/ 345 h 1149"/>
                <a:gd name="T98" fmla="*/ 553 w 815"/>
                <a:gd name="T99" fmla="*/ 280 h 1149"/>
                <a:gd name="T100" fmla="*/ 620 w 815"/>
                <a:gd name="T101" fmla="*/ 264 h 1149"/>
                <a:gd name="T102" fmla="*/ 687 w 815"/>
                <a:gd name="T103" fmla="*/ 246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15" h="1149">
                  <a:moveTo>
                    <a:pt x="714" y="232"/>
                  </a:moveTo>
                  <a:lnTo>
                    <a:pt x="695" y="214"/>
                  </a:lnTo>
                  <a:lnTo>
                    <a:pt x="695" y="200"/>
                  </a:lnTo>
                  <a:lnTo>
                    <a:pt x="690" y="195"/>
                  </a:lnTo>
                  <a:lnTo>
                    <a:pt x="676" y="200"/>
                  </a:lnTo>
                  <a:lnTo>
                    <a:pt x="652" y="214"/>
                  </a:lnTo>
                  <a:lnTo>
                    <a:pt x="711" y="139"/>
                  </a:lnTo>
                  <a:lnTo>
                    <a:pt x="695" y="136"/>
                  </a:lnTo>
                  <a:lnTo>
                    <a:pt x="692" y="123"/>
                  </a:lnTo>
                  <a:lnTo>
                    <a:pt x="679" y="117"/>
                  </a:lnTo>
                  <a:lnTo>
                    <a:pt x="668" y="117"/>
                  </a:lnTo>
                  <a:lnTo>
                    <a:pt x="655" y="112"/>
                  </a:lnTo>
                  <a:lnTo>
                    <a:pt x="642" y="112"/>
                  </a:lnTo>
                  <a:lnTo>
                    <a:pt x="634" y="125"/>
                  </a:lnTo>
                  <a:lnTo>
                    <a:pt x="620" y="131"/>
                  </a:lnTo>
                  <a:lnTo>
                    <a:pt x="607" y="120"/>
                  </a:lnTo>
                  <a:lnTo>
                    <a:pt x="596" y="117"/>
                  </a:lnTo>
                  <a:lnTo>
                    <a:pt x="583" y="120"/>
                  </a:lnTo>
                  <a:lnTo>
                    <a:pt x="569" y="125"/>
                  </a:lnTo>
                  <a:lnTo>
                    <a:pt x="559" y="131"/>
                  </a:lnTo>
                  <a:lnTo>
                    <a:pt x="545" y="139"/>
                  </a:lnTo>
                  <a:lnTo>
                    <a:pt x="532" y="136"/>
                  </a:lnTo>
                  <a:lnTo>
                    <a:pt x="516" y="144"/>
                  </a:lnTo>
                  <a:lnTo>
                    <a:pt x="511" y="131"/>
                  </a:lnTo>
                  <a:lnTo>
                    <a:pt x="497" y="128"/>
                  </a:lnTo>
                  <a:lnTo>
                    <a:pt x="503" y="117"/>
                  </a:lnTo>
                  <a:lnTo>
                    <a:pt x="497" y="104"/>
                  </a:lnTo>
                  <a:lnTo>
                    <a:pt x="500" y="91"/>
                  </a:lnTo>
                  <a:lnTo>
                    <a:pt x="489" y="85"/>
                  </a:lnTo>
                  <a:lnTo>
                    <a:pt x="476" y="75"/>
                  </a:lnTo>
                  <a:lnTo>
                    <a:pt x="468" y="61"/>
                  </a:lnTo>
                  <a:lnTo>
                    <a:pt x="457" y="59"/>
                  </a:lnTo>
                  <a:lnTo>
                    <a:pt x="444" y="53"/>
                  </a:lnTo>
                  <a:lnTo>
                    <a:pt x="430" y="51"/>
                  </a:lnTo>
                  <a:lnTo>
                    <a:pt x="422" y="37"/>
                  </a:lnTo>
                  <a:lnTo>
                    <a:pt x="414" y="27"/>
                  </a:lnTo>
                  <a:lnTo>
                    <a:pt x="404" y="19"/>
                  </a:lnTo>
                  <a:lnTo>
                    <a:pt x="390" y="11"/>
                  </a:lnTo>
                  <a:lnTo>
                    <a:pt x="377" y="3"/>
                  </a:lnTo>
                  <a:lnTo>
                    <a:pt x="366" y="0"/>
                  </a:lnTo>
                  <a:lnTo>
                    <a:pt x="358" y="13"/>
                  </a:lnTo>
                  <a:lnTo>
                    <a:pt x="348" y="19"/>
                  </a:lnTo>
                  <a:lnTo>
                    <a:pt x="358" y="29"/>
                  </a:lnTo>
                  <a:lnTo>
                    <a:pt x="369" y="48"/>
                  </a:lnTo>
                  <a:lnTo>
                    <a:pt x="356" y="51"/>
                  </a:lnTo>
                  <a:lnTo>
                    <a:pt x="356" y="61"/>
                  </a:lnTo>
                  <a:lnTo>
                    <a:pt x="353" y="75"/>
                  </a:lnTo>
                  <a:lnTo>
                    <a:pt x="350" y="88"/>
                  </a:lnTo>
                  <a:lnTo>
                    <a:pt x="342" y="101"/>
                  </a:lnTo>
                  <a:lnTo>
                    <a:pt x="340" y="112"/>
                  </a:lnTo>
                  <a:lnTo>
                    <a:pt x="332" y="125"/>
                  </a:lnTo>
                  <a:lnTo>
                    <a:pt x="321" y="139"/>
                  </a:lnTo>
                  <a:lnTo>
                    <a:pt x="307" y="150"/>
                  </a:lnTo>
                  <a:lnTo>
                    <a:pt x="297" y="160"/>
                  </a:lnTo>
                  <a:lnTo>
                    <a:pt x="281" y="171"/>
                  </a:lnTo>
                  <a:lnTo>
                    <a:pt x="265" y="176"/>
                  </a:lnTo>
                  <a:lnTo>
                    <a:pt x="251" y="182"/>
                  </a:lnTo>
                  <a:lnTo>
                    <a:pt x="235" y="190"/>
                  </a:lnTo>
                  <a:lnTo>
                    <a:pt x="219" y="195"/>
                  </a:lnTo>
                  <a:lnTo>
                    <a:pt x="209" y="200"/>
                  </a:lnTo>
                  <a:lnTo>
                    <a:pt x="198" y="214"/>
                  </a:lnTo>
                  <a:lnTo>
                    <a:pt x="198" y="227"/>
                  </a:lnTo>
                  <a:lnTo>
                    <a:pt x="193" y="238"/>
                  </a:lnTo>
                  <a:lnTo>
                    <a:pt x="179" y="230"/>
                  </a:lnTo>
                  <a:lnTo>
                    <a:pt x="177" y="243"/>
                  </a:lnTo>
                  <a:lnTo>
                    <a:pt x="171" y="254"/>
                  </a:lnTo>
                  <a:lnTo>
                    <a:pt x="166" y="267"/>
                  </a:lnTo>
                  <a:lnTo>
                    <a:pt x="163" y="283"/>
                  </a:lnTo>
                  <a:lnTo>
                    <a:pt x="158" y="296"/>
                  </a:lnTo>
                  <a:lnTo>
                    <a:pt x="152" y="307"/>
                  </a:lnTo>
                  <a:lnTo>
                    <a:pt x="142" y="320"/>
                  </a:lnTo>
                  <a:lnTo>
                    <a:pt x="136" y="334"/>
                  </a:lnTo>
                  <a:lnTo>
                    <a:pt x="123" y="331"/>
                  </a:lnTo>
                  <a:lnTo>
                    <a:pt x="110" y="326"/>
                  </a:lnTo>
                  <a:lnTo>
                    <a:pt x="102" y="315"/>
                  </a:lnTo>
                  <a:lnTo>
                    <a:pt x="88" y="315"/>
                  </a:lnTo>
                  <a:lnTo>
                    <a:pt x="75" y="304"/>
                  </a:lnTo>
                  <a:lnTo>
                    <a:pt x="62" y="307"/>
                  </a:lnTo>
                  <a:lnTo>
                    <a:pt x="51" y="315"/>
                  </a:lnTo>
                  <a:lnTo>
                    <a:pt x="38" y="326"/>
                  </a:lnTo>
                  <a:lnTo>
                    <a:pt x="32" y="339"/>
                  </a:lnTo>
                  <a:lnTo>
                    <a:pt x="19" y="342"/>
                  </a:lnTo>
                  <a:lnTo>
                    <a:pt x="3" y="342"/>
                  </a:lnTo>
                  <a:lnTo>
                    <a:pt x="0" y="347"/>
                  </a:lnTo>
                  <a:lnTo>
                    <a:pt x="0" y="358"/>
                  </a:lnTo>
                  <a:lnTo>
                    <a:pt x="5" y="371"/>
                  </a:lnTo>
                  <a:lnTo>
                    <a:pt x="19" y="371"/>
                  </a:lnTo>
                  <a:lnTo>
                    <a:pt x="27" y="385"/>
                  </a:lnTo>
                  <a:lnTo>
                    <a:pt x="16" y="401"/>
                  </a:lnTo>
                  <a:lnTo>
                    <a:pt x="3" y="406"/>
                  </a:lnTo>
                  <a:lnTo>
                    <a:pt x="5" y="419"/>
                  </a:lnTo>
                  <a:lnTo>
                    <a:pt x="19" y="425"/>
                  </a:lnTo>
                  <a:lnTo>
                    <a:pt x="32" y="427"/>
                  </a:lnTo>
                  <a:lnTo>
                    <a:pt x="51" y="433"/>
                  </a:lnTo>
                  <a:lnTo>
                    <a:pt x="64" y="438"/>
                  </a:lnTo>
                  <a:lnTo>
                    <a:pt x="75" y="443"/>
                  </a:lnTo>
                  <a:lnTo>
                    <a:pt x="88" y="457"/>
                  </a:lnTo>
                  <a:lnTo>
                    <a:pt x="99" y="470"/>
                  </a:lnTo>
                  <a:lnTo>
                    <a:pt x="104" y="481"/>
                  </a:lnTo>
                  <a:lnTo>
                    <a:pt x="110" y="494"/>
                  </a:lnTo>
                  <a:lnTo>
                    <a:pt x="115" y="508"/>
                  </a:lnTo>
                  <a:lnTo>
                    <a:pt x="126" y="516"/>
                  </a:lnTo>
                  <a:lnTo>
                    <a:pt x="139" y="526"/>
                  </a:lnTo>
                  <a:lnTo>
                    <a:pt x="160" y="542"/>
                  </a:lnTo>
                  <a:lnTo>
                    <a:pt x="166" y="553"/>
                  </a:lnTo>
                  <a:lnTo>
                    <a:pt x="169" y="566"/>
                  </a:lnTo>
                  <a:lnTo>
                    <a:pt x="171" y="580"/>
                  </a:lnTo>
                  <a:lnTo>
                    <a:pt x="177" y="593"/>
                  </a:lnTo>
                  <a:lnTo>
                    <a:pt x="185" y="604"/>
                  </a:lnTo>
                  <a:lnTo>
                    <a:pt x="193" y="617"/>
                  </a:lnTo>
                  <a:lnTo>
                    <a:pt x="198" y="630"/>
                  </a:lnTo>
                  <a:lnTo>
                    <a:pt x="209" y="641"/>
                  </a:lnTo>
                  <a:lnTo>
                    <a:pt x="214" y="657"/>
                  </a:lnTo>
                  <a:lnTo>
                    <a:pt x="217" y="670"/>
                  </a:lnTo>
                  <a:lnTo>
                    <a:pt x="227" y="684"/>
                  </a:lnTo>
                  <a:lnTo>
                    <a:pt x="233" y="697"/>
                  </a:lnTo>
                  <a:lnTo>
                    <a:pt x="235" y="708"/>
                  </a:lnTo>
                  <a:lnTo>
                    <a:pt x="246" y="721"/>
                  </a:lnTo>
                  <a:lnTo>
                    <a:pt x="259" y="729"/>
                  </a:lnTo>
                  <a:lnTo>
                    <a:pt x="270" y="743"/>
                  </a:lnTo>
                  <a:lnTo>
                    <a:pt x="278" y="756"/>
                  </a:lnTo>
                  <a:lnTo>
                    <a:pt x="281" y="769"/>
                  </a:lnTo>
                  <a:lnTo>
                    <a:pt x="289" y="780"/>
                  </a:lnTo>
                  <a:lnTo>
                    <a:pt x="299" y="793"/>
                  </a:lnTo>
                  <a:lnTo>
                    <a:pt x="313" y="807"/>
                  </a:lnTo>
                  <a:lnTo>
                    <a:pt x="318" y="817"/>
                  </a:lnTo>
                  <a:lnTo>
                    <a:pt x="324" y="833"/>
                  </a:lnTo>
                  <a:lnTo>
                    <a:pt x="334" y="847"/>
                  </a:lnTo>
                  <a:lnTo>
                    <a:pt x="348" y="847"/>
                  </a:lnTo>
                  <a:lnTo>
                    <a:pt x="353" y="860"/>
                  </a:lnTo>
                  <a:lnTo>
                    <a:pt x="348" y="871"/>
                  </a:lnTo>
                  <a:lnTo>
                    <a:pt x="340" y="884"/>
                  </a:lnTo>
                  <a:lnTo>
                    <a:pt x="340" y="898"/>
                  </a:lnTo>
                  <a:lnTo>
                    <a:pt x="350" y="911"/>
                  </a:lnTo>
                  <a:lnTo>
                    <a:pt x="353" y="922"/>
                  </a:lnTo>
                  <a:lnTo>
                    <a:pt x="366" y="932"/>
                  </a:lnTo>
                  <a:lnTo>
                    <a:pt x="377" y="938"/>
                  </a:lnTo>
                  <a:lnTo>
                    <a:pt x="390" y="946"/>
                  </a:lnTo>
                  <a:lnTo>
                    <a:pt x="404" y="956"/>
                  </a:lnTo>
                  <a:lnTo>
                    <a:pt x="417" y="964"/>
                  </a:lnTo>
                  <a:lnTo>
                    <a:pt x="425" y="975"/>
                  </a:lnTo>
                  <a:lnTo>
                    <a:pt x="436" y="988"/>
                  </a:lnTo>
                  <a:lnTo>
                    <a:pt x="446" y="994"/>
                  </a:lnTo>
                  <a:lnTo>
                    <a:pt x="460" y="999"/>
                  </a:lnTo>
                  <a:lnTo>
                    <a:pt x="473" y="1002"/>
                  </a:lnTo>
                  <a:lnTo>
                    <a:pt x="484" y="1007"/>
                  </a:lnTo>
                  <a:lnTo>
                    <a:pt x="497" y="1012"/>
                  </a:lnTo>
                  <a:lnTo>
                    <a:pt x="511" y="1020"/>
                  </a:lnTo>
                  <a:lnTo>
                    <a:pt x="524" y="1026"/>
                  </a:lnTo>
                  <a:lnTo>
                    <a:pt x="535" y="1031"/>
                  </a:lnTo>
                  <a:lnTo>
                    <a:pt x="548" y="1031"/>
                  </a:lnTo>
                  <a:lnTo>
                    <a:pt x="561" y="1042"/>
                  </a:lnTo>
                  <a:lnTo>
                    <a:pt x="575" y="1047"/>
                  </a:lnTo>
                  <a:lnTo>
                    <a:pt x="585" y="1050"/>
                  </a:lnTo>
                  <a:lnTo>
                    <a:pt x="599" y="1050"/>
                  </a:lnTo>
                  <a:lnTo>
                    <a:pt x="612" y="1058"/>
                  </a:lnTo>
                  <a:lnTo>
                    <a:pt x="623" y="1063"/>
                  </a:lnTo>
                  <a:lnTo>
                    <a:pt x="636" y="1071"/>
                  </a:lnTo>
                  <a:lnTo>
                    <a:pt x="650" y="1079"/>
                  </a:lnTo>
                  <a:lnTo>
                    <a:pt x="663" y="1093"/>
                  </a:lnTo>
                  <a:lnTo>
                    <a:pt x="668" y="1106"/>
                  </a:lnTo>
                  <a:lnTo>
                    <a:pt x="682" y="1114"/>
                  </a:lnTo>
                  <a:lnTo>
                    <a:pt x="692" y="1119"/>
                  </a:lnTo>
                  <a:lnTo>
                    <a:pt x="703" y="1133"/>
                  </a:lnTo>
                  <a:lnTo>
                    <a:pt x="716" y="1143"/>
                  </a:lnTo>
                  <a:lnTo>
                    <a:pt x="727" y="1149"/>
                  </a:lnTo>
                  <a:lnTo>
                    <a:pt x="741" y="1146"/>
                  </a:lnTo>
                  <a:lnTo>
                    <a:pt x="754" y="1143"/>
                  </a:lnTo>
                  <a:lnTo>
                    <a:pt x="765" y="1135"/>
                  </a:lnTo>
                  <a:lnTo>
                    <a:pt x="773" y="1125"/>
                  </a:lnTo>
                  <a:lnTo>
                    <a:pt x="770" y="1111"/>
                  </a:lnTo>
                  <a:lnTo>
                    <a:pt x="778" y="1098"/>
                  </a:lnTo>
                  <a:lnTo>
                    <a:pt x="775" y="1087"/>
                  </a:lnTo>
                  <a:lnTo>
                    <a:pt x="765" y="1074"/>
                  </a:lnTo>
                  <a:lnTo>
                    <a:pt x="762" y="1061"/>
                  </a:lnTo>
                  <a:lnTo>
                    <a:pt x="770" y="1047"/>
                  </a:lnTo>
                  <a:lnTo>
                    <a:pt x="781" y="1042"/>
                  </a:lnTo>
                  <a:lnTo>
                    <a:pt x="794" y="1036"/>
                  </a:lnTo>
                  <a:lnTo>
                    <a:pt x="807" y="1028"/>
                  </a:lnTo>
                  <a:lnTo>
                    <a:pt x="805" y="1018"/>
                  </a:lnTo>
                  <a:lnTo>
                    <a:pt x="799" y="1004"/>
                  </a:lnTo>
                  <a:lnTo>
                    <a:pt x="789" y="1007"/>
                  </a:lnTo>
                  <a:lnTo>
                    <a:pt x="775" y="999"/>
                  </a:lnTo>
                  <a:lnTo>
                    <a:pt x="762" y="994"/>
                  </a:lnTo>
                  <a:lnTo>
                    <a:pt x="751" y="988"/>
                  </a:lnTo>
                  <a:lnTo>
                    <a:pt x="738" y="983"/>
                  </a:lnTo>
                  <a:lnTo>
                    <a:pt x="751" y="980"/>
                  </a:lnTo>
                  <a:lnTo>
                    <a:pt x="762" y="975"/>
                  </a:lnTo>
                  <a:lnTo>
                    <a:pt x="754" y="964"/>
                  </a:lnTo>
                  <a:lnTo>
                    <a:pt x="757" y="948"/>
                  </a:lnTo>
                  <a:lnTo>
                    <a:pt x="770" y="954"/>
                  </a:lnTo>
                  <a:lnTo>
                    <a:pt x="775" y="964"/>
                  </a:lnTo>
                  <a:lnTo>
                    <a:pt x="781" y="951"/>
                  </a:lnTo>
                  <a:lnTo>
                    <a:pt x="789" y="940"/>
                  </a:lnTo>
                  <a:lnTo>
                    <a:pt x="786" y="930"/>
                  </a:lnTo>
                  <a:lnTo>
                    <a:pt x="791" y="892"/>
                  </a:lnTo>
                  <a:lnTo>
                    <a:pt x="807" y="876"/>
                  </a:lnTo>
                  <a:lnTo>
                    <a:pt x="799" y="839"/>
                  </a:lnTo>
                  <a:lnTo>
                    <a:pt x="799" y="815"/>
                  </a:lnTo>
                  <a:lnTo>
                    <a:pt x="815" y="761"/>
                  </a:lnTo>
                  <a:lnTo>
                    <a:pt x="759" y="673"/>
                  </a:lnTo>
                  <a:lnTo>
                    <a:pt x="743" y="670"/>
                  </a:lnTo>
                  <a:lnTo>
                    <a:pt x="730" y="676"/>
                  </a:lnTo>
                  <a:lnTo>
                    <a:pt x="719" y="684"/>
                  </a:lnTo>
                  <a:lnTo>
                    <a:pt x="706" y="684"/>
                  </a:lnTo>
                  <a:lnTo>
                    <a:pt x="692" y="681"/>
                  </a:lnTo>
                  <a:lnTo>
                    <a:pt x="687" y="668"/>
                  </a:lnTo>
                  <a:lnTo>
                    <a:pt x="690" y="654"/>
                  </a:lnTo>
                  <a:lnTo>
                    <a:pt x="690" y="609"/>
                  </a:lnTo>
                  <a:lnTo>
                    <a:pt x="687" y="596"/>
                  </a:lnTo>
                  <a:lnTo>
                    <a:pt x="687" y="582"/>
                  </a:lnTo>
                  <a:lnTo>
                    <a:pt x="674" y="580"/>
                  </a:lnTo>
                  <a:lnTo>
                    <a:pt x="663" y="588"/>
                  </a:lnTo>
                  <a:lnTo>
                    <a:pt x="650" y="596"/>
                  </a:lnTo>
                  <a:lnTo>
                    <a:pt x="636" y="604"/>
                  </a:lnTo>
                  <a:lnTo>
                    <a:pt x="628" y="617"/>
                  </a:lnTo>
                  <a:lnTo>
                    <a:pt x="615" y="620"/>
                  </a:lnTo>
                  <a:lnTo>
                    <a:pt x="602" y="622"/>
                  </a:lnTo>
                  <a:lnTo>
                    <a:pt x="588" y="622"/>
                  </a:lnTo>
                  <a:lnTo>
                    <a:pt x="580" y="612"/>
                  </a:lnTo>
                  <a:lnTo>
                    <a:pt x="567" y="598"/>
                  </a:lnTo>
                  <a:lnTo>
                    <a:pt x="553" y="588"/>
                  </a:lnTo>
                  <a:lnTo>
                    <a:pt x="543" y="585"/>
                  </a:lnTo>
                  <a:lnTo>
                    <a:pt x="529" y="588"/>
                  </a:lnTo>
                  <a:lnTo>
                    <a:pt x="516" y="588"/>
                  </a:lnTo>
                  <a:lnTo>
                    <a:pt x="519" y="577"/>
                  </a:lnTo>
                  <a:lnTo>
                    <a:pt x="516" y="561"/>
                  </a:lnTo>
                  <a:lnTo>
                    <a:pt x="511" y="548"/>
                  </a:lnTo>
                  <a:lnTo>
                    <a:pt x="497" y="534"/>
                  </a:lnTo>
                  <a:lnTo>
                    <a:pt x="489" y="524"/>
                  </a:lnTo>
                  <a:lnTo>
                    <a:pt x="484" y="510"/>
                  </a:lnTo>
                  <a:lnTo>
                    <a:pt x="481" y="497"/>
                  </a:lnTo>
                  <a:lnTo>
                    <a:pt x="471" y="489"/>
                  </a:lnTo>
                  <a:lnTo>
                    <a:pt x="463" y="475"/>
                  </a:lnTo>
                  <a:lnTo>
                    <a:pt x="471" y="462"/>
                  </a:lnTo>
                  <a:lnTo>
                    <a:pt x="473" y="451"/>
                  </a:lnTo>
                  <a:lnTo>
                    <a:pt x="476" y="438"/>
                  </a:lnTo>
                  <a:lnTo>
                    <a:pt x="479" y="425"/>
                  </a:lnTo>
                  <a:lnTo>
                    <a:pt x="484" y="414"/>
                  </a:lnTo>
                  <a:lnTo>
                    <a:pt x="503" y="406"/>
                  </a:lnTo>
                  <a:lnTo>
                    <a:pt x="513" y="393"/>
                  </a:lnTo>
                  <a:lnTo>
                    <a:pt x="511" y="382"/>
                  </a:lnTo>
                  <a:lnTo>
                    <a:pt x="508" y="369"/>
                  </a:lnTo>
                  <a:lnTo>
                    <a:pt x="508" y="355"/>
                  </a:lnTo>
                  <a:lnTo>
                    <a:pt x="513" y="345"/>
                  </a:lnTo>
                  <a:lnTo>
                    <a:pt x="524" y="331"/>
                  </a:lnTo>
                  <a:lnTo>
                    <a:pt x="529" y="318"/>
                  </a:lnTo>
                  <a:lnTo>
                    <a:pt x="535" y="304"/>
                  </a:lnTo>
                  <a:lnTo>
                    <a:pt x="545" y="294"/>
                  </a:lnTo>
                  <a:lnTo>
                    <a:pt x="553" y="280"/>
                  </a:lnTo>
                  <a:lnTo>
                    <a:pt x="567" y="275"/>
                  </a:lnTo>
                  <a:lnTo>
                    <a:pt x="580" y="267"/>
                  </a:lnTo>
                  <a:lnTo>
                    <a:pt x="593" y="264"/>
                  </a:lnTo>
                  <a:lnTo>
                    <a:pt x="610" y="264"/>
                  </a:lnTo>
                  <a:lnTo>
                    <a:pt x="620" y="264"/>
                  </a:lnTo>
                  <a:lnTo>
                    <a:pt x="634" y="251"/>
                  </a:lnTo>
                  <a:lnTo>
                    <a:pt x="647" y="246"/>
                  </a:lnTo>
                  <a:lnTo>
                    <a:pt x="663" y="240"/>
                  </a:lnTo>
                  <a:lnTo>
                    <a:pt x="674" y="240"/>
                  </a:lnTo>
                  <a:lnTo>
                    <a:pt x="687" y="246"/>
                  </a:lnTo>
                  <a:lnTo>
                    <a:pt x="700" y="240"/>
                  </a:lnTo>
                  <a:lnTo>
                    <a:pt x="711" y="240"/>
                  </a:lnTo>
                  <a:lnTo>
                    <a:pt x="714" y="232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87ED4BFB-985E-7334-22A3-E8ED6DFE8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89" y="3297239"/>
              <a:ext cx="509589" cy="3656013"/>
            </a:xfrm>
            <a:custGeom>
              <a:avLst/>
              <a:gdLst>
                <a:gd name="T0" fmla="*/ 158 w 321"/>
                <a:gd name="T1" fmla="*/ 88 h 2303"/>
                <a:gd name="T2" fmla="*/ 171 w 321"/>
                <a:gd name="T3" fmla="*/ 174 h 2303"/>
                <a:gd name="T4" fmla="*/ 203 w 321"/>
                <a:gd name="T5" fmla="*/ 262 h 2303"/>
                <a:gd name="T6" fmla="*/ 230 w 321"/>
                <a:gd name="T7" fmla="*/ 339 h 2303"/>
                <a:gd name="T8" fmla="*/ 206 w 321"/>
                <a:gd name="T9" fmla="*/ 441 h 2303"/>
                <a:gd name="T10" fmla="*/ 200 w 321"/>
                <a:gd name="T11" fmla="*/ 537 h 2303"/>
                <a:gd name="T12" fmla="*/ 195 w 321"/>
                <a:gd name="T13" fmla="*/ 622 h 2303"/>
                <a:gd name="T14" fmla="*/ 150 w 321"/>
                <a:gd name="T15" fmla="*/ 711 h 2303"/>
                <a:gd name="T16" fmla="*/ 142 w 321"/>
                <a:gd name="T17" fmla="*/ 801 h 2303"/>
                <a:gd name="T18" fmla="*/ 115 w 321"/>
                <a:gd name="T19" fmla="*/ 879 h 2303"/>
                <a:gd name="T20" fmla="*/ 150 w 321"/>
                <a:gd name="T21" fmla="*/ 967 h 2303"/>
                <a:gd name="T22" fmla="*/ 174 w 321"/>
                <a:gd name="T23" fmla="*/ 1050 h 2303"/>
                <a:gd name="T24" fmla="*/ 152 w 321"/>
                <a:gd name="T25" fmla="*/ 1125 h 2303"/>
                <a:gd name="T26" fmla="*/ 142 w 321"/>
                <a:gd name="T27" fmla="*/ 1207 h 2303"/>
                <a:gd name="T28" fmla="*/ 123 w 321"/>
                <a:gd name="T29" fmla="*/ 1296 h 2303"/>
                <a:gd name="T30" fmla="*/ 123 w 321"/>
                <a:gd name="T31" fmla="*/ 1378 h 2303"/>
                <a:gd name="T32" fmla="*/ 115 w 321"/>
                <a:gd name="T33" fmla="*/ 1467 h 2303"/>
                <a:gd name="T34" fmla="*/ 131 w 321"/>
                <a:gd name="T35" fmla="*/ 1555 h 2303"/>
                <a:gd name="T36" fmla="*/ 139 w 321"/>
                <a:gd name="T37" fmla="*/ 1638 h 2303"/>
                <a:gd name="T38" fmla="*/ 166 w 321"/>
                <a:gd name="T39" fmla="*/ 1720 h 2303"/>
                <a:gd name="T40" fmla="*/ 142 w 321"/>
                <a:gd name="T41" fmla="*/ 1747 h 2303"/>
                <a:gd name="T42" fmla="*/ 168 w 321"/>
                <a:gd name="T43" fmla="*/ 1819 h 2303"/>
                <a:gd name="T44" fmla="*/ 168 w 321"/>
                <a:gd name="T45" fmla="*/ 1902 h 2303"/>
                <a:gd name="T46" fmla="*/ 168 w 321"/>
                <a:gd name="T47" fmla="*/ 1990 h 2303"/>
                <a:gd name="T48" fmla="*/ 139 w 321"/>
                <a:gd name="T49" fmla="*/ 2078 h 2303"/>
                <a:gd name="T50" fmla="*/ 200 w 321"/>
                <a:gd name="T51" fmla="*/ 2116 h 2303"/>
                <a:gd name="T52" fmla="*/ 225 w 321"/>
                <a:gd name="T53" fmla="*/ 2199 h 2303"/>
                <a:gd name="T54" fmla="*/ 315 w 321"/>
                <a:gd name="T55" fmla="*/ 2191 h 2303"/>
                <a:gd name="T56" fmla="*/ 273 w 321"/>
                <a:gd name="T57" fmla="*/ 2255 h 2303"/>
                <a:gd name="T58" fmla="*/ 230 w 321"/>
                <a:gd name="T59" fmla="*/ 2292 h 2303"/>
                <a:gd name="T60" fmla="*/ 246 w 321"/>
                <a:gd name="T61" fmla="*/ 2231 h 2303"/>
                <a:gd name="T62" fmla="*/ 195 w 321"/>
                <a:gd name="T63" fmla="*/ 2265 h 2303"/>
                <a:gd name="T64" fmla="*/ 187 w 321"/>
                <a:gd name="T65" fmla="*/ 2260 h 2303"/>
                <a:gd name="T66" fmla="*/ 171 w 321"/>
                <a:gd name="T67" fmla="*/ 2201 h 2303"/>
                <a:gd name="T68" fmla="*/ 123 w 321"/>
                <a:gd name="T69" fmla="*/ 2116 h 2303"/>
                <a:gd name="T70" fmla="*/ 102 w 321"/>
                <a:gd name="T71" fmla="*/ 2030 h 2303"/>
                <a:gd name="T72" fmla="*/ 72 w 321"/>
                <a:gd name="T73" fmla="*/ 1939 h 2303"/>
                <a:gd name="T74" fmla="*/ 56 w 321"/>
                <a:gd name="T75" fmla="*/ 1891 h 2303"/>
                <a:gd name="T76" fmla="*/ 11 w 321"/>
                <a:gd name="T77" fmla="*/ 1878 h 2303"/>
                <a:gd name="T78" fmla="*/ 64 w 321"/>
                <a:gd name="T79" fmla="*/ 1833 h 2303"/>
                <a:gd name="T80" fmla="*/ 83 w 321"/>
                <a:gd name="T81" fmla="*/ 1825 h 2303"/>
                <a:gd name="T82" fmla="*/ 118 w 321"/>
                <a:gd name="T83" fmla="*/ 1744 h 2303"/>
                <a:gd name="T84" fmla="*/ 83 w 321"/>
                <a:gd name="T85" fmla="*/ 1664 h 2303"/>
                <a:gd name="T86" fmla="*/ 96 w 321"/>
                <a:gd name="T87" fmla="*/ 1595 h 2303"/>
                <a:gd name="T88" fmla="*/ 64 w 321"/>
                <a:gd name="T89" fmla="*/ 1563 h 2303"/>
                <a:gd name="T90" fmla="*/ 19 w 321"/>
                <a:gd name="T91" fmla="*/ 1504 h 2303"/>
                <a:gd name="T92" fmla="*/ 27 w 321"/>
                <a:gd name="T93" fmla="*/ 1413 h 2303"/>
                <a:gd name="T94" fmla="*/ 11 w 321"/>
                <a:gd name="T95" fmla="*/ 1325 h 2303"/>
                <a:gd name="T96" fmla="*/ 29 w 321"/>
                <a:gd name="T97" fmla="*/ 1231 h 2303"/>
                <a:gd name="T98" fmla="*/ 45 w 321"/>
                <a:gd name="T99" fmla="*/ 1143 h 2303"/>
                <a:gd name="T100" fmla="*/ 61 w 321"/>
                <a:gd name="T101" fmla="*/ 1053 h 2303"/>
                <a:gd name="T102" fmla="*/ 70 w 321"/>
                <a:gd name="T103" fmla="*/ 964 h 2303"/>
                <a:gd name="T104" fmla="*/ 48 w 321"/>
                <a:gd name="T105" fmla="*/ 863 h 2303"/>
                <a:gd name="T106" fmla="*/ 53 w 321"/>
                <a:gd name="T107" fmla="*/ 772 h 2303"/>
                <a:gd name="T108" fmla="*/ 53 w 321"/>
                <a:gd name="T109" fmla="*/ 684 h 2303"/>
                <a:gd name="T110" fmla="*/ 72 w 321"/>
                <a:gd name="T111" fmla="*/ 588 h 2303"/>
                <a:gd name="T112" fmla="*/ 78 w 321"/>
                <a:gd name="T113" fmla="*/ 494 h 2303"/>
                <a:gd name="T114" fmla="*/ 80 w 321"/>
                <a:gd name="T115" fmla="*/ 403 h 2303"/>
                <a:gd name="T116" fmla="*/ 83 w 321"/>
                <a:gd name="T117" fmla="*/ 315 h 2303"/>
                <a:gd name="T118" fmla="*/ 72 w 321"/>
                <a:gd name="T119" fmla="*/ 224 h 2303"/>
                <a:gd name="T120" fmla="*/ 72 w 321"/>
                <a:gd name="T121" fmla="*/ 123 h 2303"/>
                <a:gd name="T122" fmla="*/ 70 w 321"/>
                <a:gd name="T123" fmla="*/ 48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1" h="2303">
                  <a:moveTo>
                    <a:pt x="107" y="0"/>
                  </a:moveTo>
                  <a:lnTo>
                    <a:pt x="115" y="13"/>
                  </a:lnTo>
                  <a:lnTo>
                    <a:pt x="134" y="37"/>
                  </a:lnTo>
                  <a:lnTo>
                    <a:pt x="136" y="51"/>
                  </a:lnTo>
                  <a:lnTo>
                    <a:pt x="139" y="64"/>
                  </a:lnTo>
                  <a:lnTo>
                    <a:pt x="144" y="77"/>
                  </a:lnTo>
                  <a:lnTo>
                    <a:pt x="158" y="88"/>
                  </a:lnTo>
                  <a:lnTo>
                    <a:pt x="171" y="99"/>
                  </a:lnTo>
                  <a:lnTo>
                    <a:pt x="184" y="107"/>
                  </a:lnTo>
                  <a:lnTo>
                    <a:pt x="176" y="120"/>
                  </a:lnTo>
                  <a:lnTo>
                    <a:pt x="171" y="136"/>
                  </a:lnTo>
                  <a:lnTo>
                    <a:pt x="174" y="150"/>
                  </a:lnTo>
                  <a:lnTo>
                    <a:pt x="168" y="163"/>
                  </a:lnTo>
                  <a:lnTo>
                    <a:pt x="171" y="174"/>
                  </a:lnTo>
                  <a:lnTo>
                    <a:pt x="174" y="187"/>
                  </a:lnTo>
                  <a:lnTo>
                    <a:pt x="176" y="200"/>
                  </a:lnTo>
                  <a:lnTo>
                    <a:pt x="187" y="211"/>
                  </a:lnTo>
                  <a:lnTo>
                    <a:pt x="195" y="224"/>
                  </a:lnTo>
                  <a:lnTo>
                    <a:pt x="200" y="238"/>
                  </a:lnTo>
                  <a:lnTo>
                    <a:pt x="200" y="251"/>
                  </a:lnTo>
                  <a:lnTo>
                    <a:pt x="203" y="262"/>
                  </a:lnTo>
                  <a:lnTo>
                    <a:pt x="208" y="275"/>
                  </a:lnTo>
                  <a:lnTo>
                    <a:pt x="214" y="288"/>
                  </a:lnTo>
                  <a:lnTo>
                    <a:pt x="219" y="299"/>
                  </a:lnTo>
                  <a:lnTo>
                    <a:pt x="222" y="312"/>
                  </a:lnTo>
                  <a:lnTo>
                    <a:pt x="208" y="323"/>
                  </a:lnTo>
                  <a:lnTo>
                    <a:pt x="219" y="334"/>
                  </a:lnTo>
                  <a:lnTo>
                    <a:pt x="230" y="339"/>
                  </a:lnTo>
                  <a:lnTo>
                    <a:pt x="243" y="345"/>
                  </a:lnTo>
                  <a:lnTo>
                    <a:pt x="257" y="342"/>
                  </a:lnTo>
                  <a:lnTo>
                    <a:pt x="265" y="326"/>
                  </a:lnTo>
                  <a:lnTo>
                    <a:pt x="270" y="331"/>
                  </a:lnTo>
                  <a:lnTo>
                    <a:pt x="270" y="345"/>
                  </a:lnTo>
                  <a:lnTo>
                    <a:pt x="265" y="403"/>
                  </a:lnTo>
                  <a:lnTo>
                    <a:pt x="206" y="441"/>
                  </a:lnTo>
                  <a:lnTo>
                    <a:pt x="195" y="459"/>
                  </a:lnTo>
                  <a:lnTo>
                    <a:pt x="200" y="473"/>
                  </a:lnTo>
                  <a:lnTo>
                    <a:pt x="200" y="486"/>
                  </a:lnTo>
                  <a:lnTo>
                    <a:pt x="190" y="499"/>
                  </a:lnTo>
                  <a:lnTo>
                    <a:pt x="190" y="510"/>
                  </a:lnTo>
                  <a:lnTo>
                    <a:pt x="192" y="524"/>
                  </a:lnTo>
                  <a:lnTo>
                    <a:pt x="200" y="537"/>
                  </a:lnTo>
                  <a:lnTo>
                    <a:pt x="203" y="548"/>
                  </a:lnTo>
                  <a:lnTo>
                    <a:pt x="195" y="561"/>
                  </a:lnTo>
                  <a:lnTo>
                    <a:pt x="195" y="574"/>
                  </a:lnTo>
                  <a:lnTo>
                    <a:pt x="206" y="588"/>
                  </a:lnTo>
                  <a:lnTo>
                    <a:pt x="208" y="598"/>
                  </a:lnTo>
                  <a:lnTo>
                    <a:pt x="195" y="609"/>
                  </a:lnTo>
                  <a:lnTo>
                    <a:pt x="195" y="622"/>
                  </a:lnTo>
                  <a:lnTo>
                    <a:pt x="184" y="633"/>
                  </a:lnTo>
                  <a:lnTo>
                    <a:pt x="174" y="646"/>
                  </a:lnTo>
                  <a:lnTo>
                    <a:pt x="168" y="660"/>
                  </a:lnTo>
                  <a:lnTo>
                    <a:pt x="166" y="670"/>
                  </a:lnTo>
                  <a:lnTo>
                    <a:pt x="158" y="684"/>
                  </a:lnTo>
                  <a:lnTo>
                    <a:pt x="152" y="697"/>
                  </a:lnTo>
                  <a:lnTo>
                    <a:pt x="150" y="711"/>
                  </a:lnTo>
                  <a:lnTo>
                    <a:pt x="144" y="724"/>
                  </a:lnTo>
                  <a:lnTo>
                    <a:pt x="142" y="737"/>
                  </a:lnTo>
                  <a:lnTo>
                    <a:pt x="136" y="751"/>
                  </a:lnTo>
                  <a:lnTo>
                    <a:pt x="131" y="761"/>
                  </a:lnTo>
                  <a:lnTo>
                    <a:pt x="134" y="775"/>
                  </a:lnTo>
                  <a:lnTo>
                    <a:pt x="136" y="788"/>
                  </a:lnTo>
                  <a:lnTo>
                    <a:pt x="142" y="801"/>
                  </a:lnTo>
                  <a:lnTo>
                    <a:pt x="144" y="812"/>
                  </a:lnTo>
                  <a:lnTo>
                    <a:pt x="139" y="825"/>
                  </a:lnTo>
                  <a:lnTo>
                    <a:pt x="134" y="839"/>
                  </a:lnTo>
                  <a:lnTo>
                    <a:pt x="134" y="852"/>
                  </a:lnTo>
                  <a:lnTo>
                    <a:pt x="136" y="863"/>
                  </a:lnTo>
                  <a:lnTo>
                    <a:pt x="126" y="876"/>
                  </a:lnTo>
                  <a:lnTo>
                    <a:pt x="115" y="879"/>
                  </a:lnTo>
                  <a:lnTo>
                    <a:pt x="112" y="892"/>
                  </a:lnTo>
                  <a:lnTo>
                    <a:pt x="120" y="906"/>
                  </a:lnTo>
                  <a:lnTo>
                    <a:pt x="134" y="916"/>
                  </a:lnTo>
                  <a:lnTo>
                    <a:pt x="144" y="930"/>
                  </a:lnTo>
                  <a:lnTo>
                    <a:pt x="136" y="943"/>
                  </a:lnTo>
                  <a:lnTo>
                    <a:pt x="142" y="954"/>
                  </a:lnTo>
                  <a:lnTo>
                    <a:pt x="150" y="967"/>
                  </a:lnTo>
                  <a:lnTo>
                    <a:pt x="155" y="980"/>
                  </a:lnTo>
                  <a:lnTo>
                    <a:pt x="152" y="994"/>
                  </a:lnTo>
                  <a:lnTo>
                    <a:pt x="155" y="999"/>
                  </a:lnTo>
                  <a:lnTo>
                    <a:pt x="160" y="1012"/>
                  </a:lnTo>
                  <a:lnTo>
                    <a:pt x="171" y="1023"/>
                  </a:lnTo>
                  <a:lnTo>
                    <a:pt x="174" y="1036"/>
                  </a:lnTo>
                  <a:lnTo>
                    <a:pt x="174" y="1050"/>
                  </a:lnTo>
                  <a:lnTo>
                    <a:pt x="176" y="1061"/>
                  </a:lnTo>
                  <a:lnTo>
                    <a:pt x="176" y="1074"/>
                  </a:lnTo>
                  <a:lnTo>
                    <a:pt x="174" y="1082"/>
                  </a:lnTo>
                  <a:lnTo>
                    <a:pt x="160" y="1087"/>
                  </a:lnTo>
                  <a:lnTo>
                    <a:pt x="160" y="1101"/>
                  </a:lnTo>
                  <a:lnTo>
                    <a:pt x="155" y="1111"/>
                  </a:lnTo>
                  <a:lnTo>
                    <a:pt x="152" y="1125"/>
                  </a:lnTo>
                  <a:lnTo>
                    <a:pt x="139" y="1130"/>
                  </a:lnTo>
                  <a:lnTo>
                    <a:pt x="136" y="1143"/>
                  </a:lnTo>
                  <a:lnTo>
                    <a:pt x="139" y="1157"/>
                  </a:lnTo>
                  <a:lnTo>
                    <a:pt x="144" y="1170"/>
                  </a:lnTo>
                  <a:lnTo>
                    <a:pt x="152" y="1181"/>
                  </a:lnTo>
                  <a:lnTo>
                    <a:pt x="144" y="1194"/>
                  </a:lnTo>
                  <a:lnTo>
                    <a:pt x="142" y="1207"/>
                  </a:lnTo>
                  <a:lnTo>
                    <a:pt x="134" y="1218"/>
                  </a:lnTo>
                  <a:lnTo>
                    <a:pt x="123" y="1231"/>
                  </a:lnTo>
                  <a:lnTo>
                    <a:pt x="123" y="1245"/>
                  </a:lnTo>
                  <a:lnTo>
                    <a:pt x="126" y="1256"/>
                  </a:lnTo>
                  <a:lnTo>
                    <a:pt x="131" y="1269"/>
                  </a:lnTo>
                  <a:lnTo>
                    <a:pt x="123" y="1282"/>
                  </a:lnTo>
                  <a:lnTo>
                    <a:pt x="123" y="1296"/>
                  </a:lnTo>
                  <a:lnTo>
                    <a:pt x="131" y="1306"/>
                  </a:lnTo>
                  <a:lnTo>
                    <a:pt x="136" y="1320"/>
                  </a:lnTo>
                  <a:lnTo>
                    <a:pt x="142" y="1333"/>
                  </a:lnTo>
                  <a:lnTo>
                    <a:pt x="144" y="1344"/>
                  </a:lnTo>
                  <a:lnTo>
                    <a:pt x="150" y="1357"/>
                  </a:lnTo>
                  <a:lnTo>
                    <a:pt x="136" y="1370"/>
                  </a:lnTo>
                  <a:lnTo>
                    <a:pt x="123" y="1378"/>
                  </a:lnTo>
                  <a:lnTo>
                    <a:pt x="123" y="1392"/>
                  </a:lnTo>
                  <a:lnTo>
                    <a:pt x="123" y="1405"/>
                  </a:lnTo>
                  <a:lnTo>
                    <a:pt x="120" y="1419"/>
                  </a:lnTo>
                  <a:lnTo>
                    <a:pt x="118" y="1429"/>
                  </a:lnTo>
                  <a:lnTo>
                    <a:pt x="115" y="1443"/>
                  </a:lnTo>
                  <a:lnTo>
                    <a:pt x="115" y="1456"/>
                  </a:lnTo>
                  <a:lnTo>
                    <a:pt x="115" y="1467"/>
                  </a:lnTo>
                  <a:lnTo>
                    <a:pt x="115" y="1480"/>
                  </a:lnTo>
                  <a:lnTo>
                    <a:pt x="115" y="1493"/>
                  </a:lnTo>
                  <a:lnTo>
                    <a:pt x="115" y="1504"/>
                  </a:lnTo>
                  <a:lnTo>
                    <a:pt x="115" y="1517"/>
                  </a:lnTo>
                  <a:lnTo>
                    <a:pt x="118" y="1531"/>
                  </a:lnTo>
                  <a:lnTo>
                    <a:pt x="123" y="1544"/>
                  </a:lnTo>
                  <a:lnTo>
                    <a:pt x="131" y="1555"/>
                  </a:lnTo>
                  <a:lnTo>
                    <a:pt x="136" y="1568"/>
                  </a:lnTo>
                  <a:lnTo>
                    <a:pt x="136" y="1581"/>
                  </a:lnTo>
                  <a:lnTo>
                    <a:pt x="134" y="1592"/>
                  </a:lnTo>
                  <a:lnTo>
                    <a:pt x="123" y="1603"/>
                  </a:lnTo>
                  <a:lnTo>
                    <a:pt x="123" y="1616"/>
                  </a:lnTo>
                  <a:lnTo>
                    <a:pt x="126" y="1627"/>
                  </a:lnTo>
                  <a:lnTo>
                    <a:pt x="139" y="1638"/>
                  </a:lnTo>
                  <a:lnTo>
                    <a:pt x="144" y="1651"/>
                  </a:lnTo>
                  <a:lnTo>
                    <a:pt x="144" y="1662"/>
                  </a:lnTo>
                  <a:lnTo>
                    <a:pt x="144" y="1675"/>
                  </a:lnTo>
                  <a:lnTo>
                    <a:pt x="150" y="1688"/>
                  </a:lnTo>
                  <a:lnTo>
                    <a:pt x="152" y="1702"/>
                  </a:lnTo>
                  <a:lnTo>
                    <a:pt x="152" y="1712"/>
                  </a:lnTo>
                  <a:lnTo>
                    <a:pt x="166" y="1720"/>
                  </a:lnTo>
                  <a:lnTo>
                    <a:pt x="176" y="1712"/>
                  </a:lnTo>
                  <a:lnTo>
                    <a:pt x="190" y="1720"/>
                  </a:lnTo>
                  <a:lnTo>
                    <a:pt x="195" y="1731"/>
                  </a:lnTo>
                  <a:lnTo>
                    <a:pt x="184" y="1742"/>
                  </a:lnTo>
                  <a:lnTo>
                    <a:pt x="168" y="1744"/>
                  </a:lnTo>
                  <a:lnTo>
                    <a:pt x="155" y="1744"/>
                  </a:lnTo>
                  <a:lnTo>
                    <a:pt x="142" y="1747"/>
                  </a:lnTo>
                  <a:lnTo>
                    <a:pt x="155" y="1758"/>
                  </a:lnTo>
                  <a:lnTo>
                    <a:pt x="168" y="1763"/>
                  </a:lnTo>
                  <a:lnTo>
                    <a:pt x="179" y="1771"/>
                  </a:lnTo>
                  <a:lnTo>
                    <a:pt x="184" y="1782"/>
                  </a:lnTo>
                  <a:lnTo>
                    <a:pt x="171" y="1795"/>
                  </a:lnTo>
                  <a:lnTo>
                    <a:pt x="168" y="1809"/>
                  </a:lnTo>
                  <a:lnTo>
                    <a:pt x="168" y="1819"/>
                  </a:lnTo>
                  <a:lnTo>
                    <a:pt x="166" y="1835"/>
                  </a:lnTo>
                  <a:lnTo>
                    <a:pt x="171" y="1838"/>
                  </a:lnTo>
                  <a:lnTo>
                    <a:pt x="171" y="1851"/>
                  </a:lnTo>
                  <a:lnTo>
                    <a:pt x="179" y="1865"/>
                  </a:lnTo>
                  <a:lnTo>
                    <a:pt x="176" y="1875"/>
                  </a:lnTo>
                  <a:lnTo>
                    <a:pt x="171" y="1889"/>
                  </a:lnTo>
                  <a:lnTo>
                    <a:pt x="168" y="1902"/>
                  </a:lnTo>
                  <a:lnTo>
                    <a:pt x="168" y="1915"/>
                  </a:lnTo>
                  <a:lnTo>
                    <a:pt x="160" y="1926"/>
                  </a:lnTo>
                  <a:lnTo>
                    <a:pt x="158" y="1939"/>
                  </a:lnTo>
                  <a:lnTo>
                    <a:pt x="158" y="1953"/>
                  </a:lnTo>
                  <a:lnTo>
                    <a:pt x="158" y="1964"/>
                  </a:lnTo>
                  <a:lnTo>
                    <a:pt x="168" y="1977"/>
                  </a:lnTo>
                  <a:lnTo>
                    <a:pt x="168" y="1990"/>
                  </a:lnTo>
                  <a:lnTo>
                    <a:pt x="160" y="2004"/>
                  </a:lnTo>
                  <a:lnTo>
                    <a:pt x="152" y="2014"/>
                  </a:lnTo>
                  <a:lnTo>
                    <a:pt x="144" y="2028"/>
                  </a:lnTo>
                  <a:lnTo>
                    <a:pt x="142" y="2041"/>
                  </a:lnTo>
                  <a:lnTo>
                    <a:pt x="139" y="2052"/>
                  </a:lnTo>
                  <a:lnTo>
                    <a:pt x="139" y="2065"/>
                  </a:lnTo>
                  <a:lnTo>
                    <a:pt x="139" y="2078"/>
                  </a:lnTo>
                  <a:lnTo>
                    <a:pt x="136" y="2089"/>
                  </a:lnTo>
                  <a:lnTo>
                    <a:pt x="144" y="2102"/>
                  </a:lnTo>
                  <a:lnTo>
                    <a:pt x="155" y="2116"/>
                  </a:lnTo>
                  <a:lnTo>
                    <a:pt x="168" y="2118"/>
                  </a:lnTo>
                  <a:lnTo>
                    <a:pt x="179" y="2113"/>
                  </a:lnTo>
                  <a:lnTo>
                    <a:pt x="192" y="2102"/>
                  </a:lnTo>
                  <a:lnTo>
                    <a:pt x="200" y="2116"/>
                  </a:lnTo>
                  <a:lnTo>
                    <a:pt x="200" y="2129"/>
                  </a:lnTo>
                  <a:lnTo>
                    <a:pt x="195" y="2140"/>
                  </a:lnTo>
                  <a:lnTo>
                    <a:pt x="200" y="2153"/>
                  </a:lnTo>
                  <a:lnTo>
                    <a:pt x="206" y="2167"/>
                  </a:lnTo>
                  <a:lnTo>
                    <a:pt x="208" y="2177"/>
                  </a:lnTo>
                  <a:lnTo>
                    <a:pt x="211" y="2191"/>
                  </a:lnTo>
                  <a:lnTo>
                    <a:pt x="225" y="2199"/>
                  </a:lnTo>
                  <a:lnTo>
                    <a:pt x="238" y="2199"/>
                  </a:lnTo>
                  <a:lnTo>
                    <a:pt x="249" y="2193"/>
                  </a:lnTo>
                  <a:lnTo>
                    <a:pt x="262" y="2191"/>
                  </a:lnTo>
                  <a:lnTo>
                    <a:pt x="275" y="2191"/>
                  </a:lnTo>
                  <a:lnTo>
                    <a:pt x="289" y="2191"/>
                  </a:lnTo>
                  <a:lnTo>
                    <a:pt x="299" y="2191"/>
                  </a:lnTo>
                  <a:lnTo>
                    <a:pt x="315" y="2191"/>
                  </a:lnTo>
                  <a:lnTo>
                    <a:pt x="321" y="2204"/>
                  </a:lnTo>
                  <a:lnTo>
                    <a:pt x="313" y="2217"/>
                  </a:lnTo>
                  <a:lnTo>
                    <a:pt x="299" y="2217"/>
                  </a:lnTo>
                  <a:lnTo>
                    <a:pt x="289" y="2220"/>
                  </a:lnTo>
                  <a:lnTo>
                    <a:pt x="275" y="2228"/>
                  </a:lnTo>
                  <a:lnTo>
                    <a:pt x="270" y="2241"/>
                  </a:lnTo>
                  <a:lnTo>
                    <a:pt x="273" y="2255"/>
                  </a:lnTo>
                  <a:lnTo>
                    <a:pt x="273" y="2265"/>
                  </a:lnTo>
                  <a:lnTo>
                    <a:pt x="273" y="2279"/>
                  </a:lnTo>
                  <a:lnTo>
                    <a:pt x="273" y="2292"/>
                  </a:lnTo>
                  <a:lnTo>
                    <a:pt x="270" y="2303"/>
                  </a:lnTo>
                  <a:lnTo>
                    <a:pt x="257" y="2303"/>
                  </a:lnTo>
                  <a:lnTo>
                    <a:pt x="243" y="2297"/>
                  </a:lnTo>
                  <a:lnTo>
                    <a:pt x="230" y="2292"/>
                  </a:lnTo>
                  <a:lnTo>
                    <a:pt x="222" y="2279"/>
                  </a:lnTo>
                  <a:lnTo>
                    <a:pt x="233" y="2268"/>
                  </a:lnTo>
                  <a:lnTo>
                    <a:pt x="246" y="2273"/>
                  </a:lnTo>
                  <a:lnTo>
                    <a:pt x="259" y="2255"/>
                  </a:lnTo>
                  <a:lnTo>
                    <a:pt x="262" y="2241"/>
                  </a:lnTo>
                  <a:lnTo>
                    <a:pt x="259" y="2228"/>
                  </a:lnTo>
                  <a:lnTo>
                    <a:pt x="246" y="2231"/>
                  </a:lnTo>
                  <a:lnTo>
                    <a:pt x="243" y="2244"/>
                  </a:lnTo>
                  <a:lnTo>
                    <a:pt x="238" y="2257"/>
                  </a:lnTo>
                  <a:lnTo>
                    <a:pt x="222" y="2257"/>
                  </a:lnTo>
                  <a:lnTo>
                    <a:pt x="211" y="2268"/>
                  </a:lnTo>
                  <a:lnTo>
                    <a:pt x="211" y="2287"/>
                  </a:lnTo>
                  <a:lnTo>
                    <a:pt x="200" y="2279"/>
                  </a:lnTo>
                  <a:lnTo>
                    <a:pt x="195" y="2265"/>
                  </a:lnTo>
                  <a:lnTo>
                    <a:pt x="203" y="2255"/>
                  </a:lnTo>
                  <a:lnTo>
                    <a:pt x="203" y="2241"/>
                  </a:lnTo>
                  <a:lnTo>
                    <a:pt x="208" y="2228"/>
                  </a:lnTo>
                  <a:lnTo>
                    <a:pt x="195" y="2223"/>
                  </a:lnTo>
                  <a:lnTo>
                    <a:pt x="192" y="2236"/>
                  </a:lnTo>
                  <a:lnTo>
                    <a:pt x="195" y="2247"/>
                  </a:lnTo>
                  <a:lnTo>
                    <a:pt x="187" y="2260"/>
                  </a:lnTo>
                  <a:lnTo>
                    <a:pt x="174" y="2260"/>
                  </a:lnTo>
                  <a:lnTo>
                    <a:pt x="176" y="2247"/>
                  </a:lnTo>
                  <a:lnTo>
                    <a:pt x="176" y="2236"/>
                  </a:lnTo>
                  <a:lnTo>
                    <a:pt x="166" y="2236"/>
                  </a:lnTo>
                  <a:lnTo>
                    <a:pt x="160" y="2223"/>
                  </a:lnTo>
                  <a:lnTo>
                    <a:pt x="174" y="2212"/>
                  </a:lnTo>
                  <a:lnTo>
                    <a:pt x="171" y="2201"/>
                  </a:lnTo>
                  <a:lnTo>
                    <a:pt x="155" y="2193"/>
                  </a:lnTo>
                  <a:lnTo>
                    <a:pt x="150" y="2183"/>
                  </a:lnTo>
                  <a:lnTo>
                    <a:pt x="150" y="2169"/>
                  </a:lnTo>
                  <a:lnTo>
                    <a:pt x="139" y="2156"/>
                  </a:lnTo>
                  <a:lnTo>
                    <a:pt x="134" y="2140"/>
                  </a:lnTo>
                  <a:lnTo>
                    <a:pt x="136" y="2129"/>
                  </a:lnTo>
                  <a:lnTo>
                    <a:pt x="123" y="2116"/>
                  </a:lnTo>
                  <a:lnTo>
                    <a:pt x="120" y="2102"/>
                  </a:lnTo>
                  <a:lnTo>
                    <a:pt x="107" y="2094"/>
                  </a:lnTo>
                  <a:lnTo>
                    <a:pt x="104" y="2081"/>
                  </a:lnTo>
                  <a:lnTo>
                    <a:pt x="107" y="2068"/>
                  </a:lnTo>
                  <a:lnTo>
                    <a:pt x="107" y="2054"/>
                  </a:lnTo>
                  <a:lnTo>
                    <a:pt x="104" y="2044"/>
                  </a:lnTo>
                  <a:lnTo>
                    <a:pt x="102" y="2030"/>
                  </a:lnTo>
                  <a:lnTo>
                    <a:pt x="99" y="2017"/>
                  </a:lnTo>
                  <a:lnTo>
                    <a:pt x="91" y="2004"/>
                  </a:lnTo>
                  <a:lnTo>
                    <a:pt x="91" y="1990"/>
                  </a:lnTo>
                  <a:lnTo>
                    <a:pt x="80" y="1980"/>
                  </a:lnTo>
                  <a:lnTo>
                    <a:pt x="83" y="1966"/>
                  </a:lnTo>
                  <a:lnTo>
                    <a:pt x="86" y="1955"/>
                  </a:lnTo>
                  <a:lnTo>
                    <a:pt x="72" y="1939"/>
                  </a:lnTo>
                  <a:lnTo>
                    <a:pt x="72" y="1926"/>
                  </a:lnTo>
                  <a:lnTo>
                    <a:pt x="70" y="1915"/>
                  </a:lnTo>
                  <a:lnTo>
                    <a:pt x="83" y="1907"/>
                  </a:lnTo>
                  <a:lnTo>
                    <a:pt x="83" y="1894"/>
                  </a:lnTo>
                  <a:lnTo>
                    <a:pt x="78" y="1883"/>
                  </a:lnTo>
                  <a:lnTo>
                    <a:pt x="64" y="1878"/>
                  </a:lnTo>
                  <a:lnTo>
                    <a:pt x="56" y="1891"/>
                  </a:lnTo>
                  <a:lnTo>
                    <a:pt x="45" y="1889"/>
                  </a:lnTo>
                  <a:lnTo>
                    <a:pt x="32" y="1875"/>
                  </a:lnTo>
                  <a:lnTo>
                    <a:pt x="27" y="1889"/>
                  </a:lnTo>
                  <a:lnTo>
                    <a:pt x="29" y="1902"/>
                  </a:lnTo>
                  <a:lnTo>
                    <a:pt x="16" y="1905"/>
                  </a:lnTo>
                  <a:lnTo>
                    <a:pt x="11" y="1891"/>
                  </a:lnTo>
                  <a:lnTo>
                    <a:pt x="11" y="1878"/>
                  </a:lnTo>
                  <a:lnTo>
                    <a:pt x="19" y="1867"/>
                  </a:lnTo>
                  <a:lnTo>
                    <a:pt x="27" y="1854"/>
                  </a:lnTo>
                  <a:lnTo>
                    <a:pt x="27" y="1841"/>
                  </a:lnTo>
                  <a:lnTo>
                    <a:pt x="27" y="1830"/>
                  </a:lnTo>
                  <a:lnTo>
                    <a:pt x="37" y="1825"/>
                  </a:lnTo>
                  <a:lnTo>
                    <a:pt x="51" y="1825"/>
                  </a:lnTo>
                  <a:lnTo>
                    <a:pt x="64" y="1833"/>
                  </a:lnTo>
                  <a:lnTo>
                    <a:pt x="64" y="1846"/>
                  </a:lnTo>
                  <a:lnTo>
                    <a:pt x="61" y="1857"/>
                  </a:lnTo>
                  <a:lnTo>
                    <a:pt x="72" y="1857"/>
                  </a:lnTo>
                  <a:lnTo>
                    <a:pt x="86" y="1865"/>
                  </a:lnTo>
                  <a:lnTo>
                    <a:pt x="88" y="1851"/>
                  </a:lnTo>
                  <a:lnTo>
                    <a:pt x="88" y="1838"/>
                  </a:lnTo>
                  <a:lnTo>
                    <a:pt x="83" y="1825"/>
                  </a:lnTo>
                  <a:lnTo>
                    <a:pt x="91" y="1814"/>
                  </a:lnTo>
                  <a:lnTo>
                    <a:pt x="86" y="1801"/>
                  </a:lnTo>
                  <a:lnTo>
                    <a:pt x="88" y="1787"/>
                  </a:lnTo>
                  <a:lnTo>
                    <a:pt x="91" y="1776"/>
                  </a:lnTo>
                  <a:lnTo>
                    <a:pt x="102" y="1763"/>
                  </a:lnTo>
                  <a:lnTo>
                    <a:pt x="115" y="1758"/>
                  </a:lnTo>
                  <a:lnTo>
                    <a:pt x="118" y="1744"/>
                  </a:lnTo>
                  <a:lnTo>
                    <a:pt x="118" y="1731"/>
                  </a:lnTo>
                  <a:lnTo>
                    <a:pt x="104" y="1723"/>
                  </a:lnTo>
                  <a:lnTo>
                    <a:pt x="91" y="1720"/>
                  </a:lnTo>
                  <a:lnTo>
                    <a:pt x="88" y="1707"/>
                  </a:lnTo>
                  <a:lnTo>
                    <a:pt x="88" y="1694"/>
                  </a:lnTo>
                  <a:lnTo>
                    <a:pt x="88" y="1678"/>
                  </a:lnTo>
                  <a:lnTo>
                    <a:pt x="83" y="1664"/>
                  </a:lnTo>
                  <a:lnTo>
                    <a:pt x="86" y="1654"/>
                  </a:lnTo>
                  <a:lnTo>
                    <a:pt x="91" y="1640"/>
                  </a:lnTo>
                  <a:lnTo>
                    <a:pt x="88" y="1627"/>
                  </a:lnTo>
                  <a:lnTo>
                    <a:pt x="96" y="1616"/>
                  </a:lnTo>
                  <a:lnTo>
                    <a:pt x="91" y="1603"/>
                  </a:lnTo>
                  <a:lnTo>
                    <a:pt x="83" y="1589"/>
                  </a:lnTo>
                  <a:lnTo>
                    <a:pt x="96" y="1595"/>
                  </a:lnTo>
                  <a:lnTo>
                    <a:pt x="102" y="1584"/>
                  </a:lnTo>
                  <a:lnTo>
                    <a:pt x="88" y="1576"/>
                  </a:lnTo>
                  <a:lnTo>
                    <a:pt x="88" y="1565"/>
                  </a:lnTo>
                  <a:lnTo>
                    <a:pt x="91" y="1552"/>
                  </a:lnTo>
                  <a:lnTo>
                    <a:pt x="80" y="1541"/>
                  </a:lnTo>
                  <a:lnTo>
                    <a:pt x="67" y="1549"/>
                  </a:lnTo>
                  <a:lnTo>
                    <a:pt x="64" y="1563"/>
                  </a:lnTo>
                  <a:lnTo>
                    <a:pt x="51" y="1565"/>
                  </a:lnTo>
                  <a:lnTo>
                    <a:pt x="35" y="1565"/>
                  </a:lnTo>
                  <a:lnTo>
                    <a:pt x="29" y="1552"/>
                  </a:lnTo>
                  <a:lnTo>
                    <a:pt x="16" y="1541"/>
                  </a:lnTo>
                  <a:lnTo>
                    <a:pt x="16" y="1531"/>
                  </a:lnTo>
                  <a:lnTo>
                    <a:pt x="16" y="1517"/>
                  </a:lnTo>
                  <a:lnTo>
                    <a:pt x="19" y="1504"/>
                  </a:lnTo>
                  <a:lnTo>
                    <a:pt x="19" y="1493"/>
                  </a:lnTo>
                  <a:lnTo>
                    <a:pt x="16" y="1480"/>
                  </a:lnTo>
                  <a:lnTo>
                    <a:pt x="16" y="1467"/>
                  </a:lnTo>
                  <a:lnTo>
                    <a:pt x="16" y="1451"/>
                  </a:lnTo>
                  <a:lnTo>
                    <a:pt x="19" y="1437"/>
                  </a:lnTo>
                  <a:lnTo>
                    <a:pt x="27" y="1427"/>
                  </a:lnTo>
                  <a:lnTo>
                    <a:pt x="27" y="1413"/>
                  </a:lnTo>
                  <a:lnTo>
                    <a:pt x="29" y="1400"/>
                  </a:lnTo>
                  <a:lnTo>
                    <a:pt x="27" y="1389"/>
                  </a:lnTo>
                  <a:lnTo>
                    <a:pt x="19" y="1376"/>
                  </a:lnTo>
                  <a:lnTo>
                    <a:pt x="13" y="1362"/>
                  </a:lnTo>
                  <a:lnTo>
                    <a:pt x="11" y="1352"/>
                  </a:lnTo>
                  <a:lnTo>
                    <a:pt x="11" y="1338"/>
                  </a:lnTo>
                  <a:lnTo>
                    <a:pt x="11" y="1325"/>
                  </a:lnTo>
                  <a:lnTo>
                    <a:pt x="11" y="1312"/>
                  </a:lnTo>
                  <a:lnTo>
                    <a:pt x="8" y="1301"/>
                  </a:lnTo>
                  <a:lnTo>
                    <a:pt x="0" y="1288"/>
                  </a:lnTo>
                  <a:lnTo>
                    <a:pt x="3" y="1269"/>
                  </a:lnTo>
                  <a:lnTo>
                    <a:pt x="16" y="1256"/>
                  </a:lnTo>
                  <a:lnTo>
                    <a:pt x="24" y="1242"/>
                  </a:lnTo>
                  <a:lnTo>
                    <a:pt x="29" y="1231"/>
                  </a:lnTo>
                  <a:lnTo>
                    <a:pt x="32" y="1218"/>
                  </a:lnTo>
                  <a:lnTo>
                    <a:pt x="32" y="1205"/>
                  </a:lnTo>
                  <a:lnTo>
                    <a:pt x="29" y="1194"/>
                  </a:lnTo>
                  <a:lnTo>
                    <a:pt x="29" y="1181"/>
                  </a:lnTo>
                  <a:lnTo>
                    <a:pt x="37" y="1167"/>
                  </a:lnTo>
                  <a:lnTo>
                    <a:pt x="43" y="1154"/>
                  </a:lnTo>
                  <a:lnTo>
                    <a:pt x="45" y="1143"/>
                  </a:lnTo>
                  <a:lnTo>
                    <a:pt x="51" y="1127"/>
                  </a:lnTo>
                  <a:lnTo>
                    <a:pt x="56" y="1114"/>
                  </a:lnTo>
                  <a:lnTo>
                    <a:pt x="56" y="1101"/>
                  </a:lnTo>
                  <a:lnTo>
                    <a:pt x="56" y="1090"/>
                  </a:lnTo>
                  <a:lnTo>
                    <a:pt x="61" y="1077"/>
                  </a:lnTo>
                  <a:lnTo>
                    <a:pt x="61" y="1063"/>
                  </a:lnTo>
                  <a:lnTo>
                    <a:pt x="61" y="1053"/>
                  </a:lnTo>
                  <a:lnTo>
                    <a:pt x="67" y="1039"/>
                  </a:lnTo>
                  <a:lnTo>
                    <a:pt x="72" y="1026"/>
                  </a:lnTo>
                  <a:lnTo>
                    <a:pt x="67" y="1015"/>
                  </a:lnTo>
                  <a:lnTo>
                    <a:pt x="64" y="1002"/>
                  </a:lnTo>
                  <a:lnTo>
                    <a:pt x="67" y="988"/>
                  </a:lnTo>
                  <a:lnTo>
                    <a:pt x="78" y="975"/>
                  </a:lnTo>
                  <a:lnTo>
                    <a:pt x="70" y="964"/>
                  </a:lnTo>
                  <a:lnTo>
                    <a:pt x="67" y="951"/>
                  </a:lnTo>
                  <a:lnTo>
                    <a:pt x="70" y="938"/>
                  </a:lnTo>
                  <a:lnTo>
                    <a:pt x="70" y="927"/>
                  </a:lnTo>
                  <a:lnTo>
                    <a:pt x="67" y="914"/>
                  </a:lnTo>
                  <a:lnTo>
                    <a:pt x="53" y="900"/>
                  </a:lnTo>
                  <a:lnTo>
                    <a:pt x="51" y="876"/>
                  </a:lnTo>
                  <a:lnTo>
                    <a:pt x="48" y="863"/>
                  </a:lnTo>
                  <a:lnTo>
                    <a:pt x="45" y="849"/>
                  </a:lnTo>
                  <a:lnTo>
                    <a:pt x="45" y="833"/>
                  </a:lnTo>
                  <a:lnTo>
                    <a:pt x="48" y="823"/>
                  </a:lnTo>
                  <a:lnTo>
                    <a:pt x="53" y="809"/>
                  </a:lnTo>
                  <a:lnTo>
                    <a:pt x="56" y="796"/>
                  </a:lnTo>
                  <a:lnTo>
                    <a:pt x="48" y="783"/>
                  </a:lnTo>
                  <a:lnTo>
                    <a:pt x="53" y="772"/>
                  </a:lnTo>
                  <a:lnTo>
                    <a:pt x="53" y="759"/>
                  </a:lnTo>
                  <a:lnTo>
                    <a:pt x="51" y="745"/>
                  </a:lnTo>
                  <a:lnTo>
                    <a:pt x="48" y="735"/>
                  </a:lnTo>
                  <a:lnTo>
                    <a:pt x="48" y="721"/>
                  </a:lnTo>
                  <a:lnTo>
                    <a:pt x="51" y="708"/>
                  </a:lnTo>
                  <a:lnTo>
                    <a:pt x="53" y="697"/>
                  </a:lnTo>
                  <a:lnTo>
                    <a:pt x="53" y="684"/>
                  </a:lnTo>
                  <a:lnTo>
                    <a:pt x="56" y="670"/>
                  </a:lnTo>
                  <a:lnTo>
                    <a:pt x="56" y="657"/>
                  </a:lnTo>
                  <a:lnTo>
                    <a:pt x="56" y="646"/>
                  </a:lnTo>
                  <a:lnTo>
                    <a:pt x="64" y="633"/>
                  </a:lnTo>
                  <a:lnTo>
                    <a:pt x="67" y="620"/>
                  </a:lnTo>
                  <a:lnTo>
                    <a:pt x="67" y="604"/>
                  </a:lnTo>
                  <a:lnTo>
                    <a:pt x="72" y="588"/>
                  </a:lnTo>
                  <a:lnTo>
                    <a:pt x="80" y="577"/>
                  </a:lnTo>
                  <a:lnTo>
                    <a:pt x="80" y="564"/>
                  </a:lnTo>
                  <a:lnTo>
                    <a:pt x="70" y="550"/>
                  </a:lnTo>
                  <a:lnTo>
                    <a:pt x="64" y="534"/>
                  </a:lnTo>
                  <a:lnTo>
                    <a:pt x="67" y="521"/>
                  </a:lnTo>
                  <a:lnTo>
                    <a:pt x="72" y="508"/>
                  </a:lnTo>
                  <a:lnTo>
                    <a:pt x="78" y="494"/>
                  </a:lnTo>
                  <a:lnTo>
                    <a:pt x="72" y="481"/>
                  </a:lnTo>
                  <a:lnTo>
                    <a:pt x="72" y="470"/>
                  </a:lnTo>
                  <a:lnTo>
                    <a:pt x="72" y="457"/>
                  </a:lnTo>
                  <a:lnTo>
                    <a:pt x="78" y="443"/>
                  </a:lnTo>
                  <a:lnTo>
                    <a:pt x="78" y="433"/>
                  </a:lnTo>
                  <a:lnTo>
                    <a:pt x="78" y="417"/>
                  </a:lnTo>
                  <a:lnTo>
                    <a:pt x="80" y="403"/>
                  </a:lnTo>
                  <a:lnTo>
                    <a:pt x="80" y="390"/>
                  </a:lnTo>
                  <a:lnTo>
                    <a:pt x="78" y="379"/>
                  </a:lnTo>
                  <a:lnTo>
                    <a:pt x="67" y="366"/>
                  </a:lnTo>
                  <a:lnTo>
                    <a:pt x="67" y="353"/>
                  </a:lnTo>
                  <a:lnTo>
                    <a:pt x="80" y="339"/>
                  </a:lnTo>
                  <a:lnTo>
                    <a:pt x="80" y="329"/>
                  </a:lnTo>
                  <a:lnTo>
                    <a:pt x="83" y="315"/>
                  </a:lnTo>
                  <a:lnTo>
                    <a:pt x="86" y="302"/>
                  </a:lnTo>
                  <a:lnTo>
                    <a:pt x="86" y="291"/>
                  </a:lnTo>
                  <a:lnTo>
                    <a:pt x="86" y="278"/>
                  </a:lnTo>
                  <a:lnTo>
                    <a:pt x="88" y="264"/>
                  </a:lnTo>
                  <a:lnTo>
                    <a:pt x="86" y="248"/>
                  </a:lnTo>
                  <a:lnTo>
                    <a:pt x="83" y="235"/>
                  </a:lnTo>
                  <a:lnTo>
                    <a:pt x="72" y="224"/>
                  </a:lnTo>
                  <a:lnTo>
                    <a:pt x="72" y="211"/>
                  </a:lnTo>
                  <a:lnTo>
                    <a:pt x="72" y="195"/>
                  </a:lnTo>
                  <a:lnTo>
                    <a:pt x="72" y="179"/>
                  </a:lnTo>
                  <a:lnTo>
                    <a:pt x="72" y="168"/>
                  </a:lnTo>
                  <a:lnTo>
                    <a:pt x="72" y="155"/>
                  </a:lnTo>
                  <a:lnTo>
                    <a:pt x="78" y="139"/>
                  </a:lnTo>
                  <a:lnTo>
                    <a:pt x="72" y="123"/>
                  </a:lnTo>
                  <a:lnTo>
                    <a:pt x="70" y="109"/>
                  </a:lnTo>
                  <a:lnTo>
                    <a:pt x="61" y="99"/>
                  </a:lnTo>
                  <a:lnTo>
                    <a:pt x="56" y="85"/>
                  </a:lnTo>
                  <a:lnTo>
                    <a:pt x="53" y="69"/>
                  </a:lnTo>
                  <a:lnTo>
                    <a:pt x="56" y="56"/>
                  </a:lnTo>
                  <a:lnTo>
                    <a:pt x="56" y="51"/>
                  </a:lnTo>
                  <a:lnTo>
                    <a:pt x="70" y="48"/>
                  </a:lnTo>
                  <a:lnTo>
                    <a:pt x="83" y="45"/>
                  </a:lnTo>
                  <a:lnTo>
                    <a:pt x="94" y="37"/>
                  </a:lnTo>
                  <a:lnTo>
                    <a:pt x="102" y="27"/>
                  </a:lnTo>
                  <a:lnTo>
                    <a:pt x="99" y="13"/>
                  </a:lnTo>
                  <a:lnTo>
                    <a:pt x="107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1EF9CDBA-B930-EB11-2560-F11E2CF7B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588" y="942975"/>
              <a:ext cx="3881438" cy="3957638"/>
            </a:xfrm>
            <a:custGeom>
              <a:avLst/>
              <a:gdLst>
                <a:gd name="T0" fmla="*/ 1478 w 2445"/>
                <a:gd name="T1" fmla="*/ 211 h 2493"/>
                <a:gd name="T2" fmla="*/ 1448 w 2445"/>
                <a:gd name="T3" fmla="*/ 345 h 2493"/>
                <a:gd name="T4" fmla="*/ 1464 w 2445"/>
                <a:gd name="T5" fmla="*/ 385 h 2493"/>
                <a:gd name="T6" fmla="*/ 1579 w 2445"/>
                <a:gd name="T7" fmla="*/ 350 h 2493"/>
                <a:gd name="T8" fmla="*/ 1552 w 2445"/>
                <a:gd name="T9" fmla="*/ 446 h 2493"/>
                <a:gd name="T10" fmla="*/ 1454 w 2445"/>
                <a:gd name="T11" fmla="*/ 457 h 2493"/>
                <a:gd name="T12" fmla="*/ 1598 w 2445"/>
                <a:gd name="T13" fmla="*/ 446 h 2493"/>
                <a:gd name="T14" fmla="*/ 1740 w 2445"/>
                <a:gd name="T15" fmla="*/ 414 h 2493"/>
                <a:gd name="T16" fmla="*/ 1868 w 2445"/>
                <a:gd name="T17" fmla="*/ 502 h 2493"/>
                <a:gd name="T18" fmla="*/ 1937 w 2445"/>
                <a:gd name="T19" fmla="*/ 502 h 2493"/>
                <a:gd name="T20" fmla="*/ 2100 w 2445"/>
                <a:gd name="T21" fmla="*/ 559 h 2493"/>
                <a:gd name="T22" fmla="*/ 2258 w 2445"/>
                <a:gd name="T23" fmla="*/ 633 h 2493"/>
                <a:gd name="T24" fmla="*/ 2408 w 2445"/>
                <a:gd name="T25" fmla="*/ 743 h 2493"/>
                <a:gd name="T26" fmla="*/ 2437 w 2445"/>
                <a:gd name="T27" fmla="*/ 898 h 2493"/>
                <a:gd name="T28" fmla="*/ 2378 w 2445"/>
                <a:gd name="T29" fmla="*/ 1039 h 2493"/>
                <a:gd name="T30" fmla="*/ 2247 w 2445"/>
                <a:gd name="T31" fmla="*/ 1186 h 2493"/>
                <a:gd name="T32" fmla="*/ 2183 w 2445"/>
                <a:gd name="T33" fmla="*/ 1291 h 2493"/>
                <a:gd name="T34" fmla="*/ 2154 w 2445"/>
                <a:gd name="T35" fmla="*/ 1451 h 2493"/>
                <a:gd name="T36" fmla="*/ 2100 w 2445"/>
                <a:gd name="T37" fmla="*/ 1616 h 2493"/>
                <a:gd name="T38" fmla="*/ 1993 w 2445"/>
                <a:gd name="T39" fmla="*/ 1761 h 2493"/>
                <a:gd name="T40" fmla="*/ 1881 w 2445"/>
                <a:gd name="T41" fmla="*/ 1846 h 2493"/>
                <a:gd name="T42" fmla="*/ 1724 w 2445"/>
                <a:gd name="T43" fmla="*/ 1892 h 2493"/>
                <a:gd name="T44" fmla="*/ 1566 w 2445"/>
                <a:gd name="T45" fmla="*/ 1988 h 2493"/>
                <a:gd name="T46" fmla="*/ 1528 w 2445"/>
                <a:gd name="T47" fmla="*/ 2132 h 2493"/>
                <a:gd name="T48" fmla="*/ 1435 w 2445"/>
                <a:gd name="T49" fmla="*/ 2284 h 2493"/>
                <a:gd name="T50" fmla="*/ 1360 w 2445"/>
                <a:gd name="T51" fmla="*/ 2367 h 2493"/>
                <a:gd name="T52" fmla="*/ 1365 w 2445"/>
                <a:gd name="T53" fmla="*/ 2324 h 2493"/>
                <a:gd name="T54" fmla="*/ 1293 w 2445"/>
                <a:gd name="T55" fmla="*/ 2485 h 2493"/>
                <a:gd name="T56" fmla="*/ 1266 w 2445"/>
                <a:gd name="T57" fmla="*/ 2434 h 2493"/>
                <a:gd name="T58" fmla="*/ 1133 w 2445"/>
                <a:gd name="T59" fmla="*/ 2322 h 2493"/>
                <a:gd name="T60" fmla="*/ 1063 w 2445"/>
                <a:gd name="T61" fmla="*/ 2228 h 2493"/>
                <a:gd name="T62" fmla="*/ 1205 w 2445"/>
                <a:gd name="T63" fmla="*/ 2097 h 2493"/>
                <a:gd name="T64" fmla="*/ 1213 w 2445"/>
                <a:gd name="T65" fmla="*/ 1982 h 2493"/>
                <a:gd name="T66" fmla="*/ 1173 w 2445"/>
                <a:gd name="T67" fmla="*/ 1868 h 2493"/>
                <a:gd name="T68" fmla="*/ 1082 w 2445"/>
                <a:gd name="T69" fmla="*/ 1755 h 2493"/>
                <a:gd name="T70" fmla="*/ 1015 w 2445"/>
                <a:gd name="T71" fmla="*/ 1651 h 2493"/>
                <a:gd name="T72" fmla="*/ 1034 w 2445"/>
                <a:gd name="T73" fmla="*/ 1480 h 2493"/>
                <a:gd name="T74" fmla="*/ 871 w 2445"/>
                <a:gd name="T75" fmla="*/ 1301 h 2493"/>
                <a:gd name="T76" fmla="*/ 775 w 2445"/>
                <a:gd name="T77" fmla="*/ 1208 h 2493"/>
                <a:gd name="T78" fmla="*/ 614 w 2445"/>
                <a:gd name="T79" fmla="*/ 1138 h 2493"/>
                <a:gd name="T80" fmla="*/ 553 w 2445"/>
                <a:gd name="T81" fmla="*/ 986 h 2493"/>
                <a:gd name="T82" fmla="*/ 414 w 2445"/>
                <a:gd name="T83" fmla="*/ 1023 h 2493"/>
                <a:gd name="T84" fmla="*/ 256 w 2445"/>
                <a:gd name="T85" fmla="*/ 1069 h 2493"/>
                <a:gd name="T86" fmla="*/ 152 w 2445"/>
                <a:gd name="T87" fmla="*/ 1005 h 2493"/>
                <a:gd name="T88" fmla="*/ 26 w 2445"/>
                <a:gd name="T89" fmla="*/ 909 h 2493"/>
                <a:gd name="T90" fmla="*/ 45 w 2445"/>
                <a:gd name="T91" fmla="*/ 754 h 2493"/>
                <a:gd name="T92" fmla="*/ 171 w 2445"/>
                <a:gd name="T93" fmla="*/ 636 h 2493"/>
                <a:gd name="T94" fmla="*/ 267 w 2445"/>
                <a:gd name="T95" fmla="*/ 406 h 2493"/>
                <a:gd name="T96" fmla="*/ 288 w 2445"/>
                <a:gd name="T97" fmla="*/ 297 h 2493"/>
                <a:gd name="T98" fmla="*/ 352 w 2445"/>
                <a:gd name="T99" fmla="*/ 222 h 2493"/>
                <a:gd name="T100" fmla="*/ 489 w 2445"/>
                <a:gd name="T101" fmla="*/ 299 h 2493"/>
                <a:gd name="T102" fmla="*/ 630 w 2445"/>
                <a:gd name="T103" fmla="*/ 211 h 2493"/>
                <a:gd name="T104" fmla="*/ 585 w 2445"/>
                <a:gd name="T105" fmla="*/ 102 h 2493"/>
                <a:gd name="T106" fmla="*/ 686 w 2445"/>
                <a:gd name="T107" fmla="*/ 94 h 2493"/>
                <a:gd name="T108" fmla="*/ 833 w 2445"/>
                <a:gd name="T109" fmla="*/ 14 h 2493"/>
                <a:gd name="T110" fmla="*/ 882 w 2445"/>
                <a:gd name="T111" fmla="*/ 128 h 2493"/>
                <a:gd name="T112" fmla="*/ 967 w 2445"/>
                <a:gd name="T113" fmla="*/ 249 h 2493"/>
                <a:gd name="T114" fmla="*/ 1138 w 2445"/>
                <a:gd name="T115" fmla="*/ 219 h 2493"/>
                <a:gd name="T116" fmla="*/ 1242 w 2445"/>
                <a:gd name="T117" fmla="*/ 198 h 2493"/>
                <a:gd name="T118" fmla="*/ 1411 w 2445"/>
                <a:gd name="T119" fmla="*/ 94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45" h="2493">
                  <a:moveTo>
                    <a:pt x="1427" y="70"/>
                  </a:moveTo>
                  <a:lnTo>
                    <a:pt x="1440" y="80"/>
                  </a:lnTo>
                  <a:lnTo>
                    <a:pt x="1446" y="94"/>
                  </a:lnTo>
                  <a:lnTo>
                    <a:pt x="1459" y="99"/>
                  </a:lnTo>
                  <a:lnTo>
                    <a:pt x="1456" y="112"/>
                  </a:lnTo>
                  <a:lnTo>
                    <a:pt x="1459" y="123"/>
                  </a:lnTo>
                  <a:lnTo>
                    <a:pt x="1459" y="136"/>
                  </a:lnTo>
                  <a:lnTo>
                    <a:pt x="1464" y="150"/>
                  </a:lnTo>
                  <a:lnTo>
                    <a:pt x="1472" y="163"/>
                  </a:lnTo>
                  <a:lnTo>
                    <a:pt x="1470" y="174"/>
                  </a:lnTo>
                  <a:lnTo>
                    <a:pt x="1475" y="187"/>
                  </a:lnTo>
                  <a:lnTo>
                    <a:pt x="1472" y="201"/>
                  </a:lnTo>
                  <a:lnTo>
                    <a:pt x="1478" y="211"/>
                  </a:lnTo>
                  <a:lnTo>
                    <a:pt x="1488" y="225"/>
                  </a:lnTo>
                  <a:lnTo>
                    <a:pt x="1499" y="225"/>
                  </a:lnTo>
                  <a:lnTo>
                    <a:pt x="1512" y="230"/>
                  </a:lnTo>
                  <a:lnTo>
                    <a:pt x="1526" y="241"/>
                  </a:lnTo>
                  <a:lnTo>
                    <a:pt x="1531" y="254"/>
                  </a:lnTo>
                  <a:lnTo>
                    <a:pt x="1534" y="265"/>
                  </a:lnTo>
                  <a:lnTo>
                    <a:pt x="1523" y="275"/>
                  </a:lnTo>
                  <a:lnTo>
                    <a:pt x="1512" y="289"/>
                  </a:lnTo>
                  <a:lnTo>
                    <a:pt x="1499" y="299"/>
                  </a:lnTo>
                  <a:lnTo>
                    <a:pt x="1488" y="313"/>
                  </a:lnTo>
                  <a:lnTo>
                    <a:pt x="1472" y="326"/>
                  </a:lnTo>
                  <a:lnTo>
                    <a:pt x="1459" y="331"/>
                  </a:lnTo>
                  <a:lnTo>
                    <a:pt x="1448" y="345"/>
                  </a:lnTo>
                  <a:lnTo>
                    <a:pt x="1438" y="353"/>
                  </a:lnTo>
                  <a:lnTo>
                    <a:pt x="1427" y="366"/>
                  </a:lnTo>
                  <a:lnTo>
                    <a:pt x="1427" y="380"/>
                  </a:lnTo>
                  <a:lnTo>
                    <a:pt x="1421" y="390"/>
                  </a:lnTo>
                  <a:lnTo>
                    <a:pt x="1411" y="404"/>
                  </a:lnTo>
                  <a:lnTo>
                    <a:pt x="1400" y="417"/>
                  </a:lnTo>
                  <a:lnTo>
                    <a:pt x="1389" y="430"/>
                  </a:lnTo>
                  <a:lnTo>
                    <a:pt x="1403" y="430"/>
                  </a:lnTo>
                  <a:lnTo>
                    <a:pt x="1435" y="420"/>
                  </a:lnTo>
                  <a:lnTo>
                    <a:pt x="1446" y="417"/>
                  </a:lnTo>
                  <a:lnTo>
                    <a:pt x="1454" y="404"/>
                  </a:lnTo>
                  <a:lnTo>
                    <a:pt x="1454" y="390"/>
                  </a:lnTo>
                  <a:lnTo>
                    <a:pt x="1464" y="385"/>
                  </a:lnTo>
                  <a:lnTo>
                    <a:pt x="1475" y="398"/>
                  </a:lnTo>
                  <a:lnTo>
                    <a:pt x="1486" y="412"/>
                  </a:lnTo>
                  <a:lnTo>
                    <a:pt x="1488" y="398"/>
                  </a:lnTo>
                  <a:lnTo>
                    <a:pt x="1478" y="385"/>
                  </a:lnTo>
                  <a:lnTo>
                    <a:pt x="1480" y="372"/>
                  </a:lnTo>
                  <a:lnTo>
                    <a:pt x="1491" y="361"/>
                  </a:lnTo>
                  <a:lnTo>
                    <a:pt x="1504" y="353"/>
                  </a:lnTo>
                  <a:lnTo>
                    <a:pt x="1515" y="353"/>
                  </a:lnTo>
                  <a:lnTo>
                    <a:pt x="1528" y="353"/>
                  </a:lnTo>
                  <a:lnTo>
                    <a:pt x="1542" y="358"/>
                  </a:lnTo>
                  <a:lnTo>
                    <a:pt x="1552" y="358"/>
                  </a:lnTo>
                  <a:lnTo>
                    <a:pt x="1566" y="353"/>
                  </a:lnTo>
                  <a:lnTo>
                    <a:pt x="1579" y="350"/>
                  </a:lnTo>
                  <a:lnTo>
                    <a:pt x="1593" y="345"/>
                  </a:lnTo>
                  <a:lnTo>
                    <a:pt x="1603" y="345"/>
                  </a:lnTo>
                  <a:lnTo>
                    <a:pt x="1617" y="348"/>
                  </a:lnTo>
                  <a:lnTo>
                    <a:pt x="1635" y="361"/>
                  </a:lnTo>
                  <a:lnTo>
                    <a:pt x="1625" y="372"/>
                  </a:lnTo>
                  <a:lnTo>
                    <a:pt x="1622" y="385"/>
                  </a:lnTo>
                  <a:lnTo>
                    <a:pt x="1619" y="398"/>
                  </a:lnTo>
                  <a:lnTo>
                    <a:pt x="1614" y="412"/>
                  </a:lnTo>
                  <a:lnTo>
                    <a:pt x="1603" y="422"/>
                  </a:lnTo>
                  <a:lnTo>
                    <a:pt x="1593" y="436"/>
                  </a:lnTo>
                  <a:lnTo>
                    <a:pt x="1579" y="438"/>
                  </a:lnTo>
                  <a:lnTo>
                    <a:pt x="1566" y="436"/>
                  </a:lnTo>
                  <a:lnTo>
                    <a:pt x="1552" y="446"/>
                  </a:lnTo>
                  <a:lnTo>
                    <a:pt x="1542" y="452"/>
                  </a:lnTo>
                  <a:lnTo>
                    <a:pt x="1528" y="449"/>
                  </a:lnTo>
                  <a:lnTo>
                    <a:pt x="1515" y="446"/>
                  </a:lnTo>
                  <a:lnTo>
                    <a:pt x="1504" y="449"/>
                  </a:lnTo>
                  <a:lnTo>
                    <a:pt x="1491" y="452"/>
                  </a:lnTo>
                  <a:lnTo>
                    <a:pt x="1478" y="452"/>
                  </a:lnTo>
                  <a:lnTo>
                    <a:pt x="1464" y="452"/>
                  </a:lnTo>
                  <a:lnTo>
                    <a:pt x="1454" y="446"/>
                  </a:lnTo>
                  <a:lnTo>
                    <a:pt x="1438" y="441"/>
                  </a:lnTo>
                  <a:lnTo>
                    <a:pt x="1424" y="449"/>
                  </a:lnTo>
                  <a:lnTo>
                    <a:pt x="1424" y="460"/>
                  </a:lnTo>
                  <a:lnTo>
                    <a:pt x="1440" y="452"/>
                  </a:lnTo>
                  <a:lnTo>
                    <a:pt x="1454" y="457"/>
                  </a:lnTo>
                  <a:lnTo>
                    <a:pt x="1464" y="460"/>
                  </a:lnTo>
                  <a:lnTo>
                    <a:pt x="1478" y="465"/>
                  </a:lnTo>
                  <a:lnTo>
                    <a:pt x="1491" y="465"/>
                  </a:lnTo>
                  <a:lnTo>
                    <a:pt x="1504" y="457"/>
                  </a:lnTo>
                  <a:lnTo>
                    <a:pt x="1515" y="460"/>
                  </a:lnTo>
                  <a:lnTo>
                    <a:pt x="1528" y="460"/>
                  </a:lnTo>
                  <a:lnTo>
                    <a:pt x="1542" y="465"/>
                  </a:lnTo>
                  <a:lnTo>
                    <a:pt x="1552" y="465"/>
                  </a:lnTo>
                  <a:lnTo>
                    <a:pt x="1566" y="457"/>
                  </a:lnTo>
                  <a:lnTo>
                    <a:pt x="1569" y="470"/>
                  </a:lnTo>
                  <a:lnTo>
                    <a:pt x="1582" y="460"/>
                  </a:lnTo>
                  <a:lnTo>
                    <a:pt x="1585" y="449"/>
                  </a:lnTo>
                  <a:lnTo>
                    <a:pt x="1598" y="446"/>
                  </a:lnTo>
                  <a:lnTo>
                    <a:pt x="1611" y="436"/>
                  </a:lnTo>
                  <a:lnTo>
                    <a:pt x="1622" y="436"/>
                  </a:lnTo>
                  <a:lnTo>
                    <a:pt x="1625" y="422"/>
                  </a:lnTo>
                  <a:lnTo>
                    <a:pt x="1635" y="412"/>
                  </a:lnTo>
                  <a:lnTo>
                    <a:pt x="1641" y="398"/>
                  </a:lnTo>
                  <a:lnTo>
                    <a:pt x="1651" y="385"/>
                  </a:lnTo>
                  <a:lnTo>
                    <a:pt x="1665" y="380"/>
                  </a:lnTo>
                  <a:lnTo>
                    <a:pt x="1675" y="385"/>
                  </a:lnTo>
                  <a:lnTo>
                    <a:pt x="1689" y="388"/>
                  </a:lnTo>
                  <a:lnTo>
                    <a:pt x="1702" y="398"/>
                  </a:lnTo>
                  <a:lnTo>
                    <a:pt x="1713" y="401"/>
                  </a:lnTo>
                  <a:lnTo>
                    <a:pt x="1726" y="404"/>
                  </a:lnTo>
                  <a:lnTo>
                    <a:pt x="1740" y="414"/>
                  </a:lnTo>
                  <a:lnTo>
                    <a:pt x="1753" y="420"/>
                  </a:lnTo>
                  <a:lnTo>
                    <a:pt x="1769" y="425"/>
                  </a:lnTo>
                  <a:lnTo>
                    <a:pt x="1782" y="433"/>
                  </a:lnTo>
                  <a:lnTo>
                    <a:pt x="1796" y="430"/>
                  </a:lnTo>
                  <a:lnTo>
                    <a:pt x="1809" y="436"/>
                  </a:lnTo>
                  <a:lnTo>
                    <a:pt x="1822" y="446"/>
                  </a:lnTo>
                  <a:lnTo>
                    <a:pt x="1825" y="457"/>
                  </a:lnTo>
                  <a:lnTo>
                    <a:pt x="1836" y="452"/>
                  </a:lnTo>
                  <a:lnTo>
                    <a:pt x="1849" y="454"/>
                  </a:lnTo>
                  <a:lnTo>
                    <a:pt x="1863" y="465"/>
                  </a:lnTo>
                  <a:lnTo>
                    <a:pt x="1871" y="476"/>
                  </a:lnTo>
                  <a:lnTo>
                    <a:pt x="1871" y="489"/>
                  </a:lnTo>
                  <a:lnTo>
                    <a:pt x="1868" y="502"/>
                  </a:lnTo>
                  <a:lnTo>
                    <a:pt x="1871" y="516"/>
                  </a:lnTo>
                  <a:lnTo>
                    <a:pt x="1868" y="529"/>
                  </a:lnTo>
                  <a:lnTo>
                    <a:pt x="1868" y="543"/>
                  </a:lnTo>
                  <a:lnTo>
                    <a:pt x="1860" y="556"/>
                  </a:lnTo>
                  <a:lnTo>
                    <a:pt x="1871" y="559"/>
                  </a:lnTo>
                  <a:lnTo>
                    <a:pt x="1881" y="545"/>
                  </a:lnTo>
                  <a:lnTo>
                    <a:pt x="1884" y="535"/>
                  </a:lnTo>
                  <a:lnTo>
                    <a:pt x="1887" y="521"/>
                  </a:lnTo>
                  <a:lnTo>
                    <a:pt x="1900" y="516"/>
                  </a:lnTo>
                  <a:lnTo>
                    <a:pt x="1911" y="529"/>
                  </a:lnTo>
                  <a:lnTo>
                    <a:pt x="1927" y="527"/>
                  </a:lnTo>
                  <a:lnTo>
                    <a:pt x="1932" y="516"/>
                  </a:lnTo>
                  <a:lnTo>
                    <a:pt x="1937" y="502"/>
                  </a:lnTo>
                  <a:lnTo>
                    <a:pt x="1951" y="508"/>
                  </a:lnTo>
                  <a:lnTo>
                    <a:pt x="1964" y="516"/>
                  </a:lnTo>
                  <a:lnTo>
                    <a:pt x="1975" y="524"/>
                  </a:lnTo>
                  <a:lnTo>
                    <a:pt x="1988" y="529"/>
                  </a:lnTo>
                  <a:lnTo>
                    <a:pt x="2002" y="535"/>
                  </a:lnTo>
                  <a:lnTo>
                    <a:pt x="2012" y="545"/>
                  </a:lnTo>
                  <a:lnTo>
                    <a:pt x="2026" y="548"/>
                  </a:lnTo>
                  <a:lnTo>
                    <a:pt x="2039" y="540"/>
                  </a:lnTo>
                  <a:lnTo>
                    <a:pt x="2052" y="545"/>
                  </a:lnTo>
                  <a:lnTo>
                    <a:pt x="2063" y="553"/>
                  </a:lnTo>
                  <a:lnTo>
                    <a:pt x="2076" y="561"/>
                  </a:lnTo>
                  <a:lnTo>
                    <a:pt x="2090" y="556"/>
                  </a:lnTo>
                  <a:lnTo>
                    <a:pt x="2100" y="559"/>
                  </a:lnTo>
                  <a:lnTo>
                    <a:pt x="2111" y="572"/>
                  </a:lnTo>
                  <a:lnTo>
                    <a:pt x="2124" y="564"/>
                  </a:lnTo>
                  <a:lnTo>
                    <a:pt x="2135" y="559"/>
                  </a:lnTo>
                  <a:lnTo>
                    <a:pt x="2149" y="559"/>
                  </a:lnTo>
                  <a:lnTo>
                    <a:pt x="2165" y="567"/>
                  </a:lnTo>
                  <a:lnTo>
                    <a:pt x="2178" y="577"/>
                  </a:lnTo>
                  <a:lnTo>
                    <a:pt x="2189" y="577"/>
                  </a:lnTo>
                  <a:lnTo>
                    <a:pt x="2202" y="585"/>
                  </a:lnTo>
                  <a:lnTo>
                    <a:pt x="2215" y="596"/>
                  </a:lnTo>
                  <a:lnTo>
                    <a:pt x="2223" y="609"/>
                  </a:lnTo>
                  <a:lnTo>
                    <a:pt x="2234" y="620"/>
                  </a:lnTo>
                  <a:lnTo>
                    <a:pt x="2247" y="628"/>
                  </a:lnTo>
                  <a:lnTo>
                    <a:pt x="2258" y="633"/>
                  </a:lnTo>
                  <a:lnTo>
                    <a:pt x="2266" y="647"/>
                  </a:lnTo>
                  <a:lnTo>
                    <a:pt x="2274" y="660"/>
                  </a:lnTo>
                  <a:lnTo>
                    <a:pt x="2279" y="671"/>
                  </a:lnTo>
                  <a:lnTo>
                    <a:pt x="2293" y="684"/>
                  </a:lnTo>
                  <a:lnTo>
                    <a:pt x="2306" y="689"/>
                  </a:lnTo>
                  <a:lnTo>
                    <a:pt x="2320" y="697"/>
                  </a:lnTo>
                  <a:lnTo>
                    <a:pt x="2330" y="705"/>
                  </a:lnTo>
                  <a:lnTo>
                    <a:pt x="2344" y="714"/>
                  </a:lnTo>
                  <a:lnTo>
                    <a:pt x="2357" y="724"/>
                  </a:lnTo>
                  <a:lnTo>
                    <a:pt x="2360" y="738"/>
                  </a:lnTo>
                  <a:lnTo>
                    <a:pt x="2378" y="735"/>
                  </a:lnTo>
                  <a:lnTo>
                    <a:pt x="2394" y="740"/>
                  </a:lnTo>
                  <a:lnTo>
                    <a:pt x="2408" y="743"/>
                  </a:lnTo>
                  <a:lnTo>
                    <a:pt x="2418" y="748"/>
                  </a:lnTo>
                  <a:lnTo>
                    <a:pt x="2426" y="759"/>
                  </a:lnTo>
                  <a:lnTo>
                    <a:pt x="2432" y="772"/>
                  </a:lnTo>
                  <a:lnTo>
                    <a:pt x="2429" y="786"/>
                  </a:lnTo>
                  <a:lnTo>
                    <a:pt x="2429" y="799"/>
                  </a:lnTo>
                  <a:lnTo>
                    <a:pt x="2435" y="810"/>
                  </a:lnTo>
                  <a:lnTo>
                    <a:pt x="2443" y="823"/>
                  </a:lnTo>
                  <a:lnTo>
                    <a:pt x="2443" y="836"/>
                  </a:lnTo>
                  <a:lnTo>
                    <a:pt x="2445" y="847"/>
                  </a:lnTo>
                  <a:lnTo>
                    <a:pt x="2445" y="860"/>
                  </a:lnTo>
                  <a:lnTo>
                    <a:pt x="2445" y="874"/>
                  </a:lnTo>
                  <a:lnTo>
                    <a:pt x="2443" y="884"/>
                  </a:lnTo>
                  <a:lnTo>
                    <a:pt x="2437" y="898"/>
                  </a:lnTo>
                  <a:lnTo>
                    <a:pt x="2443" y="911"/>
                  </a:lnTo>
                  <a:lnTo>
                    <a:pt x="2443" y="925"/>
                  </a:lnTo>
                  <a:lnTo>
                    <a:pt x="2435" y="935"/>
                  </a:lnTo>
                  <a:lnTo>
                    <a:pt x="2429" y="949"/>
                  </a:lnTo>
                  <a:lnTo>
                    <a:pt x="2429" y="962"/>
                  </a:lnTo>
                  <a:lnTo>
                    <a:pt x="2426" y="973"/>
                  </a:lnTo>
                  <a:lnTo>
                    <a:pt x="2424" y="986"/>
                  </a:lnTo>
                  <a:lnTo>
                    <a:pt x="2416" y="999"/>
                  </a:lnTo>
                  <a:lnTo>
                    <a:pt x="2408" y="1010"/>
                  </a:lnTo>
                  <a:lnTo>
                    <a:pt x="2397" y="1023"/>
                  </a:lnTo>
                  <a:lnTo>
                    <a:pt x="2384" y="1026"/>
                  </a:lnTo>
                  <a:lnTo>
                    <a:pt x="2373" y="1026"/>
                  </a:lnTo>
                  <a:lnTo>
                    <a:pt x="2378" y="1039"/>
                  </a:lnTo>
                  <a:lnTo>
                    <a:pt x="2373" y="1053"/>
                  </a:lnTo>
                  <a:lnTo>
                    <a:pt x="2362" y="1066"/>
                  </a:lnTo>
                  <a:lnTo>
                    <a:pt x="2354" y="1077"/>
                  </a:lnTo>
                  <a:lnTo>
                    <a:pt x="2341" y="1088"/>
                  </a:lnTo>
                  <a:lnTo>
                    <a:pt x="2328" y="1096"/>
                  </a:lnTo>
                  <a:lnTo>
                    <a:pt x="2314" y="1096"/>
                  </a:lnTo>
                  <a:lnTo>
                    <a:pt x="2306" y="1109"/>
                  </a:lnTo>
                  <a:lnTo>
                    <a:pt x="2293" y="1117"/>
                  </a:lnTo>
                  <a:lnTo>
                    <a:pt x="2288" y="1130"/>
                  </a:lnTo>
                  <a:lnTo>
                    <a:pt x="2279" y="1144"/>
                  </a:lnTo>
                  <a:lnTo>
                    <a:pt x="2274" y="1157"/>
                  </a:lnTo>
                  <a:lnTo>
                    <a:pt x="2269" y="1168"/>
                  </a:lnTo>
                  <a:lnTo>
                    <a:pt x="2247" y="1186"/>
                  </a:lnTo>
                  <a:lnTo>
                    <a:pt x="2237" y="1200"/>
                  </a:lnTo>
                  <a:lnTo>
                    <a:pt x="2223" y="1208"/>
                  </a:lnTo>
                  <a:lnTo>
                    <a:pt x="2210" y="1202"/>
                  </a:lnTo>
                  <a:lnTo>
                    <a:pt x="2197" y="1197"/>
                  </a:lnTo>
                  <a:lnTo>
                    <a:pt x="2194" y="1210"/>
                  </a:lnTo>
                  <a:lnTo>
                    <a:pt x="2194" y="1221"/>
                  </a:lnTo>
                  <a:lnTo>
                    <a:pt x="2189" y="1234"/>
                  </a:lnTo>
                  <a:lnTo>
                    <a:pt x="2181" y="1248"/>
                  </a:lnTo>
                  <a:lnTo>
                    <a:pt x="2170" y="1261"/>
                  </a:lnTo>
                  <a:lnTo>
                    <a:pt x="2167" y="1272"/>
                  </a:lnTo>
                  <a:lnTo>
                    <a:pt x="2170" y="1285"/>
                  </a:lnTo>
                  <a:lnTo>
                    <a:pt x="2183" y="1280"/>
                  </a:lnTo>
                  <a:lnTo>
                    <a:pt x="2183" y="1291"/>
                  </a:lnTo>
                  <a:lnTo>
                    <a:pt x="2183" y="1304"/>
                  </a:lnTo>
                  <a:lnTo>
                    <a:pt x="2170" y="1315"/>
                  </a:lnTo>
                  <a:lnTo>
                    <a:pt x="2165" y="1325"/>
                  </a:lnTo>
                  <a:lnTo>
                    <a:pt x="2170" y="1339"/>
                  </a:lnTo>
                  <a:lnTo>
                    <a:pt x="2170" y="1352"/>
                  </a:lnTo>
                  <a:lnTo>
                    <a:pt x="2170" y="1365"/>
                  </a:lnTo>
                  <a:lnTo>
                    <a:pt x="2173" y="1376"/>
                  </a:lnTo>
                  <a:lnTo>
                    <a:pt x="2173" y="1389"/>
                  </a:lnTo>
                  <a:lnTo>
                    <a:pt x="2170" y="1403"/>
                  </a:lnTo>
                  <a:lnTo>
                    <a:pt x="2170" y="1413"/>
                  </a:lnTo>
                  <a:lnTo>
                    <a:pt x="2165" y="1427"/>
                  </a:lnTo>
                  <a:lnTo>
                    <a:pt x="2162" y="1440"/>
                  </a:lnTo>
                  <a:lnTo>
                    <a:pt x="2154" y="1451"/>
                  </a:lnTo>
                  <a:lnTo>
                    <a:pt x="2151" y="1464"/>
                  </a:lnTo>
                  <a:lnTo>
                    <a:pt x="2143" y="1478"/>
                  </a:lnTo>
                  <a:lnTo>
                    <a:pt x="2141" y="1491"/>
                  </a:lnTo>
                  <a:lnTo>
                    <a:pt x="2135" y="1502"/>
                  </a:lnTo>
                  <a:lnTo>
                    <a:pt x="2132" y="1515"/>
                  </a:lnTo>
                  <a:lnTo>
                    <a:pt x="2132" y="1528"/>
                  </a:lnTo>
                  <a:lnTo>
                    <a:pt x="2124" y="1539"/>
                  </a:lnTo>
                  <a:lnTo>
                    <a:pt x="2114" y="1552"/>
                  </a:lnTo>
                  <a:lnTo>
                    <a:pt x="2108" y="1566"/>
                  </a:lnTo>
                  <a:lnTo>
                    <a:pt x="2106" y="1579"/>
                  </a:lnTo>
                  <a:lnTo>
                    <a:pt x="2106" y="1590"/>
                  </a:lnTo>
                  <a:lnTo>
                    <a:pt x="2100" y="1603"/>
                  </a:lnTo>
                  <a:lnTo>
                    <a:pt x="2100" y="1616"/>
                  </a:lnTo>
                  <a:lnTo>
                    <a:pt x="2098" y="1627"/>
                  </a:lnTo>
                  <a:lnTo>
                    <a:pt x="2092" y="1641"/>
                  </a:lnTo>
                  <a:lnTo>
                    <a:pt x="2079" y="1649"/>
                  </a:lnTo>
                  <a:lnTo>
                    <a:pt x="2066" y="1670"/>
                  </a:lnTo>
                  <a:lnTo>
                    <a:pt x="2055" y="1678"/>
                  </a:lnTo>
                  <a:lnTo>
                    <a:pt x="2052" y="1691"/>
                  </a:lnTo>
                  <a:lnTo>
                    <a:pt x="2052" y="1705"/>
                  </a:lnTo>
                  <a:lnTo>
                    <a:pt x="2039" y="1707"/>
                  </a:lnTo>
                  <a:lnTo>
                    <a:pt x="2026" y="1718"/>
                  </a:lnTo>
                  <a:lnTo>
                    <a:pt x="2012" y="1723"/>
                  </a:lnTo>
                  <a:lnTo>
                    <a:pt x="2012" y="1734"/>
                  </a:lnTo>
                  <a:lnTo>
                    <a:pt x="2004" y="1747"/>
                  </a:lnTo>
                  <a:lnTo>
                    <a:pt x="1993" y="1761"/>
                  </a:lnTo>
                  <a:lnTo>
                    <a:pt x="1993" y="1774"/>
                  </a:lnTo>
                  <a:lnTo>
                    <a:pt x="1993" y="1785"/>
                  </a:lnTo>
                  <a:lnTo>
                    <a:pt x="1993" y="1798"/>
                  </a:lnTo>
                  <a:lnTo>
                    <a:pt x="1983" y="1812"/>
                  </a:lnTo>
                  <a:lnTo>
                    <a:pt x="1969" y="1817"/>
                  </a:lnTo>
                  <a:lnTo>
                    <a:pt x="1956" y="1820"/>
                  </a:lnTo>
                  <a:lnTo>
                    <a:pt x="1945" y="1830"/>
                  </a:lnTo>
                  <a:lnTo>
                    <a:pt x="1945" y="1844"/>
                  </a:lnTo>
                  <a:lnTo>
                    <a:pt x="1932" y="1849"/>
                  </a:lnTo>
                  <a:lnTo>
                    <a:pt x="1919" y="1846"/>
                  </a:lnTo>
                  <a:lnTo>
                    <a:pt x="1905" y="1846"/>
                  </a:lnTo>
                  <a:lnTo>
                    <a:pt x="1895" y="1846"/>
                  </a:lnTo>
                  <a:lnTo>
                    <a:pt x="1881" y="1846"/>
                  </a:lnTo>
                  <a:lnTo>
                    <a:pt x="1868" y="1844"/>
                  </a:lnTo>
                  <a:lnTo>
                    <a:pt x="1857" y="1846"/>
                  </a:lnTo>
                  <a:lnTo>
                    <a:pt x="1844" y="1849"/>
                  </a:lnTo>
                  <a:lnTo>
                    <a:pt x="1830" y="1838"/>
                  </a:lnTo>
                  <a:lnTo>
                    <a:pt x="1817" y="1844"/>
                  </a:lnTo>
                  <a:lnTo>
                    <a:pt x="1806" y="1849"/>
                  </a:lnTo>
                  <a:lnTo>
                    <a:pt x="1793" y="1849"/>
                  </a:lnTo>
                  <a:lnTo>
                    <a:pt x="1780" y="1857"/>
                  </a:lnTo>
                  <a:lnTo>
                    <a:pt x="1769" y="1868"/>
                  </a:lnTo>
                  <a:lnTo>
                    <a:pt x="1756" y="1870"/>
                  </a:lnTo>
                  <a:lnTo>
                    <a:pt x="1742" y="1881"/>
                  </a:lnTo>
                  <a:lnTo>
                    <a:pt x="1737" y="1892"/>
                  </a:lnTo>
                  <a:lnTo>
                    <a:pt x="1724" y="1892"/>
                  </a:lnTo>
                  <a:lnTo>
                    <a:pt x="1705" y="1892"/>
                  </a:lnTo>
                  <a:lnTo>
                    <a:pt x="1691" y="1900"/>
                  </a:lnTo>
                  <a:lnTo>
                    <a:pt x="1681" y="1905"/>
                  </a:lnTo>
                  <a:lnTo>
                    <a:pt x="1667" y="1905"/>
                  </a:lnTo>
                  <a:lnTo>
                    <a:pt x="1654" y="1908"/>
                  </a:lnTo>
                  <a:lnTo>
                    <a:pt x="1641" y="1916"/>
                  </a:lnTo>
                  <a:lnTo>
                    <a:pt x="1630" y="1924"/>
                  </a:lnTo>
                  <a:lnTo>
                    <a:pt x="1619" y="1937"/>
                  </a:lnTo>
                  <a:lnTo>
                    <a:pt x="1606" y="1945"/>
                  </a:lnTo>
                  <a:lnTo>
                    <a:pt x="1595" y="1956"/>
                  </a:lnTo>
                  <a:lnTo>
                    <a:pt x="1585" y="1969"/>
                  </a:lnTo>
                  <a:lnTo>
                    <a:pt x="1579" y="1980"/>
                  </a:lnTo>
                  <a:lnTo>
                    <a:pt x="1566" y="1988"/>
                  </a:lnTo>
                  <a:lnTo>
                    <a:pt x="1552" y="1982"/>
                  </a:lnTo>
                  <a:lnTo>
                    <a:pt x="1544" y="1996"/>
                  </a:lnTo>
                  <a:lnTo>
                    <a:pt x="1544" y="2009"/>
                  </a:lnTo>
                  <a:lnTo>
                    <a:pt x="1542" y="2023"/>
                  </a:lnTo>
                  <a:lnTo>
                    <a:pt x="1539" y="2033"/>
                  </a:lnTo>
                  <a:lnTo>
                    <a:pt x="1539" y="2047"/>
                  </a:lnTo>
                  <a:lnTo>
                    <a:pt x="1542" y="2060"/>
                  </a:lnTo>
                  <a:lnTo>
                    <a:pt x="1544" y="2071"/>
                  </a:lnTo>
                  <a:lnTo>
                    <a:pt x="1542" y="2095"/>
                  </a:lnTo>
                  <a:lnTo>
                    <a:pt x="1542" y="2105"/>
                  </a:lnTo>
                  <a:lnTo>
                    <a:pt x="1528" y="2105"/>
                  </a:lnTo>
                  <a:lnTo>
                    <a:pt x="1528" y="2119"/>
                  </a:lnTo>
                  <a:lnTo>
                    <a:pt x="1528" y="2132"/>
                  </a:lnTo>
                  <a:lnTo>
                    <a:pt x="1534" y="2145"/>
                  </a:lnTo>
                  <a:lnTo>
                    <a:pt x="1542" y="2167"/>
                  </a:lnTo>
                  <a:lnTo>
                    <a:pt x="1534" y="2180"/>
                  </a:lnTo>
                  <a:lnTo>
                    <a:pt x="1526" y="2191"/>
                  </a:lnTo>
                  <a:lnTo>
                    <a:pt x="1512" y="2194"/>
                  </a:lnTo>
                  <a:lnTo>
                    <a:pt x="1488" y="2199"/>
                  </a:lnTo>
                  <a:lnTo>
                    <a:pt x="1478" y="2210"/>
                  </a:lnTo>
                  <a:lnTo>
                    <a:pt x="1470" y="2223"/>
                  </a:lnTo>
                  <a:lnTo>
                    <a:pt x="1456" y="2234"/>
                  </a:lnTo>
                  <a:lnTo>
                    <a:pt x="1454" y="2244"/>
                  </a:lnTo>
                  <a:lnTo>
                    <a:pt x="1446" y="2258"/>
                  </a:lnTo>
                  <a:lnTo>
                    <a:pt x="1440" y="2271"/>
                  </a:lnTo>
                  <a:lnTo>
                    <a:pt x="1435" y="2284"/>
                  </a:lnTo>
                  <a:lnTo>
                    <a:pt x="1430" y="2295"/>
                  </a:lnTo>
                  <a:lnTo>
                    <a:pt x="1424" y="2308"/>
                  </a:lnTo>
                  <a:lnTo>
                    <a:pt x="1421" y="2322"/>
                  </a:lnTo>
                  <a:lnTo>
                    <a:pt x="1416" y="2332"/>
                  </a:lnTo>
                  <a:lnTo>
                    <a:pt x="1403" y="2346"/>
                  </a:lnTo>
                  <a:lnTo>
                    <a:pt x="1389" y="2354"/>
                  </a:lnTo>
                  <a:lnTo>
                    <a:pt x="1381" y="2367"/>
                  </a:lnTo>
                  <a:lnTo>
                    <a:pt x="1368" y="2378"/>
                  </a:lnTo>
                  <a:lnTo>
                    <a:pt x="1355" y="2386"/>
                  </a:lnTo>
                  <a:lnTo>
                    <a:pt x="1341" y="2394"/>
                  </a:lnTo>
                  <a:lnTo>
                    <a:pt x="1336" y="2381"/>
                  </a:lnTo>
                  <a:lnTo>
                    <a:pt x="1349" y="2378"/>
                  </a:lnTo>
                  <a:lnTo>
                    <a:pt x="1360" y="2367"/>
                  </a:lnTo>
                  <a:lnTo>
                    <a:pt x="1371" y="2354"/>
                  </a:lnTo>
                  <a:lnTo>
                    <a:pt x="1371" y="2343"/>
                  </a:lnTo>
                  <a:lnTo>
                    <a:pt x="1381" y="2330"/>
                  </a:lnTo>
                  <a:lnTo>
                    <a:pt x="1392" y="2324"/>
                  </a:lnTo>
                  <a:lnTo>
                    <a:pt x="1400" y="2311"/>
                  </a:lnTo>
                  <a:lnTo>
                    <a:pt x="1403" y="2295"/>
                  </a:lnTo>
                  <a:lnTo>
                    <a:pt x="1403" y="2284"/>
                  </a:lnTo>
                  <a:lnTo>
                    <a:pt x="1389" y="2284"/>
                  </a:lnTo>
                  <a:lnTo>
                    <a:pt x="1376" y="2276"/>
                  </a:lnTo>
                  <a:lnTo>
                    <a:pt x="1376" y="2290"/>
                  </a:lnTo>
                  <a:lnTo>
                    <a:pt x="1381" y="2300"/>
                  </a:lnTo>
                  <a:lnTo>
                    <a:pt x="1376" y="2314"/>
                  </a:lnTo>
                  <a:lnTo>
                    <a:pt x="1365" y="2324"/>
                  </a:lnTo>
                  <a:lnTo>
                    <a:pt x="1360" y="2335"/>
                  </a:lnTo>
                  <a:lnTo>
                    <a:pt x="1349" y="2346"/>
                  </a:lnTo>
                  <a:lnTo>
                    <a:pt x="1339" y="2359"/>
                  </a:lnTo>
                  <a:lnTo>
                    <a:pt x="1328" y="2370"/>
                  </a:lnTo>
                  <a:lnTo>
                    <a:pt x="1317" y="2383"/>
                  </a:lnTo>
                  <a:lnTo>
                    <a:pt x="1317" y="2397"/>
                  </a:lnTo>
                  <a:lnTo>
                    <a:pt x="1317" y="2407"/>
                  </a:lnTo>
                  <a:lnTo>
                    <a:pt x="1317" y="2421"/>
                  </a:lnTo>
                  <a:lnTo>
                    <a:pt x="1317" y="2434"/>
                  </a:lnTo>
                  <a:lnTo>
                    <a:pt x="1312" y="2447"/>
                  </a:lnTo>
                  <a:lnTo>
                    <a:pt x="1307" y="2458"/>
                  </a:lnTo>
                  <a:lnTo>
                    <a:pt x="1301" y="2471"/>
                  </a:lnTo>
                  <a:lnTo>
                    <a:pt x="1293" y="2485"/>
                  </a:lnTo>
                  <a:lnTo>
                    <a:pt x="1280" y="2490"/>
                  </a:lnTo>
                  <a:lnTo>
                    <a:pt x="1266" y="2493"/>
                  </a:lnTo>
                  <a:lnTo>
                    <a:pt x="1253" y="2490"/>
                  </a:lnTo>
                  <a:lnTo>
                    <a:pt x="1250" y="2477"/>
                  </a:lnTo>
                  <a:lnTo>
                    <a:pt x="1258" y="2466"/>
                  </a:lnTo>
                  <a:lnTo>
                    <a:pt x="1269" y="2453"/>
                  </a:lnTo>
                  <a:lnTo>
                    <a:pt x="1283" y="2442"/>
                  </a:lnTo>
                  <a:lnTo>
                    <a:pt x="1296" y="2431"/>
                  </a:lnTo>
                  <a:lnTo>
                    <a:pt x="1299" y="2418"/>
                  </a:lnTo>
                  <a:lnTo>
                    <a:pt x="1299" y="2405"/>
                  </a:lnTo>
                  <a:lnTo>
                    <a:pt x="1285" y="2407"/>
                  </a:lnTo>
                  <a:lnTo>
                    <a:pt x="1277" y="2421"/>
                  </a:lnTo>
                  <a:lnTo>
                    <a:pt x="1266" y="2434"/>
                  </a:lnTo>
                  <a:lnTo>
                    <a:pt x="1264" y="2437"/>
                  </a:lnTo>
                  <a:lnTo>
                    <a:pt x="1250" y="2423"/>
                  </a:lnTo>
                  <a:lnTo>
                    <a:pt x="1242" y="2413"/>
                  </a:lnTo>
                  <a:lnTo>
                    <a:pt x="1232" y="2399"/>
                  </a:lnTo>
                  <a:lnTo>
                    <a:pt x="1224" y="2386"/>
                  </a:lnTo>
                  <a:lnTo>
                    <a:pt x="1210" y="2378"/>
                  </a:lnTo>
                  <a:lnTo>
                    <a:pt x="1197" y="2367"/>
                  </a:lnTo>
                  <a:lnTo>
                    <a:pt x="1186" y="2362"/>
                  </a:lnTo>
                  <a:lnTo>
                    <a:pt x="1173" y="2351"/>
                  </a:lnTo>
                  <a:lnTo>
                    <a:pt x="1160" y="2343"/>
                  </a:lnTo>
                  <a:lnTo>
                    <a:pt x="1154" y="2330"/>
                  </a:lnTo>
                  <a:lnTo>
                    <a:pt x="1144" y="2316"/>
                  </a:lnTo>
                  <a:lnTo>
                    <a:pt x="1133" y="2322"/>
                  </a:lnTo>
                  <a:lnTo>
                    <a:pt x="1119" y="2314"/>
                  </a:lnTo>
                  <a:lnTo>
                    <a:pt x="1109" y="2300"/>
                  </a:lnTo>
                  <a:lnTo>
                    <a:pt x="1098" y="2290"/>
                  </a:lnTo>
                  <a:lnTo>
                    <a:pt x="1085" y="2279"/>
                  </a:lnTo>
                  <a:lnTo>
                    <a:pt x="1077" y="2266"/>
                  </a:lnTo>
                  <a:lnTo>
                    <a:pt x="1066" y="2266"/>
                  </a:lnTo>
                  <a:lnTo>
                    <a:pt x="1053" y="2274"/>
                  </a:lnTo>
                  <a:lnTo>
                    <a:pt x="1039" y="2276"/>
                  </a:lnTo>
                  <a:lnTo>
                    <a:pt x="1023" y="2279"/>
                  </a:lnTo>
                  <a:lnTo>
                    <a:pt x="1034" y="2266"/>
                  </a:lnTo>
                  <a:lnTo>
                    <a:pt x="1045" y="2255"/>
                  </a:lnTo>
                  <a:lnTo>
                    <a:pt x="1053" y="2242"/>
                  </a:lnTo>
                  <a:lnTo>
                    <a:pt x="1063" y="2228"/>
                  </a:lnTo>
                  <a:lnTo>
                    <a:pt x="1071" y="2218"/>
                  </a:lnTo>
                  <a:lnTo>
                    <a:pt x="1085" y="2204"/>
                  </a:lnTo>
                  <a:lnTo>
                    <a:pt x="1093" y="2191"/>
                  </a:lnTo>
                  <a:lnTo>
                    <a:pt x="1106" y="2180"/>
                  </a:lnTo>
                  <a:lnTo>
                    <a:pt x="1117" y="2167"/>
                  </a:lnTo>
                  <a:lnTo>
                    <a:pt x="1122" y="2153"/>
                  </a:lnTo>
                  <a:lnTo>
                    <a:pt x="1135" y="2140"/>
                  </a:lnTo>
                  <a:lnTo>
                    <a:pt x="1146" y="2135"/>
                  </a:lnTo>
                  <a:lnTo>
                    <a:pt x="1160" y="2132"/>
                  </a:lnTo>
                  <a:lnTo>
                    <a:pt x="1173" y="2127"/>
                  </a:lnTo>
                  <a:lnTo>
                    <a:pt x="1178" y="2113"/>
                  </a:lnTo>
                  <a:lnTo>
                    <a:pt x="1192" y="2105"/>
                  </a:lnTo>
                  <a:lnTo>
                    <a:pt x="1205" y="2097"/>
                  </a:lnTo>
                  <a:lnTo>
                    <a:pt x="1216" y="2092"/>
                  </a:lnTo>
                  <a:lnTo>
                    <a:pt x="1229" y="2092"/>
                  </a:lnTo>
                  <a:lnTo>
                    <a:pt x="1242" y="2081"/>
                  </a:lnTo>
                  <a:lnTo>
                    <a:pt x="1250" y="2068"/>
                  </a:lnTo>
                  <a:lnTo>
                    <a:pt x="1250" y="2057"/>
                  </a:lnTo>
                  <a:lnTo>
                    <a:pt x="1253" y="2044"/>
                  </a:lnTo>
                  <a:lnTo>
                    <a:pt x="1253" y="2031"/>
                  </a:lnTo>
                  <a:lnTo>
                    <a:pt x="1253" y="2017"/>
                  </a:lnTo>
                  <a:lnTo>
                    <a:pt x="1248" y="2007"/>
                  </a:lnTo>
                  <a:lnTo>
                    <a:pt x="1248" y="1993"/>
                  </a:lnTo>
                  <a:lnTo>
                    <a:pt x="1240" y="1980"/>
                  </a:lnTo>
                  <a:lnTo>
                    <a:pt x="1226" y="1977"/>
                  </a:lnTo>
                  <a:lnTo>
                    <a:pt x="1213" y="1982"/>
                  </a:lnTo>
                  <a:lnTo>
                    <a:pt x="1202" y="1991"/>
                  </a:lnTo>
                  <a:lnTo>
                    <a:pt x="1208" y="1977"/>
                  </a:lnTo>
                  <a:lnTo>
                    <a:pt x="1208" y="1966"/>
                  </a:lnTo>
                  <a:lnTo>
                    <a:pt x="1208" y="1953"/>
                  </a:lnTo>
                  <a:lnTo>
                    <a:pt x="1208" y="1940"/>
                  </a:lnTo>
                  <a:lnTo>
                    <a:pt x="1208" y="1929"/>
                  </a:lnTo>
                  <a:lnTo>
                    <a:pt x="1208" y="1913"/>
                  </a:lnTo>
                  <a:lnTo>
                    <a:pt x="1213" y="1900"/>
                  </a:lnTo>
                  <a:lnTo>
                    <a:pt x="1216" y="1886"/>
                  </a:lnTo>
                  <a:lnTo>
                    <a:pt x="1213" y="1873"/>
                  </a:lnTo>
                  <a:lnTo>
                    <a:pt x="1202" y="1870"/>
                  </a:lnTo>
                  <a:lnTo>
                    <a:pt x="1186" y="1870"/>
                  </a:lnTo>
                  <a:lnTo>
                    <a:pt x="1173" y="1868"/>
                  </a:lnTo>
                  <a:lnTo>
                    <a:pt x="1160" y="1860"/>
                  </a:lnTo>
                  <a:lnTo>
                    <a:pt x="1157" y="1846"/>
                  </a:lnTo>
                  <a:lnTo>
                    <a:pt x="1154" y="1833"/>
                  </a:lnTo>
                  <a:lnTo>
                    <a:pt x="1157" y="1822"/>
                  </a:lnTo>
                  <a:lnTo>
                    <a:pt x="1152" y="1809"/>
                  </a:lnTo>
                  <a:lnTo>
                    <a:pt x="1146" y="1795"/>
                  </a:lnTo>
                  <a:lnTo>
                    <a:pt x="1152" y="1782"/>
                  </a:lnTo>
                  <a:lnTo>
                    <a:pt x="1144" y="1771"/>
                  </a:lnTo>
                  <a:lnTo>
                    <a:pt x="1133" y="1763"/>
                  </a:lnTo>
                  <a:lnTo>
                    <a:pt x="1119" y="1758"/>
                  </a:lnTo>
                  <a:lnTo>
                    <a:pt x="1106" y="1753"/>
                  </a:lnTo>
                  <a:lnTo>
                    <a:pt x="1093" y="1753"/>
                  </a:lnTo>
                  <a:lnTo>
                    <a:pt x="1082" y="1755"/>
                  </a:lnTo>
                  <a:lnTo>
                    <a:pt x="1069" y="1755"/>
                  </a:lnTo>
                  <a:lnTo>
                    <a:pt x="1055" y="1755"/>
                  </a:lnTo>
                  <a:lnTo>
                    <a:pt x="1045" y="1761"/>
                  </a:lnTo>
                  <a:lnTo>
                    <a:pt x="1031" y="1758"/>
                  </a:lnTo>
                  <a:lnTo>
                    <a:pt x="1015" y="1753"/>
                  </a:lnTo>
                  <a:lnTo>
                    <a:pt x="1018" y="1739"/>
                  </a:lnTo>
                  <a:lnTo>
                    <a:pt x="1021" y="1726"/>
                  </a:lnTo>
                  <a:lnTo>
                    <a:pt x="1021" y="1715"/>
                  </a:lnTo>
                  <a:lnTo>
                    <a:pt x="1015" y="1702"/>
                  </a:lnTo>
                  <a:lnTo>
                    <a:pt x="1021" y="1689"/>
                  </a:lnTo>
                  <a:lnTo>
                    <a:pt x="1021" y="1675"/>
                  </a:lnTo>
                  <a:lnTo>
                    <a:pt x="1015" y="1665"/>
                  </a:lnTo>
                  <a:lnTo>
                    <a:pt x="1015" y="1651"/>
                  </a:lnTo>
                  <a:lnTo>
                    <a:pt x="1015" y="1638"/>
                  </a:lnTo>
                  <a:lnTo>
                    <a:pt x="1010" y="1630"/>
                  </a:lnTo>
                  <a:lnTo>
                    <a:pt x="1023" y="1611"/>
                  </a:lnTo>
                  <a:lnTo>
                    <a:pt x="1005" y="1595"/>
                  </a:lnTo>
                  <a:lnTo>
                    <a:pt x="1010" y="1582"/>
                  </a:lnTo>
                  <a:lnTo>
                    <a:pt x="1015" y="1568"/>
                  </a:lnTo>
                  <a:lnTo>
                    <a:pt x="1018" y="1558"/>
                  </a:lnTo>
                  <a:lnTo>
                    <a:pt x="1021" y="1544"/>
                  </a:lnTo>
                  <a:lnTo>
                    <a:pt x="1029" y="1531"/>
                  </a:lnTo>
                  <a:lnTo>
                    <a:pt x="1031" y="1520"/>
                  </a:lnTo>
                  <a:lnTo>
                    <a:pt x="1037" y="1507"/>
                  </a:lnTo>
                  <a:lnTo>
                    <a:pt x="1045" y="1494"/>
                  </a:lnTo>
                  <a:lnTo>
                    <a:pt x="1034" y="1480"/>
                  </a:lnTo>
                  <a:lnTo>
                    <a:pt x="1023" y="1470"/>
                  </a:lnTo>
                  <a:lnTo>
                    <a:pt x="1013" y="1459"/>
                  </a:lnTo>
                  <a:lnTo>
                    <a:pt x="999" y="1446"/>
                  </a:lnTo>
                  <a:lnTo>
                    <a:pt x="986" y="1440"/>
                  </a:lnTo>
                  <a:lnTo>
                    <a:pt x="983" y="1427"/>
                  </a:lnTo>
                  <a:lnTo>
                    <a:pt x="978" y="1416"/>
                  </a:lnTo>
                  <a:lnTo>
                    <a:pt x="980" y="1403"/>
                  </a:lnTo>
                  <a:lnTo>
                    <a:pt x="986" y="1389"/>
                  </a:lnTo>
                  <a:lnTo>
                    <a:pt x="994" y="1376"/>
                  </a:lnTo>
                  <a:lnTo>
                    <a:pt x="988" y="1373"/>
                  </a:lnTo>
                  <a:lnTo>
                    <a:pt x="876" y="1368"/>
                  </a:lnTo>
                  <a:lnTo>
                    <a:pt x="858" y="1301"/>
                  </a:lnTo>
                  <a:lnTo>
                    <a:pt x="871" y="1301"/>
                  </a:lnTo>
                  <a:lnTo>
                    <a:pt x="876" y="1288"/>
                  </a:lnTo>
                  <a:lnTo>
                    <a:pt x="876" y="1277"/>
                  </a:lnTo>
                  <a:lnTo>
                    <a:pt x="868" y="1264"/>
                  </a:lnTo>
                  <a:lnTo>
                    <a:pt x="874" y="1250"/>
                  </a:lnTo>
                  <a:lnTo>
                    <a:pt x="874" y="1237"/>
                  </a:lnTo>
                  <a:lnTo>
                    <a:pt x="863" y="1226"/>
                  </a:lnTo>
                  <a:lnTo>
                    <a:pt x="852" y="1218"/>
                  </a:lnTo>
                  <a:lnTo>
                    <a:pt x="839" y="1216"/>
                  </a:lnTo>
                  <a:lnTo>
                    <a:pt x="825" y="1210"/>
                  </a:lnTo>
                  <a:lnTo>
                    <a:pt x="815" y="1205"/>
                  </a:lnTo>
                  <a:lnTo>
                    <a:pt x="801" y="1205"/>
                  </a:lnTo>
                  <a:lnTo>
                    <a:pt x="788" y="1208"/>
                  </a:lnTo>
                  <a:lnTo>
                    <a:pt x="775" y="1208"/>
                  </a:lnTo>
                  <a:lnTo>
                    <a:pt x="764" y="1197"/>
                  </a:lnTo>
                  <a:lnTo>
                    <a:pt x="751" y="1186"/>
                  </a:lnTo>
                  <a:lnTo>
                    <a:pt x="737" y="1186"/>
                  </a:lnTo>
                  <a:lnTo>
                    <a:pt x="724" y="1181"/>
                  </a:lnTo>
                  <a:lnTo>
                    <a:pt x="713" y="1176"/>
                  </a:lnTo>
                  <a:lnTo>
                    <a:pt x="700" y="1168"/>
                  </a:lnTo>
                  <a:lnTo>
                    <a:pt x="692" y="1154"/>
                  </a:lnTo>
                  <a:lnTo>
                    <a:pt x="678" y="1154"/>
                  </a:lnTo>
                  <a:lnTo>
                    <a:pt x="665" y="1146"/>
                  </a:lnTo>
                  <a:lnTo>
                    <a:pt x="652" y="1144"/>
                  </a:lnTo>
                  <a:lnTo>
                    <a:pt x="641" y="1144"/>
                  </a:lnTo>
                  <a:lnTo>
                    <a:pt x="628" y="1144"/>
                  </a:lnTo>
                  <a:lnTo>
                    <a:pt x="614" y="1138"/>
                  </a:lnTo>
                  <a:lnTo>
                    <a:pt x="606" y="1125"/>
                  </a:lnTo>
                  <a:lnTo>
                    <a:pt x="593" y="1117"/>
                  </a:lnTo>
                  <a:lnTo>
                    <a:pt x="580" y="1109"/>
                  </a:lnTo>
                  <a:lnTo>
                    <a:pt x="569" y="1098"/>
                  </a:lnTo>
                  <a:lnTo>
                    <a:pt x="555" y="1088"/>
                  </a:lnTo>
                  <a:lnTo>
                    <a:pt x="553" y="1074"/>
                  </a:lnTo>
                  <a:lnTo>
                    <a:pt x="555" y="1063"/>
                  </a:lnTo>
                  <a:lnTo>
                    <a:pt x="555" y="1050"/>
                  </a:lnTo>
                  <a:lnTo>
                    <a:pt x="553" y="1037"/>
                  </a:lnTo>
                  <a:lnTo>
                    <a:pt x="545" y="1023"/>
                  </a:lnTo>
                  <a:lnTo>
                    <a:pt x="539" y="1013"/>
                  </a:lnTo>
                  <a:lnTo>
                    <a:pt x="545" y="999"/>
                  </a:lnTo>
                  <a:lnTo>
                    <a:pt x="553" y="986"/>
                  </a:lnTo>
                  <a:lnTo>
                    <a:pt x="553" y="975"/>
                  </a:lnTo>
                  <a:lnTo>
                    <a:pt x="545" y="962"/>
                  </a:lnTo>
                  <a:lnTo>
                    <a:pt x="534" y="965"/>
                  </a:lnTo>
                  <a:lnTo>
                    <a:pt x="521" y="965"/>
                  </a:lnTo>
                  <a:lnTo>
                    <a:pt x="507" y="967"/>
                  </a:lnTo>
                  <a:lnTo>
                    <a:pt x="497" y="967"/>
                  </a:lnTo>
                  <a:lnTo>
                    <a:pt x="483" y="970"/>
                  </a:lnTo>
                  <a:lnTo>
                    <a:pt x="470" y="981"/>
                  </a:lnTo>
                  <a:lnTo>
                    <a:pt x="462" y="994"/>
                  </a:lnTo>
                  <a:lnTo>
                    <a:pt x="449" y="1002"/>
                  </a:lnTo>
                  <a:lnTo>
                    <a:pt x="435" y="1005"/>
                  </a:lnTo>
                  <a:lnTo>
                    <a:pt x="422" y="1013"/>
                  </a:lnTo>
                  <a:lnTo>
                    <a:pt x="414" y="1023"/>
                  </a:lnTo>
                  <a:lnTo>
                    <a:pt x="400" y="1031"/>
                  </a:lnTo>
                  <a:lnTo>
                    <a:pt x="387" y="1034"/>
                  </a:lnTo>
                  <a:lnTo>
                    <a:pt x="379" y="1047"/>
                  </a:lnTo>
                  <a:lnTo>
                    <a:pt x="368" y="1058"/>
                  </a:lnTo>
                  <a:lnTo>
                    <a:pt x="358" y="1058"/>
                  </a:lnTo>
                  <a:lnTo>
                    <a:pt x="344" y="1053"/>
                  </a:lnTo>
                  <a:lnTo>
                    <a:pt x="331" y="1050"/>
                  </a:lnTo>
                  <a:lnTo>
                    <a:pt x="320" y="1053"/>
                  </a:lnTo>
                  <a:lnTo>
                    <a:pt x="307" y="1055"/>
                  </a:lnTo>
                  <a:lnTo>
                    <a:pt x="296" y="1058"/>
                  </a:lnTo>
                  <a:lnTo>
                    <a:pt x="280" y="1055"/>
                  </a:lnTo>
                  <a:lnTo>
                    <a:pt x="267" y="1061"/>
                  </a:lnTo>
                  <a:lnTo>
                    <a:pt x="256" y="1069"/>
                  </a:lnTo>
                  <a:lnTo>
                    <a:pt x="243" y="1069"/>
                  </a:lnTo>
                  <a:lnTo>
                    <a:pt x="229" y="1066"/>
                  </a:lnTo>
                  <a:lnTo>
                    <a:pt x="224" y="1053"/>
                  </a:lnTo>
                  <a:lnTo>
                    <a:pt x="227" y="1039"/>
                  </a:lnTo>
                  <a:lnTo>
                    <a:pt x="227" y="994"/>
                  </a:lnTo>
                  <a:lnTo>
                    <a:pt x="224" y="981"/>
                  </a:lnTo>
                  <a:lnTo>
                    <a:pt x="224" y="967"/>
                  </a:lnTo>
                  <a:lnTo>
                    <a:pt x="211" y="965"/>
                  </a:lnTo>
                  <a:lnTo>
                    <a:pt x="200" y="973"/>
                  </a:lnTo>
                  <a:lnTo>
                    <a:pt x="187" y="981"/>
                  </a:lnTo>
                  <a:lnTo>
                    <a:pt x="173" y="989"/>
                  </a:lnTo>
                  <a:lnTo>
                    <a:pt x="165" y="1002"/>
                  </a:lnTo>
                  <a:lnTo>
                    <a:pt x="152" y="1005"/>
                  </a:lnTo>
                  <a:lnTo>
                    <a:pt x="139" y="1007"/>
                  </a:lnTo>
                  <a:lnTo>
                    <a:pt x="125" y="1007"/>
                  </a:lnTo>
                  <a:lnTo>
                    <a:pt x="117" y="997"/>
                  </a:lnTo>
                  <a:lnTo>
                    <a:pt x="104" y="983"/>
                  </a:lnTo>
                  <a:lnTo>
                    <a:pt x="90" y="973"/>
                  </a:lnTo>
                  <a:lnTo>
                    <a:pt x="80" y="970"/>
                  </a:lnTo>
                  <a:lnTo>
                    <a:pt x="66" y="973"/>
                  </a:lnTo>
                  <a:lnTo>
                    <a:pt x="53" y="973"/>
                  </a:lnTo>
                  <a:lnTo>
                    <a:pt x="56" y="962"/>
                  </a:lnTo>
                  <a:lnTo>
                    <a:pt x="53" y="946"/>
                  </a:lnTo>
                  <a:lnTo>
                    <a:pt x="48" y="933"/>
                  </a:lnTo>
                  <a:lnTo>
                    <a:pt x="34" y="919"/>
                  </a:lnTo>
                  <a:lnTo>
                    <a:pt x="26" y="909"/>
                  </a:lnTo>
                  <a:lnTo>
                    <a:pt x="21" y="895"/>
                  </a:lnTo>
                  <a:lnTo>
                    <a:pt x="18" y="882"/>
                  </a:lnTo>
                  <a:lnTo>
                    <a:pt x="8" y="874"/>
                  </a:lnTo>
                  <a:lnTo>
                    <a:pt x="0" y="860"/>
                  </a:lnTo>
                  <a:lnTo>
                    <a:pt x="8" y="847"/>
                  </a:lnTo>
                  <a:lnTo>
                    <a:pt x="10" y="836"/>
                  </a:lnTo>
                  <a:lnTo>
                    <a:pt x="13" y="823"/>
                  </a:lnTo>
                  <a:lnTo>
                    <a:pt x="16" y="810"/>
                  </a:lnTo>
                  <a:lnTo>
                    <a:pt x="21" y="799"/>
                  </a:lnTo>
                  <a:lnTo>
                    <a:pt x="40" y="791"/>
                  </a:lnTo>
                  <a:lnTo>
                    <a:pt x="50" y="778"/>
                  </a:lnTo>
                  <a:lnTo>
                    <a:pt x="48" y="767"/>
                  </a:lnTo>
                  <a:lnTo>
                    <a:pt x="45" y="754"/>
                  </a:lnTo>
                  <a:lnTo>
                    <a:pt x="45" y="740"/>
                  </a:lnTo>
                  <a:lnTo>
                    <a:pt x="50" y="730"/>
                  </a:lnTo>
                  <a:lnTo>
                    <a:pt x="61" y="716"/>
                  </a:lnTo>
                  <a:lnTo>
                    <a:pt x="66" y="703"/>
                  </a:lnTo>
                  <a:lnTo>
                    <a:pt x="72" y="689"/>
                  </a:lnTo>
                  <a:lnTo>
                    <a:pt x="82" y="679"/>
                  </a:lnTo>
                  <a:lnTo>
                    <a:pt x="90" y="665"/>
                  </a:lnTo>
                  <a:lnTo>
                    <a:pt x="104" y="660"/>
                  </a:lnTo>
                  <a:lnTo>
                    <a:pt x="117" y="652"/>
                  </a:lnTo>
                  <a:lnTo>
                    <a:pt x="130" y="649"/>
                  </a:lnTo>
                  <a:lnTo>
                    <a:pt x="147" y="649"/>
                  </a:lnTo>
                  <a:lnTo>
                    <a:pt x="157" y="649"/>
                  </a:lnTo>
                  <a:lnTo>
                    <a:pt x="171" y="636"/>
                  </a:lnTo>
                  <a:lnTo>
                    <a:pt x="184" y="631"/>
                  </a:lnTo>
                  <a:lnTo>
                    <a:pt x="200" y="625"/>
                  </a:lnTo>
                  <a:lnTo>
                    <a:pt x="211" y="625"/>
                  </a:lnTo>
                  <a:lnTo>
                    <a:pt x="224" y="631"/>
                  </a:lnTo>
                  <a:lnTo>
                    <a:pt x="237" y="625"/>
                  </a:lnTo>
                  <a:lnTo>
                    <a:pt x="248" y="625"/>
                  </a:lnTo>
                  <a:lnTo>
                    <a:pt x="253" y="617"/>
                  </a:lnTo>
                  <a:lnTo>
                    <a:pt x="267" y="529"/>
                  </a:lnTo>
                  <a:lnTo>
                    <a:pt x="275" y="452"/>
                  </a:lnTo>
                  <a:lnTo>
                    <a:pt x="275" y="446"/>
                  </a:lnTo>
                  <a:lnTo>
                    <a:pt x="278" y="433"/>
                  </a:lnTo>
                  <a:lnTo>
                    <a:pt x="278" y="420"/>
                  </a:lnTo>
                  <a:lnTo>
                    <a:pt x="267" y="406"/>
                  </a:lnTo>
                  <a:lnTo>
                    <a:pt x="259" y="396"/>
                  </a:lnTo>
                  <a:lnTo>
                    <a:pt x="248" y="382"/>
                  </a:lnTo>
                  <a:lnTo>
                    <a:pt x="237" y="380"/>
                  </a:lnTo>
                  <a:lnTo>
                    <a:pt x="237" y="366"/>
                  </a:lnTo>
                  <a:lnTo>
                    <a:pt x="237" y="353"/>
                  </a:lnTo>
                  <a:lnTo>
                    <a:pt x="237" y="342"/>
                  </a:lnTo>
                  <a:lnTo>
                    <a:pt x="237" y="329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4" y="307"/>
                  </a:lnTo>
                  <a:lnTo>
                    <a:pt x="278" y="315"/>
                  </a:lnTo>
                  <a:lnTo>
                    <a:pt x="291" y="310"/>
                  </a:lnTo>
                  <a:lnTo>
                    <a:pt x="288" y="297"/>
                  </a:lnTo>
                  <a:lnTo>
                    <a:pt x="275" y="283"/>
                  </a:lnTo>
                  <a:lnTo>
                    <a:pt x="261" y="278"/>
                  </a:lnTo>
                  <a:lnTo>
                    <a:pt x="248" y="281"/>
                  </a:lnTo>
                  <a:lnTo>
                    <a:pt x="245" y="241"/>
                  </a:lnTo>
                  <a:lnTo>
                    <a:pt x="259" y="241"/>
                  </a:lnTo>
                  <a:lnTo>
                    <a:pt x="275" y="241"/>
                  </a:lnTo>
                  <a:lnTo>
                    <a:pt x="288" y="241"/>
                  </a:lnTo>
                  <a:lnTo>
                    <a:pt x="299" y="241"/>
                  </a:lnTo>
                  <a:lnTo>
                    <a:pt x="312" y="241"/>
                  </a:lnTo>
                  <a:lnTo>
                    <a:pt x="326" y="241"/>
                  </a:lnTo>
                  <a:lnTo>
                    <a:pt x="342" y="243"/>
                  </a:lnTo>
                  <a:lnTo>
                    <a:pt x="352" y="233"/>
                  </a:lnTo>
                  <a:lnTo>
                    <a:pt x="352" y="222"/>
                  </a:lnTo>
                  <a:lnTo>
                    <a:pt x="368" y="225"/>
                  </a:lnTo>
                  <a:lnTo>
                    <a:pt x="382" y="219"/>
                  </a:lnTo>
                  <a:lnTo>
                    <a:pt x="392" y="217"/>
                  </a:lnTo>
                  <a:lnTo>
                    <a:pt x="406" y="217"/>
                  </a:lnTo>
                  <a:lnTo>
                    <a:pt x="414" y="222"/>
                  </a:lnTo>
                  <a:lnTo>
                    <a:pt x="419" y="233"/>
                  </a:lnTo>
                  <a:lnTo>
                    <a:pt x="425" y="246"/>
                  </a:lnTo>
                  <a:lnTo>
                    <a:pt x="438" y="259"/>
                  </a:lnTo>
                  <a:lnTo>
                    <a:pt x="449" y="273"/>
                  </a:lnTo>
                  <a:lnTo>
                    <a:pt x="459" y="278"/>
                  </a:lnTo>
                  <a:lnTo>
                    <a:pt x="462" y="291"/>
                  </a:lnTo>
                  <a:lnTo>
                    <a:pt x="475" y="294"/>
                  </a:lnTo>
                  <a:lnTo>
                    <a:pt x="489" y="299"/>
                  </a:lnTo>
                  <a:lnTo>
                    <a:pt x="502" y="307"/>
                  </a:lnTo>
                  <a:lnTo>
                    <a:pt x="513" y="307"/>
                  </a:lnTo>
                  <a:lnTo>
                    <a:pt x="526" y="297"/>
                  </a:lnTo>
                  <a:lnTo>
                    <a:pt x="531" y="283"/>
                  </a:lnTo>
                  <a:lnTo>
                    <a:pt x="545" y="294"/>
                  </a:lnTo>
                  <a:lnTo>
                    <a:pt x="555" y="278"/>
                  </a:lnTo>
                  <a:lnTo>
                    <a:pt x="561" y="265"/>
                  </a:lnTo>
                  <a:lnTo>
                    <a:pt x="574" y="257"/>
                  </a:lnTo>
                  <a:lnTo>
                    <a:pt x="585" y="246"/>
                  </a:lnTo>
                  <a:lnTo>
                    <a:pt x="598" y="241"/>
                  </a:lnTo>
                  <a:lnTo>
                    <a:pt x="606" y="227"/>
                  </a:lnTo>
                  <a:lnTo>
                    <a:pt x="617" y="217"/>
                  </a:lnTo>
                  <a:lnTo>
                    <a:pt x="630" y="211"/>
                  </a:lnTo>
                  <a:lnTo>
                    <a:pt x="644" y="209"/>
                  </a:lnTo>
                  <a:lnTo>
                    <a:pt x="654" y="203"/>
                  </a:lnTo>
                  <a:lnTo>
                    <a:pt x="652" y="190"/>
                  </a:lnTo>
                  <a:lnTo>
                    <a:pt x="638" y="187"/>
                  </a:lnTo>
                  <a:lnTo>
                    <a:pt x="628" y="187"/>
                  </a:lnTo>
                  <a:lnTo>
                    <a:pt x="614" y="187"/>
                  </a:lnTo>
                  <a:lnTo>
                    <a:pt x="601" y="182"/>
                  </a:lnTo>
                  <a:lnTo>
                    <a:pt x="601" y="169"/>
                  </a:lnTo>
                  <a:lnTo>
                    <a:pt x="606" y="155"/>
                  </a:lnTo>
                  <a:lnTo>
                    <a:pt x="598" y="142"/>
                  </a:lnTo>
                  <a:lnTo>
                    <a:pt x="598" y="131"/>
                  </a:lnTo>
                  <a:lnTo>
                    <a:pt x="596" y="115"/>
                  </a:lnTo>
                  <a:lnTo>
                    <a:pt x="585" y="102"/>
                  </a:lnTo>
                  <a:lnTo>
                    <a:pt x="574" y="96"/>
                  </a:lnTo>
                  <a:lnTo>
                    <a:pt x="561" y="86"/>
                  </a:lnTo>
                  <a:lnTo>
                    <a:pt x="561" y="75"/>
                  </a:lnTo>
                  <a:lnTo>
                    <a:pt x="574" y="75"/>
                  </a:lnTo>
                  <a:lnTo>
                    <a:pt x="585" y="78"/>
                  </a:lnTo>
                  <a:lnTo>
                    <a:pt x="598" y="75"/>
                  </a:lnTo>
                  <a:lnTo>
                    <a:pt x="612" y="80"/>
                  </a:lnTo>
                  <a:lnTo>
                    <a:pt x="625" y="83"/>
                  </a:lnTo>
                  <a:lnTo>
                    <a:pt x="636" y="88"/>
                  </a:lnTo>
                  <a:lnTo>
                    <a:pt x="649" y="94"/>
                  </a:lnTo>
                  <a:lnTo>
                    <a:pt x="662" y="99"/>
                  </a:lnTo>
                  <a:lnTo>
                    <a:pt x="676" y="102"/>
                  </a:lnTo>
                  <a:lnTo>
                    <a:pt x="686" y="94"/>
                  </a:lnTo>
                  <a:lnTo>
                    <a:pt x="697" y="80"/>
                  </a:lnTo>
                  <a:lnTo>
                    <a:pt x="708" y="80"/>
                  </a:lnTo>
                  <a:lnTo>
                    <a:pt x="721" y="80"/>
                  </a:lnTo>
                  <a:lnTo>
                    <a:pt x="735" y="75"/>
                  </a:lnTo>
                  <a:lnTo>
                    <a:pt x="745" y="75"/>
                  </a:lnTo>
                  <a:lnTo>
                    <a:pt x="759" y="70"/>
                  </a:lnTo>
                  <a:lnTo>
                    <a:pt x="772" y="64"/>
                  </a:lnTo>
                  <a:lnTo>
                    <a:pt x="785" y="54"/>
                  </a:lnTo>
                  <a:lnTo>
                    <a:pt x="796" y="54"/>
                  </a:lnTo>
                  <a:lnTo>
                    <a:pt x="812" y="46"/>
                  </a:lnTo>
                  <a:lnTo>
                    <a:pt x="828" y="38"/>
                  </a:lnTo>
                  <a:lnTo>
                    <a:pt x="839" y="27"/>
                  </a:lnTo>
                  <a:lnTo>
                    <a:pt x="833" y="14"/>
                  </a:lnTo>
                  <a:lnTo>
                    <a:pt x="844" y="8"/>
                  </a:lnTo>
                  <a:lnTo>
                    <a:pt x="858" y="0"/>
                  </a:lnTo>
                  <a:lnTo>
                    <a:pt x="868" y="0"/>
                  </a:lnTo>
                  <a:lnTo>
                    <a:pt x="882" y="8"/>
                  </a:lnTo>
                  <a:lnTo>
                    <a:pt x="882" y="30"/>
                  </a:lnTo>
                  <a:lnTo>
                    <a:pt x="868" y="38"/>
                  </a:lnTo>
                  <a:lnTo>
                    <a:pt x="868" y="51"/>
                  </a:lnTo>
                  <a:lnTo>
                    <a:pt x="879" y="64"/>
                  </a:lnTo>
                  <a:lnTo>
                    <a:pt x="890" y="78"/>
                  </a:lnTo>
                  <a:lnTo>
                    <a:pt x="892" y="88"/>
                  </a:lnTo>
                  <a:lnTo>
                    <a:pt x="890" y="102"/>
                  </a:lnTo>
                  <a:lnTo>
                    <a:pt x="884" y="115"/>
                  </a:lnTo>
                  <a:lnTo>
                    <a:pt x="882" y="128"/>
                  </a:lnTo>
                  <a:lnTo>
                    <a:pt x="882" y="139"/>
                  </a:lnTo>
                  <a:lnTo>
                    <a:pt x="882" y="152"/>
                  </a:lnTo>
                  <a:lnTo>
                    <a:pt x="882" y="166"/>
                  </a:lnTo>
                  <a:lnTo>
                    <a:pt x="882" y="177"/>
                  </a:lnTo>
                  <a:lnTo>
                    <a:pt x="890" y="190"/>
                  </a:lnTo>
                  <a:lnTo>
                    <a:pt x="892" y="203"/>
                  </a:lnTo>
                  <a:lnTo>
                    <a:pt x="895" y="217"/>
                  </a:lnTo>
                  <a:lnTo>
                    <a:pt x="900" y="227"/>
                  </a:lnTo>
                  <a:lnTo>
                    <a:pt x="914" y="233"/>
                  </a:lnTo>
                  <a:lnTo>
                    <a:pt x="927" y="238"/>
                  </a:lnTo>
                  <a:lnTo>
                    <a:pt x="943" y="246"/>
                  </a:lnTo>
                  <a:lnTo>
                    <a:pt x="954" y="249"/>
                  </a:lnTo>
                  <a:lnTo>
                    <a:pt x="967" y="249"/>
                  </a:lnTo>
                  <a:lnTo>
                    <a:pt x="980" y="243"/>
                  </a:lnTo>
                  <a:lnTo>
                    <a:pt x="994" y="238"/>
                  </a:lnTo>
                  <a:lnTo>
                    <a:pt x="1005" y="233"/>
                  </a:lnTo>
                  <a:lnTo>
                    <a:pt x="1026" y="233"/>
                  </a:lnTo>
                  <a:lnTo>
                    <a:pt x="1039" y="233"/>
                  </a:lnTo>
                  <a:lnTo>
                    <a:pt x="1053" y="219"/>
                  </a:lnTo>
                  <a:lnTo>
                    <a:pt x="1066" y="211"/>
                  </a:lnTo>
                  <a:lnTo>
                    <a:pt x="1077" y="211"/>
                  </a:lnTo>
                  <a:lnTo>
                    <a:pt x="1093" y="209"/>
                  </a:lnTo>
                  <a:lnTo>
                    <a:pt x="1095" y="211"/>
                  </a:lnTo>
                  <a:lnTo>
                    <a:pt x="1109" y="211"/>
                  </a:lnTo>
                  <a:lnTo>
                    <a:pt x="1122" y="222"/>
                  </a:lnTo>
                  <a:lnTo>
                    <a:pt x="1138" y="219"/>
                  </a:lnTo>
                  <a:lnTo>
                    <a:pt x="1152" y="209"/>
                  </a:lnTo>
                  <a:lnTo>
                    <a:pt x="1152" y="195"/>
                  </a:lnTo>
                  <a:lnTo>
                    <a:pt x="1138" y="187"/>
                  </a:lnTo>
                  <a:lnTo>
                    <a:pt x="1141" y="174"/>
                  </a:lnTo>
                  <a:lnTo>
                    <a:pt x="1154" y="177"/>
                  </a:lnTo>
                  <a:lnTo>
                    <a:pt x="1165" y="182"/>
                  </a:lnTo>
                  <a:lnTo>
                    <a:pt x="1178" y="177"/>
                  </a:lnTo>
                  <a:lnTo>
                    <a:pt x="1192" y="171"/>
                  </a:lnTo>
                  <a:lnTo>
                    <a:pt x="1202" y="171"/>
                  </a:lnTo>
                  <a:lnTo>
                    <a:pt x="1210" y="185"/>
                  </a:lnTo>
                  <a:lnTo>
                    <a:pt x="1221" y="185"/>
                  </a:lnTo>
                  <a:lnTo>
                    <a:pt x="1229" y="193"/>
                  </a:lnTo>
                  <a:lnTo>
                    <a:pt x="1242" y="198"/>
                  </a:lnTo>
                  <a:lnTo>
                    <a:pt x="1258" y="203"/>
                  </a:lnTo>
                  <a:lnTo>
                    <a:pt x="1269" y="198"/>
                  </a:lnTo>
                  <a:lnTo>
                    <a:pt x="1283" y="187"/>
                  </a:lnTo>
                  <a:lnTo>
                    <a:pt x="1296" y="190"/>
                  </a:lnTo>
                  <a:lnTo>
                    <a:pt x="1307" y="187"/>
                  </a:lnTo>
                  <a:lnTo>
                    <a:pt x="1320" y="193"/>
                  </a:lnTo>
                  <a:lnTo>
                    <a:pt x="1333" y="198"/>
                  </a:lnTo>
                  <a:lnTo>
                    <a:pt x="1347" y="187"/>
                  </a:lnTo>
                  <a:lnTo>
                    <a:pt x="1376" y="147"/>
                  </a:lnTo>
                  <a:lnTo>
                    <a:pt x="1384" y="134"/>
                  </a:lnTo>
                  <a:lnTo>
                    <a:pt x="1392" y="120"/>
                  </a:lnTo>
                  <a:lnTo>
                    <a:pt x="1403" y="104"/>
                  </a:lnTo>
                  <a:lnTo>
                    <a:pt x="1411" y="94"/>
                  </a:lnTo>
                  <a:lnTo>
                    <a:pt x="1421" y="80"/>
                  </a:lnTo>
                  <a:lnTo>
                    <a:pt x="1419" y="67"/>
                  </a:lnTo>
                  <a:lnTo>
                    <a:pt x="1427" y="7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DBE39224-E4F9-EEBA-4C5D-532B0E518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75" y="3432175"/>
              <a:ext cx="773113" cy="839788"/>
            </a:xfrm>
            <a:custGeom>
              <a:avLst/>
              <a:gdLst>
                <a:gd name="T0" fmla="*/ 265 w 487"/>
                <a:gd name="T1" fmla="*/ 27 h 529"/>
                <a:gd name="T2" fmla="*/ 147 w 487"/>
                <a:gd name="T3" fmla="*/ 0 h 529"/>
                <a:gd name="T4" fmla="*/ 51 w 487"/>
                <a:gd name="T5" fmla="*/ 19 h 529"/>
                <a:gd name="T6" fmla="*/ 19 w 487"/>
                <a:gd name="T7" fmla="*/ 121 h 529"/>
                <a:gd name="T8" fmla="*/ 0 w 487"/>
                <a:gd name="T9" fmla="*/ 193 h 529"/>
                <a:gd name="T10" fmla="*/ 22 w 487"/>
                <a:gd name="T11" fmla="*/ 209 h 529"/>
                <a:gd name="T12" fmla="*/ 38 w 487"/>
                <a:gd name="T13" fmla="*/ 236 h 529"/>
                <a:gd name="T14" fmla="*/ 62 w 487"/>
                <a:gd name="T15" fmla="*/ 257 h 529"/>
                <a:gd name="T16" fmla="*/ 88 w 487"/>
                <a:gd name="T17" fmla="*/ 276 h 529"/>
                <a:gd name="T18" fmla="*/ 112 w 487"/>
                <a:gd name="T19" fmla="*/ 284 h 529"/>
                <a:gd name="T20" fmla="*/ 139 w 487"/>
                <a:gd name="T21" fmla="*/ 302 h 529"/>
                <a:gd name="T22" fmla="*/ 161 w 487"/>
                <a:gd name="T23" fmla="*/ 316 h 529"/>
                <a:gd name="T24" fmla="*/ 185 w 487"/>
                <a:gd name="T25" fmla="*/ 329 h 529"/>
                <a:gd name="T26" fmla="*/ 211 w 487"/>
                <a:gd name="T27" fmla="*/ 348 h 529"/>
                <a:gd name="T28" fmla="*/ 235 w 487"/>
                <a:gd name="T29" fmla="*/ 361 h 529"/>
                <a:gd name="T30" fmla="*/ 259 w 487"/>
                <a:gd name="T31" fmla="*/ 364 h 529"/>
                <a:gd name="T32" fmla="*/ 286 w 487"/>
                <a:gd name="T33" fmla="*/ 374 h 529"/>
                <a:gd name="T34" fmla="*/ 300 w 487"/>
                <a:gd name="T35" fmla="*/ 398 h 529"/>
                <a:gd name="T36" fmla="*/ 284 w 487"/>
                <a:gd name="T37" fmla="*/ 423 h 529"/>
                <a:gd name="T38" fmla="*/ 268 w 487"/>
                <a:gd name="T39" fmla="*/ 449 h 529"/>
                <a:gd name="T40" fmla="*/ 251 w 487"/>
                <a:gd name="T41" fmla="*/ 476 h 529"/>
                <a:gd name="T42" fmla="*/ 246 w 487"/>
                <a:gd name="T43" fmla="*/ 503 h 529"/>
                <a:gd name="T44" fmla="*/ 257 w 487"/>
                <a:gd name="T45" fmla="*/ 511 h 529"/>
                <a:gd name="T46" fmla="*/ 284 w 487"/>
                <a:gd name="T47" fmla="*/ 513 h 529"/>
                <a:gd name="T48" fmla="*/ 308 w 487"/>
                <a:gd name="T49" fmla="*/ 524 h 529"/>
                <a:gd name="T50" fmla="*/ 334 w 487"/>
                <a:gd name="T51" fmla="*/ 527 h 529"/>
                <a:gd name="T52" fmla="*/ 358 w 487"/>
                <a:gd name="T53" fmla="*/ 527 h 529"/>
                <a:gd name="T54" fmla="*/ 382 w 487"/>
                <a:gd name="T55" fmla="*/ 521 h 529"/>
                <a:gd name="T56" fmla="*/ 409 w 487"/>
                <a:gd name="T57" fmla="*/ 524 h 529"/>
                <a:gd name="T58" fmla="*/ 428 w 487"/>
                <a:gd name="T59" fmla="*/ 503 h 529"/>
                <a:gd name="T60" fmla="*/ 449 w 487"/>
                <a:gd name="T61" fmla="*/ 479 h 529"/>
                <a:gd name="T62" fmla="*/ 473 w 487"/>
                <a:gd name="T63" fmla="*/ 460 h 529"/>
                <a:gd name="T64" fmla="*/ 468 w 487"/>
                <a:gd name="T65" fmla="*/ 436 h 529"/>
                <a:gd name="T66" fmla="*/ 479 w 487"/>
                <a:gd name="T67" fmla="*/ 409 h 529"/>
                <a:gd name="T68" fmla="*/ 479 w 487"/>
                <a:gd name="T69" fmla="*/ 385 h 529"/>
                <a:gd name="T70" fmla="*/ 479 w 487"/>
                <a:gd name="T71" fmla="*/ 361 h 529"/>
                <a:gd name="T72" fmla="*/ 484 w 487"/>
                <a:gd name="T73" fmla="*/ 332 h 529"/>
                <a:gd name="T74" fmla="*/ 484 w 487"/>
                <a:gd name="T75" fmla="*/ 305 h 529"/>
                <a:gd name="T76" fmla="*/ 457 w 487"/>
                <a:gd name="T77" fmla="*/ 302 h 529"/>
                <a:gd name="T78" fmla="*/ 431 w 487"/>
                <a:gd name="T79" fmla="*/ 292 h 529"/>
                <a:gd name="T80" fmla="*/ 425 w 487"/>
                <a:gd name="T81" fmla="*/ 265 h 529"/>
                <a:gd name="T82" fmla="*/ 423 w 487"/>
                <a:gd name="T83" fmla="*/ 241 h 529"/>
                <a:gd name="T84" fmla="*/ 423 w 487"/>
                <a:gd name="T85" fmla="*/ 214 h 529"/>
                <a:gd name="T86" fmla="*/ 404 w 487"/>
                <a:gd name="T87" fmla="*/ 195 h 529"/>
                <a:gd name="T88" fmla="*/ 377 w 487"/>
                <a:gd name="T89" fmla="*/ 185 h 529"/>
                <a:gd name="T90" fmla="*/ 353 w 487"/>
                <a:gd name="T91" fmla="*/ 187 h 529"/>
                <a:gd name="T92" fmla="*/ 326 w 487"/>
                <a:gd name="T93" fmla="*/ 187 h 529"/>
                <a:gd name="T94" fmla="*/ 302 w 487"/>
                <a:gd name="T95" fmla="*/ 190 h 529"/>
                <a:gd name="T96" fmla="*/ 289 w 487"/>
                <a:gd name="T97" fmla="*/ 171 h 529"/>
                <a:gd name="T98" fmla="*/ 292 w 487"/>
                <a:gd name="T99" fmla="*/ 147 h 529"/>
                <a:gd name="T100" fmla="*/ 292 w 487"/>
                <a:gd name="T101" fmla="*/ 121 h 529"/>
                <a:gd name="T102" fmla="*/ 286 w 487"/>
                <a:gd name="T103" fmla="*/ 97 h 529"/>
                <a:gd name="T104" fmla="*/ 286 w 487"/>
                <a:gd name="T105" fmla="*/ 7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7" h="529">
                  <a:moveTo>
                    <a:pt x="281" y="62"/>
                  </a:moveTo>
                  <a:lnTo>
                    <a:pt x="265" y="27"/>
                  </a:lnTo>
                  <a:lnTo>
                    <a:pt x="206" y="0"/>
                  </a:lnTo>
                  <a:lnTo>
                    <a:pt x="147" y="0"/>
                  </a:lnTo>
                  <a:lnTo>
                    <a:pt x="99" y="14"/>
                  </a:lnTo>
                  <a:lnTo>
                    <a:pt x="51" y="19"/>
                  </a:lnTo>
                  <a:lnTo>
                    <a:pt x="19" y="78"/>
                  </a:lnTo>
                  <a:lnTo>
                    <a:pt x="19" y="121"/>
                  </a:lnTo>
                  <a:lnTo>
                    <a:pt x="3" y="187"/>
                  </a:lnTo>
                  <a:lnTo>
                    <a:pt x="0" y="193"/>
                  </a:lnTo>
                  <a:lnTo>
                    <a:pt x="8" y="198"/>
                  </a:lnTo>
                  <a:lnTo>
                    <a:pt x="22" y="209"/>
                  </a:lnTo>
                  <a:lnTo>
                    <a:pt x="32" y="222"/>
                  </a:lnTo>
                  <a:lnTo>
                    <a:pt x="38" y="236"/>
                  </a:lnTo>
                  <a:lnTo>
                    <a:pt x="51" y="244"/>
                  </a:lnTo>
                  <a:lnTo>
                    <a:pt x="62" y="257"/>
                  </a:lnTo>
                  <a:lnTo>
                    <a:pt x="75" y="268"/>
                  </a:lnTo>
                  <a:lnTo>
                    <a:pt x="88" y="276"/>
                  </a:lnTo>
                  <a:lnTo>
                    <a:pt x="99" y="284"/>
                  </a:lnTo>
                  <a:lnTo>
                    <a:pt x="112" y="284"/>
                  </a:lnTo>
                  <a:lnTo>
                    <a:pt x="126" y="292"/>
                  </a:lnTo>
                  <a:lnTo>
                    <a:pt x="139" y="302"/>
                  </a:lnTo>
                  <a:lnTo>
                    <a:pt x="150" y="302"/>
                  </a:lnTo>
                  <a:lnTo>
                    <a:pt x="161" y="316"/>
                  </a:lnTo>
                  <a:lnTo>
                    <a:pt x="171" y="318"/>
                  </a:lnTo>
                  <a:lnTo>
                    <a:pt x="185" y="329"/>
                  </a:lnTo>
                  <a:lnTo>
                    <a:pt x="198" y="340"/>
                  </a:lnTo>
                  <a:lnTo>
                    <a:pt x="211" y="348"/>
                  </a:lnTo>
                  <a:lnTo>
                    <a:pt x="222" y="353"/>
                  </a:lnTo>
                  <a:lnTo>
                    <a:pt x="235" y="361"/>
                  </a:lnTo>
                  <a:lnTo>
                    <a:pt x="249" y="361"/>
                  </a:lnTo>
                  <a:lnTo>
                    <a:pt x="259" y="364"/>
                  </a:lnTo>
                  <a:lnTo>
                    <a:pt x="273" y="366"/>
                  </a:lnTo>
                  <a:lnTo>
                    <a:pt x="286" y="374"/>
                  </a:lnTo>
                  <a:lnTo>
                    <a:pt x="300" y="385"/>
                  </a:lnTo>
                  <a:lnTo>
                    <a:pt x="300" y="398"/>
                  </a:lnTo>
                  <a:lnTo>
                    <a:pt x="289" y="409"/>
                  </a:lnTo>
                  <a:lnTo>
                    <a:pt x="284" y="423"/>
                  </a:lnTo>
                  <a:lnTo>
                    <a:pt x="270" y="436"/>
                  </a:lnTo>
                  <a:lnTo>
                    <a:pt x="268" y="449"/>
                  </a:lnTo>
                  <a:lnTo>
                    <a:pt x="259" y="463"/>
                  </a:lnTo>
                  <a:lnTo>
                    <a:pt x="251" y="476"/>
                  </a:lnTo>
                  <a:lnTo>
                    <a:pt x="249" y="489"/>
                  </a:lnTo>
                  <a:lnTo>
                    <a:pt x="246" y="503"/>
                  </a:lnTo>
                  <a:lnTo>
                    <a:pt x="246" y="513"/>
                  </a:lnTo>
                  <a:lnTo>
                    <a:pt x="257" y="511"/>
                  </a:lnTo>
                  <a:lnTo>
                    <a:pt x="270" y="511"/>
                  </a:lnTo>
                  <a:lnTo>
                    <a:pt x="284" y="513"/>
                  </a:lnTo>
                  <a:lnTo>
                    <a:pt x="294" y="521"/>
                  </a:lnTo>
                  <a:lnTo>
                    <a:pt x="308" y="524"/>
                  </a:lnTo>
                  <a:lnTo>
                    <a:pt x="321" y="524"/>
                  </a:lnTo>
                  <a:lnTo>
                    <a:pt x="334" y="527"/>
                  </a:lnTo>
                  <a:lnTo>
                    <a:pt x="345" y="527"/>
                  </a:lnTo>
                  <a:lnTo>
                    <a:pt x="358" y="527"/>
                  </a:lnTo>
                  <a:lnTo>
                    <a:pt x="372" y="529"/>
                  </a:lnTo>
                  <a:lnTo>
                    <a:pt x="382" y="521"/>
                  </a:lnTo>
                  <a:lnTo>
                    <a:pt x="396" y="524"/>
                  </a:lnTo>
                  <a:lnTo>
                    <a:pt x="409" y="524"/>
                  </a:lnTo>
                  <a:lnTo>
                    <a:pt x="423" y="513"/>
                  </a:lnTo>
                  <a:lnTo>
                    <a:pt x="428" y="503"/>
                  </a:lnTo>
                  <a:lnTo>
                    <a:pt x="436" y="489"/>
                  </a:lnTo>
                  <a:lnTo>
                    <a:pt x="449" y="479"/>
                  </a:lnTo>
                  <a:lnTo>
                    <a:pt x="463" y="473"/>
                  </a:lnTo>
                  <a:lnTo>
                    <a:pt x="473" y="460"/>
                  </a:lnTo>
                  <a:lnTo>
                    <a:pt x="473" y="449"/>
                  </a:lnTo>
                  <a:lnTo>
                    <a:pt x="468" y="436"/>
                  </a:lnTo>
                  <a:lnTo>
                    <a:pt x="473" y="423"/>
                  </a:lnTo>
                  <a:lnTo>
                    <a:pt x="479" y="409"/>
                  </a:lnTo>
                  <a:lnTo>
                    <a:pt x="479" y="398"/>
                  </a:lnTo>
                  <a:lnTo>
                    <a:pt x="479" y="385"/>
                  </a:lnTo>
                  <a:lnTo>
                    <a:pt x="479" y="372"/>
                  </a:lnTo>
                  <a:lnTo>
                    <a:pt x="479" y="361"/>
                  </a:lnTo>
                  <a:lnTo>
                    <a:pt x="479" y="345"/>
                  </a:lnTo>
                  <a:lnTo>
                    <a:pt x="484" y="332"/>
                  </a:lnTo>
                  <a:lnTo>
                    <a:pt x="487" y="318"/>
                  </a:lnTo>
                  <a:lnTo>
                    <a:pt x="484" y="305"/>
                  </a:lnTo>
                  <a:lnTo>
                    <a:pt x="473" y="302"/>
                  </a:lnTo>
                  <a:lnTo>
                    <a:pt x="457" y="302"/>
                  </a:lnTo>
                  <a:lnTo>
                    <a:pt x="444" y="300"/>
                  </a:lnTo>
                  <a:lnTo>
                    <a:pt x="431" y="292"/>
                  </a:lnTo>
                  <a:lnTo>
                    <a:pt x="428" y="278"/>
                  </a:lnTo>
                  <a:lnTo>
                    <a:pt x="425" y="265"/>
                  </a:lnTo>
                  <a:lnTo>
                    <a:pt x="428" y="254"/>
                  </a:lnTo>
                  <a:lnTo>
                    <a:pt x="423" y="241"/>
                  </a:lnTo>
                  <a:lnTo>
                    <a:pt x="417" y="227"/>
                  </a:lnTo>
                  <a:lnTo>
                    <a:pt x="423" y="214"/>
                  </a:lnTo>
                  <a:lnTo>
                    <a:pt x="415" y="203"/>
                  </a:lnTo>
                  <a:lnTo>
                    <a:pt x="404" y="195"/>
                  </a:lnTo>
                  <a:lnTo>
                    <a:pt x="390" y="190"/>
                  </a:lnTo>
                  <a:lnTo>
                    <a:pt x="377" y="185"/>
                  </a:lnTo>
                  <a:lnTo>
                    <a:pt x="364" y="185"/>
                  </a:lnTo>
                  <a:lnTo>
                    <a:pt x="353" y="187"/>
                  </a:lnTo>
                  <a:lnTo>
                    <a:pt x="340" y="187"/>
                  </a:lnTo>
                  <a:lnTo>
                    <a:pt x="326" y="187"/>
                  </a:lnTo>
                  <a:lnTo>
                    <a:pt x="316" y="193"/>
                  </a:lnTo>
                  <a:lnTo>
                    <a:pt x="302" y="190"/>
                  </a:lnTo>
                  <a:lnTo>
                    <a:pt x="286" y="185"/>
                  </a:lnTo>
                  <a:lnTo>
                    <a:pt x="289" y="171"/>
                  </a:lnTo>
                  <a:lnTo>
                    <a:pt x="292" y="158"/>
                  </a:lnTo>
                  <a:lnTo>
                    <a:pt x="292" y="147"/>
                  </a:lnTo>
                  <a:lnTo>
                    <a:pt x="286" y="134"/>
                  </a:lnTo>
                  <a:lnTo>
                    <a:pt x="292" y="121"/>
                  </a:lnTo>
                  <a:lnTo>
                    <a:pt x="292" y="107"/>
                  </a:lnTo>
                  <a:lnTo>
                    <a:pt x="286" y="97"/>
                  </a:lnTo>
                  <a:lnTo>
                    <a:pt x="286" y="83"/>
                  </a:lnTo>
                  <a:lnTo>
                    <a:pt x="286" y="70"/>
                  </a:lnTo>
                  <a:lnTo>
                    <a:pt x="281" y="62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C9639E19-23CA-6B38-31AC-22993B444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588" y="3725862"/>
              <a:ext cx="1481139" cy="3070225"/>
            </a:xfrm>
            <a:custGeom>
              <a:avLst/>
              <a:gdLst>
                <a:gd name="T0" fmla="*/ 933 w 933"/>
                <a:gd name="T1" fmla="*/ 291 h 1934"/>
                <a:gd name="T2" fmla="*/ 858 w 933"/>
                <a:gd name="T3" fmla="*/ 360 h 1934"/>
                <a:gd name="T4" fmla="*/ 773 w 933"/>
                <a:gd name="T5" fmla="*/ 438 h 1934"/>
                <a:gd name="T6" fmla="*/ 698 w 933"/>
                <a:gd name="T7" fmla="*/ 539 h 1934"/>
                <a:gd name="T8" fmla="*/ 674 w 933"/>
                <a:gd name="T9" fmla="*/ 641 h 1934"/>
                <a:gd name="T10" fmla="*/ 650 w 933"/>
                <a:gd name="T11" fmla="*/ 740 h 1934"/>
                <a:gd name="T12" fmla="*/ 698 w 933"/>
                <a:gd name="T13" fmla="*/ 823 h 1934"/>
                <a:gd name="T14" fmla="*/ 746 w 933"/>
                <a:gd name="T15" fmla="*/ 908 h 1934"/>
                <a:gd name="T16" fmla="*/ 709 w 933"/>
                <a:gd name="T17" fmla="*/ 1010 h 1934"/>
                <a:gd name="T18" fmla="*/ 612 w 933"/>
                <a:gd name="T19" fmla="*/ 1058 h 1934"/>
                <a:gd name="T20" fmla="*/ 508 w 933"/>
                <a:gd name="T21" fmla="*/ 1076 h 1934"/>
                <a:gd name="T22" fmla="*/ 479 w 933"/>
                <a:gd name="T23" fmla="*/ 1124 h 1934"/>
                <a:gd name="T24" fmla="*/ 444 w 933"/>
                <a:gd name="T25" fmla="*/ 1215 h 1934"/>
                <a:gd name="T26" fmla="*/ 342 w 933"/>
                <a:gd name="T27" fmla="*/ 1197 h 1934"/>
                <a:gd name="T28" fmla="*/ 366 w 933"/>
                <a:gd name="T29" fmla="*/ 1285 h 1934"/>
                <a:gd name="T30" fmla="*/ 391 w 933"/>
                <a:gd name="T31" fmla="*/ 1322 h 1934"/>
                <a:gd name="T32" fmla="*/ 374 w 933"/>
                <a:gd name="T33" fmla="*/ 1349 h 1934"/>
                <a:gd name="T34" fmla="*/ 348 w 933"/>
                <a:gd name="T35" fmla="*/ 1429 h 1934"/>
                <a:gd name="T36" fmla="*/ 286 w 933"/>
                <a:gd name="T37" fmla="*/ 1482 h 1934"/>
                <a:gd name="T38" fmla="*/ 254 w 933"/>
                <a:gd name="T39" fmla="*/ 1571 h 1934"/>
                <a:gd name="T40" fmla="*/ 342 w 933"/>
                <a:gd name="T41" fmla="*/ 1619 h 1934"/>
                <a:gd name="T42" fmla="*/ 270 w 933"/>
                <a:gd name="T43" fmla="*/ 1710 h 1934"/>
                <a:gd name="T44" fmla="*/ 241 w 933"/>
                <a:gd name="T45" fmla="*/ 1790 h 1934"/>
                <a:gd name="T46" fmla="*/ 219 w 933"/>
                <a:gd name="T47" fmla="*/ 1867 h 1934"/>
                <a:gd name="T48" fmla="*/ 222 w 933"/>
                <a:gd name="T49" fmla="*/ 1929 h 1934"/>
                <a:gd name="T50" fmla="*/ 126 w 933"/>
                <a:gd name="T51" fmla="*/ 1929 h 1934"/>
                <a:gd name="T52" fmla="*/ 88 w 933"/>
                <a:gd name="T53" fmla="*/ 1846 h 1934"/>
                <a:gd name="T54" fmla="*/ 27 w 933"/>
                <a:gd name="T55" fmla="*/ 1795 h 1934"/>
                <a:gd name="T56" fmla="*/ 46 w 933"/>
                <a:gd name="T57" fmla="*/ 1694 h 1934"/>
                <a:gd name="T58" fmla="*/ 67 w 933"/>
                <a:gd name="T59" fmla="*/ 1595 h 1934"/>
                <a:gd name="T60" fmla="*/ 67 w 933"/>
                <a:gd name="T61" fmla="*/ 1501 h 1934"/>
                <a:gd name="T62" fmla="*/ 78 w 933"/>
                <a:gd name="T63" fmla="*/ 1450 h 1934"/>
                <a:gd name="T64" fmla="*/ 32 w 933"/>
                <a:gd name="T65" fmla="*/ 1381 h 1934"/>
                <a:gd name="T66" fmla="*/ 19 w 933"/>
                <a:gd name="T67" fmla="*/ 1285 h 1934"/>
                <a:gd name="T68" fmla="*/ 3 w 933"/>
                <a:gd name="T69" fmla="*/ 1186 h 1934"/>
                <a:gd name="T70" fmla="*/ 38 w 933"/>
                <a:gd name="T71" fmla="*/ 1087 h 1934"/>
                <a:gd name="T72" fmla="*/ 14 w 933"/>
                <a:gd name="T73" fmla="*/ 986 h 1934"/>
                <a:gd name="T74" fmla="*/ 27 w 933"/>
                <a:gd name="T75" fmla="*/ 887 h 1934"/>
                <a:gd name="T76" fmla="*/ 64 w 933"/>
                <a:gd name="T77" fmla="*/ 804 h 1934"/>
                <a:gd name="T78" fmla="*/ 43 w 933"/>
                <a:gd name="T79" fmla="*/ 710 h 1934"/>
                <a:gd name="T80" fmla="*/ 3 w 933"/>
                <a:gd name="T81" fmla="*/ 609 h 1934"/>
                <a:gd name="T82" fmla="*/ 24 w 933"/>
                <a:gd name="T83" fmla="*/ 518 h 1934"/>
                <a:gd name="T84" fmla="*/ 46 w 933"/>
                <a:gd name="T85" fmla="*/ 414 h 1934"/>
                <a:gd name="T86" fmla="*/ 94 w 933"/>
                <a:gd name="T87" fmla="*/ 318 h 1934"/>
                <a:gd name="T88" fmla="*/ 88 w 933"/>
                <a:gd name="T89" fmla="*/ 216 h 1934"/>
                <a:gd name="T90" fmla="*/ 158 w 933"/>
                <a:gd name="T91" fmla="*/ 42 h 1934"/>
                <a:gd name="T92" fmla="*/ 241 w 933"/>
                <a:gd name="T93" fmla="*/ 13 h 1934"/>
                <a:gd name="T94" fmla="*/ 324 w 933"/>
                <a:gd name="T95" fmla="*/ 51 h 1934"/>
                <a:gd name="T96" fmla="*/ 396 w 933"/>
                <a:gd name="T97" fmla="*/ 0 h 1934"/>
                <a:gd name="T98" fmla="*/ 484 w 933"/>
                <a:gd name="T99" fmla="*/ 83 h 1934"/>
                <a:gd name="T100" fmla="*/ 580 w 933"/>
                <a:gd name="T101" fmla="*/ 133 h 1934"/>
                <a:gd name="T102" fmla="*/ 682 w 933"/>
                <a:gd name="T103" fmla="*/ 181 h 1934"/>
                <a:gd name="T104" fmla="*/ 668 w 933"/>
                <a:gd name="T105" fmla="*/ 278 h 1934"/>
                <a:gd name="T106" fmla="*/ 703 w 933"/>
                <a:gd name="T107" fmla="*/ 336 h 1934"/>
                <a:gd name="T108" fmla="*/ 805 w 933"/>
                <a:gd name="T109" fmla="*/ 339 h 1934"/>
                <a:gd name="T110" fmla="*/ 882 w 933"/>
                <a:gd name="T111" fmla="*/ 264 h 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3" h="1934">
                  <a:moveTo>
                    <a:pt x="893" y="229"/>
                  </a:moveTo>
                  <a:lnTo>
                    <a:pt x="906" y="224"/>
                  </a:lnTo>
                  <a:lnTo>
                    <a:pt x="920" y="227"/>
                  </a:lnTo>
                  <a:lnTo>
                    <a:pt x="928" y="240"/>
                  </a:lnTo>
                  <a:lnTo>
                    <a:pt x="928" y="254"/>
                  </a:lnTo>
                  <a:lnTo>
                    <a:pt x="933" y="264"/>
                  </a:lnTo>
                  <a:lnTo>
                    <a:pt x="933" y="278"/>
                  </a:lnTo>
                  <a:lnTo>
                    <a:pt x="933" y="291"/>
                  </a:lnTo>
                  <a:lnTo>
                    <a:pt x="930" y="304"/>
                  </a:lnTo>
                  <a:lnTo>
                    <a:pt x="930" y="315"/>
                  </a:lnTo>
                  <a:lnTo>
                    <a:pt x="922" y="328"/>
                  </a:lnTo>
                  <a:lnTo>
                    <a:pt x="909" y="339"/>
                  </a:lnTo>
                  <a:lnTo>
                    <a:pt x="896" y="339"/>
                  </a:lnTo>
                  <a:lnTo>
                    <a:pt x="885" y="344"/>
                  </a:lnTo>
                  <a:lnTo>
                    <a:pt x="872" y="352"/>
                  </a:lnTo>
                  <a:lnTo>
                    <a:pt x="858" y="360"/>
                  </a:lnTo>
                  <a:lnTo>
                    <a:pt x="853" y="374"/>
                  </a:lnTo>
                  <a:lnTo>
                    <a:pt x="840" y="379"/>
                  </a:lnTo>
                  <a:lnTo>
                    <a:pt x="826" y="382"/>
                  </a:lnTo>
                  <a:lnTo>
                    <a:pt x="815" y="387"/>
                  </a:lnTo>
                  <a:lnTo>
                    <a:pt x="802" y="400"/>
                  </a:lnTo>
                  <a:lnTo>
                    <a:pt x="797" y="414"/>
                  </a:lnTo>
                  <a:lnTo>
                    <a:pt x="786" y="427"/>
                  </a:lnTo>
                  <a:lnTo>
                    <a:pt x="773" y="438"/>
                  </a:lnTo>
                  <a:lnTo>
                    <a:pt x="765" y="451"/>
                  </a:lnTo>
                  <a:lnTo>
                    <a:pt x="751" y="465"/>
                  </a:lnTo>
                  <a:lnTo>
                    <a:pt x="743" y="475"/>
                  </a:lnTo>
                  <a:lnTo>
                    <a:pt x="733" y="489"/>
                  </a:lnTo>
                  <a:lnTo>
                    <a:pt x="725" y="502"/>
                  </a:lnTo>
                  <a:lnTo>
                    <a:pt x="714" y="513"/>
                  </a:lnTo>
                  <a:lnTo>
                    <a:pt x="703" y="526"/>
                  </a:lnTo>
                  <a:lnTo>
                    <a:pt x="698" y="539"/>
                  </a:lnTo>
                  <a:lnTo>
                    <a:pt x="695" y="553"/>
                  </a:lnTo>
                  <a:lnTo>
                    <a:pt x="693" y="563"/>
                  </a:lnTo>
                  <a:lnTo>
                    <a:pt x="690" y="577"/>
                  </a:lnTo>
                  <a:lnTo>
                    <a:pt x="685" y="590"/>
                  </a:lnTo>
                  <a:lnTo>
                    <a:pt x="685" y="601"/>
                  </a:lnTo>
                  <a:lnTo>
                    <a:pt x="679" y="614"/>
                  </a:lnTo>
                  <a:lnTo>
                    <a:pt x="677" y="628"/>
                  </a:lnTo>
                  <a:lnTo>
                    <a:pt x="674" y="641"/>
                  </a:lnTo>
                  <a:lnTo>
                    <a:pt x="674" y="652"/>
                  </a:lnTo>
                  <a:lnTo>
                    <a:pt x="668" y="665"/>
                  </a:lnTo>
                  <a:lnTo>
                    <a:pt x="668" y="678"/>
                  </a:lnTo>
                  <a:lnTo>
                    <a:pt x="668" y="689"/>
                  </a:lnTo>
                  <a:lnTo>
                    <a:pt x="666" y="702"/>
                  </a:lnTo>
                  <a:lnTo>
                    <a:pt x="658" y="716"/>
                  </a:lnTo>
                  <a:lnTo>
                    <a:pt x="655" y="729"/>
                  </a:lnTo>
                  <a:lnTo>
                    <a:pt x="650" y="740"/>
                  </a:lnTo>
                  <a:lnTo>
                    <a:pt x="650" y="753"/>
                  </a:lnTo>
                  <a:lnTo>
                    <a:pt x="655" y="766"/>
                  </a:lnTo>
                  <a:lnTo>
                    <a:pt x="658" y="780"/>
                  </a:lnTo>
                  <a:lnTo>
                    <a:pt x="658" y="791"/>
                  </a:lnTo>
                  <a:lnTo>
                    <a:pt x="660" y="804"/>
                  </a:lnTo>
                  <a:lnTo>
                    <a:pt x="674" y="809"/>
                  </a:lnTo>
                  <a:lnTo>
                    <a:pt x="685" y="817"/>
                  </a:lnTo>
                  <a:lnTo>
                    <a:pt x="698" y="823"/>
                  </a:lnTo>
                  <a:lnTo>
                    <a:pt x="711" y="828"/>
                  </a:lnTo>
                  <a:lnTo>
                    <a:pt x="725" y="836"/>
                  </a:lnTo>
                  <a:lnTo>
                    <a:pt x="733" y="847"/>
                  </a:lnTo>
                  <a:lnTo>
                    <a:pt x="730" y="860"/>
                  </a:lnTo>
                  <a:lnTo>
                    <a:pt x="719" y="873"/>
                  </a:lnTo>
                  <a:lnTo>
                    <a:pt x="719" y="884"/>
                  </a:lnTo>
                  <a:lnTo>
                    <a:pt x="733" y="897"/>
                  </a:lnTo>
                  <a:lnTo>
                    <a:pt x="746" y="908"/>
                  </a:lnTo>
                  <a:lnTo>
                    <a:pt x="751" y="921"/>
                  </a:lnTo>
                  <a:lnTo>
                    <a:pt x="751" y="932"/>
                  </a:lnTo>
                  <a:lnTo>
                    <a:pt x="749" y="945"/>
                  </a:lnTo>
                  <a:lnTo>
                    <a:pt x="743" y="959"/>
                  </a:lnTo>
                  <a:lnTo>
                    <a:pt x="735" y="970"/>
                  </a:lnTo>
                  <a:lnTo>
                    <a:pt x="725" y="983"/>
                  </a:lnTo>
                  <a:lnTo>
                    <a:pt x="714" y="996"/>
                  </a:lnTo>
                  <a:lnTo>
                    <a:pt x="709" y="1010"/>
                  </a:lnTo>
                  <a:lnTo>
                    <a:pt x="701" y="1020"/>
                  </a:lnTo>
                  <a:lnTo>
                    <a:pt x="693" y="1034"/>
                  </a:lnTo>
                  <a:lnTo>
                    <a:pt x="679" y="1034"/>
                  </a:lnTo>
                  <a:lnTo>
                    <a:pt x="666" y="1036"/>
                  </a:lnTo>
                  <a:lnTo>
                    <a:pt x="650" y="1047"/>
                  </a:lnTo>
                  <a:lnTo>
                    <a:pt x="639" y="1050"/>
                  </a:lnTo>
                  <a:lnTo>
                    <a:pt x="626" y="1052"/>
                  </a:lnTo>
                  <a:lnTo>
                    <a:pt x="612" y="1058"/>
                  </a:lnTo>
                  <a:lnTo>
                    <a:pt x="599" y="1066"/>
                  </a:lnTo>
                  <a:lnTo>
                    <a:pt x="588" y="1066"/>
                  </a:lnTo>
                  <a:lnTo>
                    <a:pt x="572" y="1071"/>
                  </a:lnTo>
                  <a:lnTo>
                    <a:pt x="559" y="1074"/>
                  </a:lnTo>
                  <a:lnTo>
                    <a:pt x="548" y="1076"/>
                  </a:lnTo>
                  <a:lnTo>
                    <a:pt x="535" y="1076"/>
                  </a:lnTo>
                  <a:lnTo>
                    <a:pt x="521" y="1087"/>
                  </a:lnTo>
                  <a:lnTo>
                    <a:pt x="508" y="1076"/>
                  </a:lnTo>
                  <a:lnTo>
                    <a:pt x="497" y="1084"/>
                  </a:lnTo>
                  <a:lnTo>
                    <a:pt x="484" y="1074"/>
                  </a:lnTo>
                  <a:lnTo>
                    <a:pt x="468" y="1066"/>
                  </a:lnTo>
                  <a:lnTo>
                    <a:pt x="463" y="1076"/>
                  </a:lnTo>
                  <a:lnTo>
                    <a:pt x="465" y="1090"/>
                  </a:lnTo>
                  <a:lnTo>
                    <a:pt x="479" y="1100"/>
                  </a:lnTo>
                  <a:lnTo>
                    <a:pt x="481" y="1111"/>
                  </a:lnTo>
                  <a:lnTo>
                    <a:pt x="479" y="1124"/>
                  </a:lnTo>
                  <a:lnTo>
                    <a:pt x="465" y="1135"/>
                  </a:lnTo>
                  <a:lnTo>
                    <a:pt x="465" y="1146"/>
                  </a:lnTo>
                  <a:lnTo>
                    <a:pt x="463" y="1159"/>
                  </a:lnTo>
                  <a:lnTo>
                    <a:pt x="460" y="1173"/>
                  </a:lnTo>
                  <a:lnTo>
                    <a:pt x="468" y="1183"/>
                  </a:lnTo>
                  <a:lnTo>
                    <a:pt x="471" y="1197"/>
                  </a:lnTo>
                  <a:lnTo>
                    <a:pt x="460" y="1210"/>
                  </a:lnTo>
                  <a:lnTo>
                    <a:pt x="444" y="1215"/>
                  </a:lnTo>
                  <a:lnTo>
                    <a:pt x="431" y="1215"/>
                  </a:lnTo>
                  <a:lnTo>
                    <a:pt x="417" y="1215"/>
                  </a:lnTo>
                  <a:lnTo>
                    <a:pt x="404" y="1223"/>
                  </a:lnTo>
                  <a:lnTo>
                    <a:pt x="393" y="1223"/>
                  </a:lnTo>
                  <a:lnTo>
                    <a:pt x="380" y="1210"/>
                  </a:lnTo>
                  <a:lnTo>
                    <a:pt x="366" y="1205"/>
                  </a:lnTo>
                  <a:lnTo>
                    <a:pt x="356" y="1199"/>
                  </a:lnTo>
                  <a:lnTo>
                    <a:pt x="342" y="1197"/>
                  </a:lnTo>
                  <a:lnTo>
                    <a:pt x="337" y="1210"/>
                  </a:lnTo>
                  <a:lnTo>
                    <a:pt x="332" y="1223"/>
                  </a:lnTo>
                  <a:lnTo>
                    <a:pt x="337" y="1234"/>
                  </a:lnTo>
                  <a:lnTo>
                    <a:pt x="342" y="1247"/>
                  </a:lnTo>
                  <a:lnTo>
                    <a:pt x="342" y="1261"/>
                  </a:lnTo>
                  <a:lnTo>
                    <a:pt x="342" y="1271"/>
                  </a:lnTo>
                  <a:lnTo>
                    <a:pt x="356" y="1282"/>
                  </a:lnTo>
                  <a:lnTo>
                    <a:pt x="366" y="1285"/>
                  </a:lnTo>
                  <a:lnTo>
                    <a:pt x="380" y="1295"/>
                  </a:lnTo>
                  <a:lnTo>
                    <a:pt x="393" y="1285"/>
                  </a:lnTo>
                  <a:lnTo>
                    <a:pt x="404" y="1279"/>
                  </a:lnTo>
                  <a:lnTo>
                    <a:pt x="409" y="1293"/>
                  </a:lnTo>
                  <a:lnTo>
                    <a:pt x="412" y="1303"/>
                  </a:lnTo>
                  <a:lnTo>
                    <a:pt x="415" y="1317"/>
                  </a:lnTo>
                  <a:lnTo>
                    <a:pt x="401" y="1322"/>
                  </a:lnTo>
                  <a:lnTo>
                    <a:pt x="391" y="1322"/>
                  </a:lnTo>
                  <a:lnTo>
                    <a:pt x="382" y="1311"/>
                  </a:lnTo>
                  <a:lnTo>
                    <a:pt x="372" y="1311"/>
                  </a:lnTo>
                  <a:lnTo>
                    <a:pt x="358" y="1311"/>
                  </a:lnTo>
                  <a:lnTo>
                    <a:pt x="345" y="1317"/>
                  </a:lnTo>
                  <a:lnTo>
                    <a:pt x="348" y="1330"/>
                  </a:lnTo>
                  <a:lnTo>
                    <a:pt x="361" y="1336"/>
                  </a:lnTo>
                  <a:lnTo>
                    <a:pt x="374" y="1336"/>
                  </a:lnTo>
                  <a:lnTo>
                    <a:pt x="374" y="1349"/>
                  </a:lnTo>
                  <a:lnTo>
                    <a:pt x="361" y="1352"/>
                  </a:lnTo>
                  <a:lnTo>
                    <a:pt x="348" y="1357"/>
                  </a:lnTo>
                  <a:lnTo>
                    <a:pt x="337" y="1368"/>
                  </a:lnTo>
                  <a:lnTo>
                    <a:pt x="337" y="1381"/>
                  </a:lnTo>
                  <a:lnTo>
                    <a:pt x="337" y="1392"/>
                  </a:lnTo>
                  <a:lnTo>
                    <a:pt x="340" y="1405"/>
                  </a:lnTo>
                  <a:lnTo>
                    <a:pt x="342" y="1418"/>
                  </a:lnTo>
                  <a:lnTo>
                    <a:pt x="348" y="1429"/>
                  </a:lnTo>
                  <a:lnTo>
                    <a:pt x="342" y="1442"/>
                  </a:lnTo>
                  <a:lnTo>
                    <a:pt x="329" y="1445"/>
                  </a:lnTo>
                  <a:lnTo>
                    <a:pt x="329" y="1458"/>
                  </a:lnTo>
                  <a:lnTo>
                    <a:pt x="329" y="1472"/>
                  </a:lnTo>
                  <a:lnTo>
                    <a:pt x="316" y="1474"/>
                  </a:lnTo>
                  <a:lnTo>
                    <a:pt x="305" y="1472"/>
                  </a:lnTo>
                  <a:lnTo>
                    <a:pt x="292" y="1472"/>
                  </a:lnTo>
                  <a:lnTo>
                    <a:pt x="286" y="1482"/>
                  </a:lnTo>
                  <a:lnTo>
                    <a:pt x="273" y="1488"/>
                  </a:lnTo>
                  <a:lnTo>
                    <a:pt x="260" y="1496"/>
                  </a:lnTo>
                  <a:lnTo>
                    <a:pt x="254" y="1509"/>
                  </a:lnTo>
                  <a:lnTo>
                    <a:pt x="252" y="1520"/>
                  </a:lnTo>
                  <a:lnTo>
                    <a:pt x="249" y="1533"/>
                  </a:lnTo>
                  <a:lnTo>
                    <a:pt x="249" y="1547"/>
                  </a:lnTo>
                  <a:lnTo>
                    <a:pt x="252" y="1560"/>
                  </a:lnTo>
                  <a:lnTo>
                    <a:pt x="254" y="1571"/>
                  </a:lnTo>
                  <a:lnTo>
                    <a:pt x="268" y="1581"/>
                  </a:lnTo>
                  <a:lnTo>
                    <a:pt x="278" y="1587"/>
                  </a:lnTo>
                  <a:lnTo>
                    <a:pt x="292" y="1600"/>
                  </a:lnTo>
                  <a:lnTo>
                    <a:pt x="305" y="1603"/>
                  </a:lnTo>
                  <a:lnTo>
                    <a:pt x="316" y="1600"/>
                  </a:lnTo>
                  <a:lnTo>
                    <a:pt x="329" y="1595"/>
                  </a:lnTo>
                  <a:lnTo>
                    <a:pt x="340" y="1605"/>
                  </a:lnTo>
                  <a:lnTo>
                    <a:pt x="342" y="1619"/>
                  </a:lnTo>
                  <a:lnTo>
                    <a:pt x="342" y="1632"/>
                  </a:lnTo>
                  <a:lnTo>
                    <a:pt x="332" y="1645"/>
                  </a:lnTo>
                  <a:lnTo>
                    <a:pt x="332" y="1656"/>
                  </a:lnTo>
                  <a:lnTo>
                    <a:pt x="321" y="1669"/>
                  </a:lnTo>
                  <a:lnTo>
                    <a:pt x="308" y="1675"/>
                  </a:lnTo>
                  <a:lnTo>
                    <a:pt x="294" y="1685"/>
                  </a:lnTo>
                  <a:lnTo>
                    <a:pt x="284" y="1696"/>
                  </a:lnTo>
                  <a:lnTo>
                    <a:pt x="270" y="1710"/>
                  </a:lnTo>
                  <a:lnTo>
                    <a:pt x="262" y="1723"/>
                  </a:lnTo>
                  <a:lnTo>
                    <a:pt x="254" y="1736"/>
                  </a:lnTo>
                  <a:lnTo>
                    <a:pt x="268" y="1736"/>
                  </a:lnTo>
                  <a:lnTo>
                    <a:pt x="270" y="1747"/>
                  </a:lnTo>
                  <a:lnTo>
                    <a:pt x="260" y="1760"/>
                  </a:lnTo>
                  <a:lnTo>
                    <a:pt x="254" y="1774"/>
                  </a:lnTo>
                  <a:lnTo>
                    <a:pt x="254" y="1784"/>
                  </a:lnTo>
                  <a:lnTo>
                    <a:pt x="241" y="1790"/>
                  </a:lnTo>
                  <a:lnTo>
                    <a:pt x="227" y="1776"/>
                  </a:lnTo>
                  <a:lnTo>
                    <a:pt x="222" y="1790"/>
                  </a:lnTo>
                  <a:lnTo>
                    <a:pt x="227" y="1800"/>
                  </a:lnTo>
                  <a:lnTo>
                    <a:pt x="222" y="1814"/>
                  </a:lnTo>
                  <a:lnTo>
                    <a:pt x="217" y="1827"/>
                  </a:lnTo>
                  <a:lnTo>
                    <a:pt x="198" y="1859"/>
                  </a:lnTo>
                  <a:lnTo>
                    <a:pt x="209" y="1854"/>
                  </a:lnTo>
                  <a:lnTo>
                    <a:pt x="219" y="1867"/>
                  </a:lnTo>
                  <a:lnTo>
                    <a:pt x="222" y="1881"/>
                  </a:lnTo>
                  <a:lnTo>
                    <a:pt x="222" y="1897"/>
                  </a:lnTo>
                  <a:lnTo>
                    <a:pt x="235" y="1902"/>
                  </a:lnTo>
                  <a:lnTo>
                    <a:pt x="249" y="1907"/>
                  </a:lnTo>
                  <a:lnTo>
                    <a:pt x="257" y="1921"/>
                  </a:lnTo>
                  <a:lnTo>
                    <a:pt x="252" y="1934"/>
                  </a:lnTo>
                  <a:lnTo>
                    <a:pt x="238" y="1934"/>
                  </a:lnTo>
                  <a:lnTo>
                    <a:pt x="222" y="1929"/>
                  </a:lnTo>
                  <a:lnTo>
                    <a:pt x="209" y="1934"/>
                  </a:lnTo>
                  <a:lnTo>
                    <a:pt x="203" y="1921"/>
                  </a:lnTo>
                  <a:lnTo>
                    <a:pt x="187" y="1921"/>
                  </a:lnTo>
                  <a:lnTo>
                    <a:pt x="177" y="1921"/>
                  </a:lnTo>
                  <a:lnTo>
                    <a:pt x="163" y="1921"/>
                  </a:lnTo>
                  <a:lnTo>
                    <a:pt x="150" y="1921"/>
                  </a:lnTo>
                  <a:lnTo>
                    <a:pt x="137" y="1923"/>
                  </a:lnTo>
                  <a:lnTo>
                    <a:pt x="126" y="1929"/>
                  </a:lnTo>
                  <a:lnTo>
                    <a:pt x="113" y="1929"/>
                  </a:lnTo>
                  <a:lnTo>
                    <a:pt x="99" y="1921"/>
                  </a:lnTo>
                  <a:lnTo>
                    <a:pt x="96" y="1907"/>
                  </a:lnTo>
                  <a:lnTo>
                    <a:pt x="94" y="1897"/>
                  </a:lnTo>
                  <a:lnTo>
                    <a:pt x="88" y="1883"/>
                  </a:lnTo>
                  <a:lnTo>
                    <a:pt x="83" y="1870"/>
                  </a:lnTo>
                  <a:lnTo>
                    <a:pt x="88" y="1859"/>
                  </a:lnTo>
                  <a:lnTo>
                    <a:pt x="88" y="1846"/>
                  </a:lnTo>
                  <a:lnTo>
                    <a:pt x="80" y="1832"/>
                  </a:lnTo>
                  <a:lnTo>
                    <a:pt x="67" y="1843"/>
                  </a:lnTo>
                  <a:lnTo>
                    <a:pt x="56" y="1848"/>
                  </a:lnTo>
                  <a:lnTo>
                    <a:pt x="43" y="1846"/>
                  </a:lnTo>
                  <a:lnTo>
                    <a:pt x="32" y="1832"/>
                  </a:lnTo>
                  <a:lnTo>
                    <a:pt x="24" y="1819"/>
                  </a:lnTo>
                  <a:lnTo>
                    <a:pt x="27" y="1808"/>
                  </a:lnTo>
                  <a:lnTo>
                    <a:pt x="27" y="1795"/>
                  </a:lnTo>
                  <a:lnTo>
                    <a:pt x="27" y="1782"/>
                  </a:lnTo>
                  <a:lnTo>
                    <a:pt x="30" y="1771"/>
                  </a:lnTo>
                  <a:lnTo>
                    <a:pt x="32" y="1758"/>
                  </a:lnTo>
                  <a:lnTo>
                    <a:pt x="40" y="1744"/>
                  </a:lnTo>
                  <a:lnTo>
                    <a:pt x="48" y="1734"/>
                  </a:lnTo>
                  <a:lnTo>
                    <a:pt x="56" y="1720"/>
                  </a:lnTo>
                  <a:lnTo>
                    <a:pt x="56" y="1707"/>
                  </a:lnTo>
                  <a:lnTo>
                    <a:pt x="46" y="1694"/>
                  </a:lnTo>
                  <a:lnTo>
                    <a:pt x="46" y="1683"/>
                  </a:lnTo>
                  <a:lnTo>
                    <a:pt x="46" y="1669"/>
                  </a:lnTo>
                  <a:lnTo>
                    <a:pt x="48" y="1656"/>
                  </a:lnTo>
                  <a:lnTo>
                    <a:pt x="56" y="1645"/>
                  </a:lnTo>
                  <a:lnTo>
                    <a:pt x="56" y="1632"/>
                  </a:lnTo>
                  <a:lnTo>
                    <a:pt x="59" y="1619"/>
                  </a:lnTo>
                  <a:lnTo>
                    <a:pt x="64" y="1605"/>
                  </a:lnTo>
                  <a:lnTo>
                    <a:pt x="67" y="1595"/>
                  </a:lnTo>
                  <a:lnTo>
                    <a:pt x="59" y="1581"/>
                  </a:lnTo>
                  <a:lnTo>
                    <a:pt x="59" y="1568"/>
                  </a:lnTo>
                  <a:lnTo>
                    <a:pt x="54" y="1565"/>
                  </a:lnTo>
                  <a:lnTo>
                    <a:pt x="56" y="1549"/>
                  </a:lnTo>
                  <a:lnTo>
                    <a:pt x="56" y="1539"/>
                  </a:lnTo>
                  <a:lnTo>
                    <a:pt x="59" y="1525"/>
                  </a:lnTo>
                  <a:lnTo>
                    <a:pt x="72" y="1512"/>
                  </a:lnTo>
                  <a:lnTo>
                    <a:pt x="67" y="1501"/>
                  </a:lnTo>
                  <a:lnTo>
                    <a:pt x="56" y="1493"/>
                  </a:lnTo>
                  <a:lnTo>
                    <a:pt x="43" y="1488"/>
                  </a:lnTo>
                  <a:lnTo>
                    <a:pt x="30" y="1477"/>
                  </a:lnTo>
                  <a:lnTo>
                    <a:pt x="43" y="1474"/>
                  </a:lnTo>
                  <a:lnTo>
                    <a:pt x="56" y="1474"/>
                  </a:lnTo>
                  <a:lnTo>
                    <a:pt x="72" y="1472"/>
                  </a:lnTo>
                  <a:lnTo>
                    <a:pt x="83" y="1461"/>
                  </a:lnTo>
                  <a:lnTo>
                    <a:pt x="78" y="1450"/>
                  </a:lnTo>
                  <a:lnTo>
                    <a:pt x="64" y="1442"/>
                  </a:lnTo>
                  <a:lnTo>
                    <a:pt x="54" y="1450"/>
                  </a:lnTo>
                  <a:lnTo>
                    <a:pt x="40" y="1442"/>
                  </a:lnTo>
                  <a:lnTo>
                    <a:pt x="40" y="1432"/>
                  </a:lnTo>
                  <a:lnTo>
                    <a:pt x="38" y="1418"/>
                  </a:lnTo>
                  <a:lnTo>
                    <a:pt x="32" y="1405"/>
                  </a:lnTo>
                  <a:lnTo>
                    <a:pt x="32" y="1392"/>
                  </a:lnTo>
                  <a:lnTo>
                    <a:pt x="32" y="1381"/>
                  </a:lnTo>
                  <a:lnTo>
                    <a:pt x="27" y="1368"/>
                  </a:lnTo>
                  <a:lnTo>
                    <a:pt x="14" y="1357"/>
                  </a:lnTo>
                  <a:lnTo>
                    <a:pt x="11" y="1346"/>
                  </a:lnTo>
                  <a:lnTo>
                    <a:pt x="11" y="1333"/>
                  </a:lnTo>
                  <a:lnTo>
                    <a:pt x="22" y="1322"/>
                  </a:lnTo>
                  <a:lnTo>
                    <a:pt x="24" y="1311"/>
                  </a:lnTo>
                  <a:lnTo>
                    <a:pt x="24" y="1298"/>
                  </a:lnTo>
                  <a:lnTo>
                    <a:pt x="19" y="1285"/>
                  </a:lnTo>
                  <a:lnTo>
                    <a:pt x="11" y="1274"/>
                  </a:lnTo>
                  <a:lnTo>
                    <a:pt x="6" y="1261"/>
                  </a:lnTo>
                  <a:lnTo>
                    <a:pt x="3" y="1247"/>
                  </a:lnTo>
                  <a:lnTo>
                    <a:pt x="3" y="1234"/>
                  </a:lnTo>
                  <a:lnTo>
                    <a:pt x="3" y="1223"/>
                  </a:lnTo>
                  <a:lnTo>
                    <a:pt x="3" y="1210"/>
                  </a:lnTo>
                  <a:lnTo>
                    <a:pt x="3" y="1197"/>
                  </a:lnTo>
                  <a:lnTo>
                    <a:pt x="3" y="1186"/>
                  </a:lnTo>
                  <a:lnTo>
                    <a:pt x="3" y="1173"/>
                  </a:lnTo>
                  <a:lnTo>
                    <a:pt x="6" y="1159"/>
                  </a:lnTo>
                  <a:lnTo>
                    <a:pt x="8" y="1149"/>
                  </a:lnTo>
                  <a:lnTo>
                    <a:pt x="11" y="1135"/>
                  </a:lnTo>
                  <a:lnTo>
                    <a:pt x="11" y="1122"/>
                  </a:lnTo>
                  <a:lnTo>
                    <a:pt x="11" y="1108"/>
                  </a:lnTo>
                  <a:lnTo>
                    <a:pt x="24" y="1100"/>
                  </a:lnTo>
                  <a:lnTo>
                    <a:pt x="38" y="1087"/>
                  </a:lnTo>
                  <a:lnTo>
                    <a:pt x="32" y="1074"/>
                  </a:lnTo>
                  <a:lnTo>
                    <a:pt x="30" y="1063"/>
                  </a:lnTo>
                  <a:lnTo>
                    <a:pt x="24" y="1050"/>
                  </a:lnTo>
                  <a:lnTo>
                    <a:pt x="19" y="1036"/>
                  </a:lnTo>
                  <a:lnTo>
                    <a:pt x="11" y="1026"/>
                  </a:lnTo>
                  <a:lnTo>
                    <a:pt x="11" y="1012"/>
                  </a:lnTo>
                  <a:lnTo>
                    <a:pt x="19" y="999"/>
                  </a:lnTo>
                  <a:lnTo>
                    <a:pt x="14" y="986"/>
                  </a:lnTo>
                  <a:lnTo>
                    <a:pt x="11" y="975"/>
                  </a:lnTo>
                  <a:lnTo>
                    <a:pt x="11" y="961"/>
                  </a:lnTo>
                  <a:lnTo>
                    <a:pt x="22" y="948"/>
                  </a:lnTo>
                  <a:lnTo>
                    <a:pt x="30" y="937"/>
                  </a:lnTo>
                  <a:lnTo>
                    <a:pt x="32" y="924"/>
                  </a:lnTo>
                  <a:lnTo>
                    <a:pt x="40" y="911"/>
                  </a:lnTo>
                  <a:lnTo>
                    <a:pt x="32" y="900"/>
                  </a:lnTo>
                  <a:lnTo>
                    <a:pt x="27" y="887"/>
                  </a:lnTo>
                  <a:lnTo>
                    <a:pt x="24" y="873"/>
                  </a:lnTo>
                  <a:lnTo>
                    <a:pt x="27" y="860"/>
                  </a:lnTo>
                  <a:lnTo>
                    <a:pt x="40" y="855"/>
                  </a:lnTo>
                  <a:lnTo>
                    <a:pt x="43" y="841"/>
                  </a:lnTo>
                  <a:lnTo>
                    <a:pt x="48" y="831"/>
                  </a:lnTo>
                  <a:lnTo>
                    <a:pt x="48" y="817"/>
                  </a:lnTo>
                  <a:lnTo>
                    <a:pt x="62" y="812"/>
                  </a:lnTo>
                  <a:lnTo>
                    <a:pt x="64" y="804"/>
                  </a:lnTo>
                  <a:lnTo>
                    <a:pt x="64" y="791"/>
                  </a:lnTo>
                  <a:lnTo>
                    <a:pt x="62" y="780"/>
                  </a:lnTo>
                  <a:lnTo>
                    <a:pt x="62" y="766"/>
                  </a:lnTo>
                  <a:lnTo>
                    <a:pt x="59" y="753"/>
                  </a:lnTo>
                  <a:lnTo>
                    <a:pt x="48" y="742"/>
                  </a:lnTo>
                  <a:lnTo>
                    <a:pt x="43" y="729"/>
                  </a:lnTo>
                  <a:lnTo>
                    <a:pt x="40" y="724"/>
                  </a:lnTo>
                  <a:lnTo>
                    <a:pt x="43" y="710"/>
                  </a:lnTo>
                  <a:lnTo>
                    <a:pt x="38" y="697"/>
                  </a:lnTo>
                  <a:lnTo>
                    <a:pt x="30" y="684"/>
                  </a:lnTo>
                  <a:lnTo>
                    <a:pt x="24" y="673"/>
                  </a:lnTo>
                  <a:lnTo>
                    <a:pt x="32" y="660"/>
                  </a:lnTo>
                  <a:lnTo>
                    <a:pt x="22" y="646"/>
                  </a:lnTo>
                  <a:lnTo>
                    <a:pt x="8" y="636"/>
                  </a:lnTo>
                  <a:lnTo>
                    <a:pt x="0" y="622"/>
                  </a:lnTo>
                  <a:lnTo>
                    <a:pt x="3" y="609"/>
                  </a:lnTo>
                  <a:lnTo>
                    <a:pt x="14" y="606"/>
                  </a:lnTo>
                  <a:lnTo>
                    <a:pt x="24" y="593"/>
                  </a:lnTo>
                  <a:lnTo>
                    <a:pt x="22" y="582"/>
                  </a:lnTo>
                  <a:lnTo>
                    <a:pt x="22" y="569"/>
                  </a:lnTo>
                  <a:lnTo>
                    <a:pt x="27" y="555"/>
                  </a:lnTo>
                  <a:lnTo>
                    <a:pt x="32" y="542"/>
                  </a:lnTo>
                  <a:lnTo>
                    <a:pt x="30" y="531"/>
                  </a:lnTo>
                  <a:lnTo>
                    <a:pt x="24" y="518"/>
                  </a:lnTo>
                  <a:lnTo>
                    <a:pt x="22" y="505"/>
                  </a:lnTo>
                  <a:lnTo>
                    <a:pt x="19" y="491"/>
                  </a:lnTo>
                  <a:lnTo>
                    <a:pt x="24" y="481"/>
                  </a:lnTo>
                  <a:lnTo>
                    <a:pt x="30" y="467"/>
                  </a:lnTo>
                  <a:lnTo>
                    <a:pt x="32" y="454"/>
                  </a:lnTo>
                  <a:lnTo>
                    <a:pt x="38" y="441"/>
                  </a:lnTo>
                  <a:lnTo>
                    <a:pt x="40" y="427"/>
                  </a:lnTo>
                  <a:lnTo>
                    <a:pt x="46" y="414"/>
                  </a:lnTo>
                  <a:lnTo>
                    <a:pt x="54" y="400"/>
                  </a:lnTo>
                  <a:lnTo>
                    <a:pt x="56" y="390"/>
                  </a:lnTo>
                  <a:lnTo>
                    <a:pt x="62" y="376"/>
                  </a:lnTo>
                  <a:lnTo>
                    <a:pt x="72" y="363"/>
                  </a:lnTo>
                  <a:lnTo>
                    <a:pt x="83" y="352"/>
                  </a:lnTo>
                  <a:lnTo>
                    <a:pt x="83" y="339"/>
                  </a:lnTo>
                  <a:lnTo>
                    <a:pt x="96" y="328"/>
                  </a:lnTo>
                  <a:lnTo>
                    <a:pt x="94" y="318"/>
                  </a:lnTo>
                  <a:lnTo>
                    <a:pt x="83" y="304"/>
                  </a:lnTo>
                  <a:lnTo>
                    <a:pt x="83" y="291"/>
                  </a:lnTo>
                  <a:lnTo>
                    <a:pt x="91" y="278"/>
                  </a:lnTo>
                  <a:lnTo>
                    <a:pt x="88" y="267"/>
                  </a:lnTo>
                  <a:lnTo>
                    <a:pt x="80" y="254"/>
                  </a:lnTo>
                  <a:lnTo>
                    <a:pt x="78" y="240"/>
                  </a:lnTo>
                  <a:lnTo>
                    <a:pt x="78" y="229"/>
                  </a:lnTo>
                  <a:lnTo>
                    <a:pt x="88" y="216"/>
                  </a:lnTo>
                  <a:lnTo>
                    <a:pt x="88" y="203"/>
                  </a:lnTo>
                  <a:lnTo>
                    <a:pt x="83" y="189"/>
                  </a:lnTo>
                  <a:lnTo>
                    <a:pt x="94" y="171"/>
                  </a:lnTo>
                  <a:lnTo>
                    <a:pt x="153" y="133"/>
                  </a:lnTo>
                  <a:lnTo>
                    <a:pt x="158" y="75"/>
                  </a:lnTo>
                  <a:lnTo>
                    <a:pt x="158" y="61"/>
                  </a:lnTo>
                  <a:lnTo>
                    <a:pt x="153" y="56"/>
                  </a:lnTo>
                  <a:lnTo>
                    <a:pt x="158" y="42"/>
                  </a:lnTo>
                  <a:lnTo>
                    <a:pt x="169" y="40"/>
                  </a:lnTo>
                  <a:lnTo>
                    <a:pt x="182" y="29"/>
                  </a:lnTo>
                  <a:lnTo>
                    <a:pt x="185" y="18"/>
                  </a:lnTo>
                  <a:lnTo>
                    <a:pt x="198" y="13"/>
                  </a:lnTo>
                  <a:lnTo>
                    <a:pt x="203" y="2"/>
                  </a:lnTo>
                  <a:lnTo>
                    <a:pt x="217" y="2"/>
                  </a:lnTo>
                  <a:lnTo>
                    <a:pt x="227" y="8"/>
                  </a:lnTo>
                  <a:lnTo>
                    <a:pt x="241" y="13"/>
                  </a:lnTo>
                  <a:lnTo>
                    <a:pt x="254" y="18"/>
                  </a:lnTo>
                  <a:lnTo>
                    <a:pt x="268" y="13"/>
                  </a:lnTo>
                  <a:lnTo>
                    <a:pt x="278" y="10"/>
                  </a:lnTo>
                  <a:lnTo>
                    <a:pt x="292" y="10"/>
                  </a:lnTo>
                  <a:lnTo>
                    <a:pt x="305" y="21"/>
                  </a:lnTo>
                  <a:lnTo>
                    <a:pt x="305" y="34"/>
                  </a:lnTo>
                  <a:lnTo>
                    <a:pt x="310" y="45"/>
                  </a:lnTo>
                  <a:lnTo>
                    <a:pt x="324" y="51"/>
                  </a:lnTo>
                  <a:lnTo>
                    <a:pt x="324" y="37"/>
                  </a:lnTo>
                  <a:lnTo>
                    <a:pt x="326" y="24"/>
                  </a:lnTo>
                  <a:lnTo>
                    <a:pt x="332" y="10"/>
                  </a:lnTo>
                  <a:lnTo>
                    <a:pt x="340" y="0"/>
                  </a:lnTo>
                  <a:lnTo>
                    <a:pt x="353" y="0"/>
                  </a:lnTo>
                  <a:lnTo>
                    <a:pt x="366" y="0"/>
                  </a:lnTo>
                  <a:lnTo>
                    <a:pt x="382" y="0"/>
                  </a:lnTo>
                  <a:lnTo>
                    <a:pt x="396" y="0"/>
                  </a:lnTo>
                  <a:lnTo>
                    <a:pt x="409" y="8"/>
                  </a:lnTo>
                  <a:lnTo>
                    <a:pt x="417" y="13"/>
                  </a:lnTo>
                  <a:lnTo>
                    <a:pt x="431" y="24"/>
                  </a:lnTo>
                  <a:lnTo>
                    <a:pt x="441" y="37"/>
                  </a:lnTo>
                  <a:lnTo>
                    <a:pt x="447" y="51"/>
                  </a:lnTo>
                  <a:lnTo>
                    <a:pt x="460" y="59"/>
                  </a:lnTo>
                  <a:lnTo>
                    <a:pt x="471" y="72"/>
                  </a:lnTo>
                  <a:lnTo>
                    <a:pt x="484" y="83"/>
                  </a:lnTo>
                  <a:lnTo>
                    <a:pt x="497" y="91"/>
                  </a:lnTo>
                  <a:lnTo>
                    <a:pt x="508" y="99"/>
                  </a:lnTo>
                  <a:lnTo>
                    <a:pt x="521" y="99"/>
                  </a:lnTo>
                  <a:lnTo>
                    <a:pt x="535" y="107"/>
                  </a:lnTo>
                  <a:lnTo>
                    <a:pt x="548" y="117"/>
                  </a:lnTo>
                  <a:lnTo>
                    <a:pt x="559" y="117"/>
                  </a:lnTo>
                  <a:lnTo>
                    <a:pt x="570" y="131"/>
                  </a:lnTo>
                  <a:lnTo>
                    <a:pt x="580" y="133"/>
                  </a:lnTo>
                  <a:lnTo>
                    <a:pt x="594" y="144"/>
                  </a:lnTo>
                  <a:lnTo>
                    <a:pt x="607" y="155"/>
                  </a:lnTo>
                  <a:lnTo>
                    <a:pt x="620" y="163"/>
                  </a:lnTo>
                  <a:lnTo>
                    <a:pt x="631" y="168"/>
                  </a:lnTo>
                  <a:lnTo>
                    <a:pt x="644" y="176"/>
                  </a:lnTo>
                  <a:lnTo>
                    <a:pt x="658" y="176"/>
                  </a:lnTo>
                  <a:lnTo>
                    <a:pt x="668" y="179"/>
                  </a:lnTo>
                  <a:lnTo>
                    <a:pt x="682" y="181"/>
                  </a:lnTo>
                  <a:lnTo>
                    <a:pt x="695" y="189"/>
                  </a:lnTo>
                  <a:lnTo>
                    <a:pt x="709" y="200"/>
                  </a:lnTo>
                  <a:lnTo>
                    <a:pt x="709" y="213"/>
                  </a:lnTo>
                  <a:lnTo>
                    <a:pt x="698" y="224"/>
                  </a:lnTo>
                  <a:lnTo>
                    <a:pt x="693" y="238"/>
                  </a:lnTo>
                  <a:lnTo>
                    <a:pt x="679" y="251"/>
                  </a:lnTo>
                  <a:lnTo>
                    <a:pt x="677" y="264"/>
                  </a:lnTo>
                  <a:lnTo>
                    <a:pt x="668" y="278"/>
                  </a:lnTo>
                  <a:lnTo>
                    <a:pt x="660" y="291"/>
                  </a:lnTo>
                  <a:lnTo>
                    <a:pt x="658" y="304"/>
                  </a:lnTo>
                  <a:lnTo>
                    <a:pt x="655" y="318"/>
                  </a:lnTo>
                  <a:lnTo>
                    <a:pt x="655" y="328"/>
                  </a:lnTo>
                  <a:lnTo>
                    <a:pt x="666" y="326"/>
                  </a:lnTo>
                  <a:lnTo>
                    <a:pt x="679" y="326"/>
                  </a:lnTo>
                  <a:lnTo>
                    <a:pt x="693" y="328"/>
                  </a:lnTo>
                  <a:lnTo>
                    <a:pt x="703" y="336"/>
                  </a:lnTo>
                  <a:lnTo>
                    <a:pt x="717" y="339"/>
                  </a:lnTo>
                  <a:lnTo>
                    <a:pt x="730" y="339"/>
                  </a:lnTo>
                  <a:lnTo>
                    <a:pt x="743" y="342"/>
                  </a:lnTo>
                  <a:lnTo>
                    <a:pt x="754" y="342"/>
                  </a:lnTo>
                  <a:lnTo>
                    <a:pt x="767" y="342"/>
                  </a:lnTo>
                  <a:lnTo>
                    <a:pt x="781" y="344"/>
                  </a:lnTo>
                  <a:lnTo>
                    <a:pt x="791" y="336"/>
                  </a:lnTo>
                  <a:lnTo>
                    <a:pt x="805" y="339"/>
                  </a:lnTo>
                  <a:lnTo>
                    <a:pt x="818" y="339"/>
                  </a:lnTo>
                  <a:lnTo>
                    <a:pt x="832" y="328"/>
                  </a:lnTo>
                  <a:lnTo>
                    <a:pt x="837" y="318"/>
                  </a:lnTo>
                  <a:lnTo>
                    <a:pt x="845" y="304"/>
                  </a:lnTo>
                  <a:lnTo>
                    <a:pt x="858" y="294"/>
                  </a:lnTo>
                  <a:lnTo>
                    <a:pt x="872" y="288"/>
                  </a:lnTo>
                  <a:lnTo>
                    <a:pt x="882" y="275"/>
                  </a:lnTo>
                  <a:lnTo>
                    <a:pt x="882" y="264"/>
                  </a:lnTo>
                  <a:lnTo>
                    <a:pt x="877" y="251"/>
                  </a:lnTo>
                  <a:lnTo>
                    <a:pt x="882" y="238"/>
                  </a:lnTo>
                  <a:lnTo>
                    <a:pt x="893" y="229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D60FE98-967F-4DA0-38BB-331C566CA555}"/>
              </a:ext>
            </a:extLst>
          </p:cNvPr>
          <p:cNvSpPr txBox="1"/>
          <p:nvPr/>
        </p:nvSpPr>
        <p:spPr>
          <a:xfrm>
            <a:off x="2307432" y="1044939"/>
            <a:ext cx="32405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Acuerdo Interinstitucional de Cooperación y Asistencia Recíproca </a:t>
            </a:r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11315E38-7E68-EA98-E28E-5B129D7CD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29" y="1805077"/>
            <a:ext cx="689429" cy="40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i ANDE - Aplicaciones en Google Play">
            <a:extLst>
              <a:ext uri="{FF2B5EF4-FFF2-40B4-BE49-F238E27FC236}">
                <a16:creationId xmlns:a16="http://schemas.microsoft.com/office/drawing/2014/main" id="{AB8C61B5-87C1-4535-4ADE-A359D38B9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090" y="1787085"/>
            <a:ext cx="436765" cy="4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7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8CA6C44A-44B1-5E35-5BB0-8ABD34DED81F}"/>
              </a:ext>
            </a:extLst>
          </p:cNvPr>
          <p:cNvGrpSpPr/>
          <p:nvPr/>
        </p:nvGrpSpPr>
        <p:grpSpPr>
          <a:xfrm>
            <a:off x="202885" y="1012731"/>
            <a:ext cx="3962715" cy="5550629"/>
            <a:chOff x="1788160" y="-179599"/>
            <a:chExt cx="4391660" cy="606536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0A13B182-56AA-C710-BAB8-D8CC570F3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160" y="-179599"/>
              <a:ext cx="3652519" cy="4676167"/>
            </a:xfrm>
            <a:prstGeom prst="rect">
              <a:avLst/>
            </a:prstGeom>
          </p:spPr>
        </p:pic>
        <p:sp>
          <p:nvSpPr>
            <p:cNvPr id="10" name="자유형 132">
              <a:extLst>
                <a:ext uri="{FF2B5EF4-FFF2-40B4-BE49-F238E27FC236}">
                  <a16:creationId xmlns:a16="http://schemas.microsoft.com/office/drawing/2014/main" id="{DF4056F5-08E5-355F-214F-DF6C7DA72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112" y="3208020"/>
              <a:ext cx="2235708" cy="2677750"/>
            </a:xfrm>
            <a:custGeom>
              <a:avLst/>
              <a:gdLst>
                <a:gd name="connsiteX0" fmla="*/ 1312862 w 4338638"/>
                <a:gd name="connsiteY0" fmla="*/ 0 h 4702175"/>
                <a:gd name="connsiteX1" fmla="*/ 1841500 w 4338638"/>
                <a:gd name="connsiteY1" fmla="*/ 0 h 4702175"/>
                <a:gd name="connsiteX2" fmla="*/ 2352675 w 4338638"/>
                <a:gd name="connsiteY2" fmla="*/ 222250 h 4702175"/>
                <a:gd name="connsiteX3" fmla="*/ 2489200 w 4338638"/>
                <a:gd name="connsiteY3" fmla="*/ 528638 h 4702175"/>
                <a:gd name="connsiteX4" fmla="*/ 2547938 w 4338638"/>
                <a:gd name="connsiteY4" fmla="*/ 612775 h 4702175"/>
                <a:gd name="connsiteX5" fmla="*/ 2547938 w 4338638"/>
                <a:gd name="connsiteY5" fmla="*/ 728663 h 4702175"/>
                <a:gd name="connsiteX6" fmla="*/ 2547938 w 4338638"/>
                <a:gd name="connsiteY6" fmla="*/ 839787 h 4702175"/>
                <a:gd name="connsiteX7" fmla="*/ 2600325 w 4338638"/>
                <a:gd name="connsiteY7" fmla="*/ 947737 h 4702175"/>
                <a:gd name="connsiteX8" fmla="*/ 2600325 w 4338638"/>
                <a:gd name="connsiteY8" fmla="*/ 1058862 h 4702175"/>
                <a:gd name="connsiteX9" fmla="*/ 2547938 w 4338638"/>
                <a:gd name="connsiteY9" fmla="*/ 1174750 h 4702175"/>
                <a:gd name="connsiteX10" fmla="*/ 2600325 w 4338638"/>
                <a:gd name="connsiteY10" fmla="*/ 1285875 h 4702175"/>
                <a:gd name="connsiteX11" fmla="*/ 2600325 w 4338638"/>
                <a:gd name="connsiteY11" fmla="*/ 1397000 h 4702175"/>
                <a:gd name="connsiteX12" fmla="*/ 2576512 w 4338638"/>
                <a:gd name="connsiteY12" fmla="*/ 1508125 h 4702175"/>
                <a:gd name="connsiteX13" fmla="*/ 2571750 w 4338638"/>
                <a:gd name="connsiteY13" fmla="*/ 1527175 h 4702175"/>
                <a:gd name="connsiteX14" fmla="*/ 2547938 w 4338638"/>
                <a:gd name="connsiteY14" fmla="*/ 1624012 h 4702175"/>
                <a:gd name="connsiteX15" fmla="*/ 2687638 w 4338638"/>
                <a:gd name="connsiteY15" fmla="*/ 1676400 h 4702175"/>
                <a:gd name="connsiteX16" fmla="*/ 2798763 w 4338638"/>
                <a:gd name="connsiteY16" fmla="*/ 1703387 h 4702175"/>
                <a:gd name="connsiteX17" fmla="*/ 2909888 w 4338638"/>
                <a:gd name="connsiteY17" fmla="*/ 1647825 h 4702175"/>
                <a:gd name="connsiteX18" fmla="*/ 3025775 w 4338638"/>
                <a:gd name="connsiteY18" fmla="*/ 1647825 h 4702175"/>
                <a:gd name="connsiteX19" fmla="*/ 3136900 w 4338638"/>
                <a:gd name="connsiteY19" fmla="*/ 1647825 h 4702175"/>
                <a:gd name="connsiteX20" fmla="*/ 3248025 w 4338638"/>
                <a:gd name="connsiteY20" fmla="*/ 1624012 h 4702175"/>
                <a:gd name="connsiteX21" fmla="*/ 3359150 w 4338638"/>
                <a:gd name="connsiteY21" fmla="*/ 1624012 h 4702175"/>
                <a:gd name="connsiteX22" fmla="*/ 3471863 w 4338638"/>
                <a:gd name="connsiteY22" fmla="*/ 1676400 h 4702175"/>
                <a:gd name="connsiteX23" fmla="*/ 3584576 w 4338638"/>
                <a:gd name="connsiteY23" fmla="*/ 1735137 h 4702175"/>
                <a:gd name="connsiteX24" fmla="*/ 3695700 w 4338638"/>
                <a:gd name="connsiteY24" fmla="*/ 1792287 h 4702175"/>
                <a:gd name="connsiteX25" fmla="*/ 3751263 w 4338638"/>
                <a:gd name="connsiteY25" fmla="*/ 1903412 h 4702175"/>
                <a:gd name="connsiteX26" fmla="*/ 3722688 w 4338638"/>
                <a:gd name="connsiteY26" fmla="*/ 2014537 h 4702175"/>
                <a:gd name="connsiteX27" fmla="*/ 3751263 w 4338638"/>
                <a:gd name="connsiteY27" fmla="*/ 2125662 h 4702175"/>
                <a:gd name="connsiteX28" fmla="*/ 3806826 w 4338638"/>
                <a:gd name="connsiteY28" fmla="*/ 2238375 h 4702175"/>
                <a:gd name="connsiteX29" fmla="*/ 3776663 w 4338638"/>
                <a:gd name="connsiteY29" fmla="*/ 2349500 h 4702175"/>
                <a:gd name="connsiteX30" fmla="*/ 3806826 w 4338638"/>
                <a:gd name="connsiteY30" fmla="*/ 2460625 h 4702175"/>
                <a:gd name="connsiteX31" fmla="*/ 3833813 w 4338638"/>
                <a:gd name="connsiteY31" fmla="*/ 2571750 h 4702175"/>
                <a:gd name="connsiteX32" fmla="*/ 3944938 w 4338638"/>
                <a:gd name="connsiteY32" fmla="*/ 2655887 h 4702175"/>
                <a:gd name="connsiteX33" fmla="*/ 4060826 w 4338638"/>
                <a:gd name="connsiteY33" fmla="*/ 2682875 h 4702175"/>
                <a:gd name="connsiteX34" fmla="*/ 4200526 w 4338638"/>
                <a:gd name="connsiteY34" fmla="*/ 2682875 h 4702175"/>
                <a:gd name="connsiteX35" fmla="*/ 4311650 w 4338638"/>
                <a:gd name="connsiteY35" fmla="*/ 2711450 h 4702175"/>
                <a:gd name="connsiteX36" fmla="*/ 4338638 w 4338638"/>
                <a:gd name="connsiteY36" fmla="*/ 2822575 h 4702175"/>
                <a:gd name="connsiteX37" fmla="*/ 4311650 w 4338638"/>
                <a:gd name="connsiteY37" fmla="*/ 2936875 h 4702175"/>
                <a:gd name="connsiteX38" fmla="*/ 4254500 w 4338638"/>
                <a:gd name="connsiteY38" fmla="*/ 3048000 h 4702175"/>
                <a:gd name="connsiteX39" fmla="*/ 4254500 w 4338638"/>
                <a:gd name="connsiteY39" fmla="*/ 3189287 h 4702175"/>
                <a:gd name="connsiteX40" fmla="*/ 4254500 w 4338638"/>
                <a:gd name="connsiteY40" fmla="*/ 3206750 h 4702175"/>
                <a:gd name="connsiteX41" fmla="*/ 4254501 w 4338638"/>
                <a:gd name="connsiteY41" fmla="*/ 3206750 h 4702175"/>
                <a:gd name="connsiteX42" fmla="*/ 4254501 w 4338638"/>
                <a:gd name="connsiteY42" fmla="*/ 3300413 h 4702175"/>
                <a:gd name="connsiteX43" fmla="*/ 4254501 w 4338638"/>
                <a:gd name="connsiteY43" fmla="*/ 3416300 h 4702175"/>
                <a:gd name="connsiteX44" fmla="*/ 4254501 w 4338638"/>
                <a:gd name="connsiteY44" fmla="*/ 3527425 h 4702175"/>
                <a:gd name="connsiteX45" fmla="*/ 4254501 w 4338638"/>
                <a:gd name="connsiteY45" fmla="*/ 3638550 h 4702175"/>
                <a:gd name="connsiteX46" fmla="*/ 4200526 w 4338638"/>
                <a:gd name="connsiteY46" fmla="*/ 3749675 h 4702175"/>
                <a:gd name="connsiteX47" fmla="*/ 4168776 w 4338638"/>
                <a:gd name="connsiteY47" fmla="*/ 3862388 h 4702175"/>
                <a:gd name="connsiteX48" fmla="*/ 4200526 w 4338638"/>
                <a:gd name="connsiteY48" fmla="*/ 3973513 h 4702175"/>
                <a:gd name="connsiteX49" fmla="*/ 4200526 w 4338638"/>
                <a:gd name="connsiteY49" fmla="*/ 4084638 h 4702175"/>
                <a:gd name="connsiteX50" fmla="*/ 4113214 w 4338638"/>
                <a:gd name="connsiteY50" fmla="*/ 4195763 h 4702175"/>
                <a:gd name="connsiteX51" fmla="*/ 4002088 w 4338638"/>
                <a:gd name="connsiteY51" fmla="*/ 4252913 h 4702175"/>
                <a:gd name="connsiteX52" fmla="*/ 3889376 w 4338638"/>
                <a:gd name="connsiteY52" fmla="*/ 4335463 h 4702175"/>
                <a:gd name="connsiteX53" fmla="*/ 3806826 w 4338638"/>
                <a:gd name="connsiteY53" fmla="*/ 4448175 h 4702175"/>
                <a:gd name="connsiteX54" fmla="*/ 3751263 w 4338638"/>
                <a:gd name="connsiteY54" fmla="*/ 4559300 h 4702175"/>
                <a:gd name="connsiteX55" fmla="*/ 3638551 w 4338638"/>
                <a:gd name="connsiteY55" fmla="*/ 4645025 h 4702175"/>
                <a:gd name="connsiteX56" fmla="*/ 3527426 w 4338638"/>
                <a:gd name="connsiteY56" fmla="*/ 4645025 h 4702175"/>
                <a:gd name="connsiteX57" fmla="*/ 3416301 w 4338638"/>
                <a:gd name="connsiteY57" fmla="*/ 4613275 h 4702175"/>
                <a:gd name="connsiteX58" fmla="*/ 3305176 w 4338638"/>
                <a:gd name="connsiteY58" fmla="*/ 4702175 h 4702175"/>
                <a:gd name="connsiteX59" fmla="*/ 3189288 w 4338638"/>
                <a:gd name="connsiteY59" fmla="*/ 4670425 h 4702175"/>
                <a:gd name="connsiteX60" fmla="*/ 3078163 w 4338638"/>
                <a:gd name="connsiteY60" fmla="*/ 4670425 h 4702175"/>
                <a:gd name="connsiteX61" fmla="*/ 2967038 w 4338638"/>
                <a:gd name="connsiteY61" fmla="*/ 4670425 h 4702175"/>
                <a:gd name="connsiteX62" fmla="*/ 2855913 w 4338638"/>
                <a:gd name="connsiteY62" fmla="*/ 4645025 h 4702175"/>
                <a:gd name="connsiteX63" fmla="*/ 2743201 w 4338638"/>
                <a:gd name="connsiteY63" fmla="*/ 4645025 h 4702175"/>
                <a:gd name="connsiteX64" fmla="*/ 2630488 w 4338638"/>
                <a:gd name="connsiteY64" fmla="*/ 4613275 h 4702175"/>
                <a:gd name="connsiteX65" fmla="*/ 2519363 w 4338638"/>
                <a:gd name="connsiteY65" fmla="*/ 4559300 h 4702175"/>
                <a:gd name="connsiteX66" fmla="*/ 2408238 w 4338638"/>
                <a:gd name="connsiteY66" fmla="*/ 4533900 h 4702175"/>
                <a:gd name="connsiteX67" fmla="*/ 2293938 w 4338638"/>
                <a:gd name="connsiteY67" fmla="*/ 4533900 h 4702175"/>
                <a:gd name="connsiteX68" fmla="*/ 2182813 w 4338638"/>
                <a:gd name="connsiteY68" fmla="*/ 4559300 h 4702175"/>
                <a:gd name="connsiteX69" fmla="*/ 2182813 w 4338638"/>
                <a:gd name="connsiteY69" fmla="*/ 4448175 h 4702175"/>
                <a:gd name="connsiteX70" fmla="*/ 2209801 w 4338638"/>
                <a:gd name="connsiteY70" fmla="*/ 4335463 h 4702175"/>
                <a:gd name="connsiteX71" fmla="*/ 2241551 w 4338638"/>
                <a:gd name="connsiteY71" fmla="*/ 4224338 h 4702175"/>
                <a:gd name="connsiteX72" fmla="*/ 2320926 w 4338638"/>
                <a:gd name="connsiteY72" fmla="*/ 4113213 h 4702175"/>
                <a:gd name="connsiteX73" fmla="*/ 2378076 w 4338638"/>
                <a:gd name="connsiteY73" fmla="*/ 3973513 h 4702175"/>
                <a:gd name="connsiteX74" fmla="*/ 2408238 w 4338638"/>
                <a:gd name="connsiteY74" fmla="*/ 3862388 h 4702175"/>
                <a:gd name="connsiteX75" fmla="*/ 2519363 w 4338638"/>
                <a:gd name="connsiteY75" fmla="*/ 3749675 h 4702175"/>
                <a:gd name="connsiteX76" fmla="*/ 2576513 w 4338638"/>
                <a:gd name="connsiteY76" fmla="*/ 3638550 h 4702175"/>
                <a:gd name="connsiteX77" fmla="*/ 2659063 w 4338638"/>
                <a:gd name="connsiteY77" fmla="*/ 3527425 h 4702175"/>
                <a:gd name="connsiteX78" fmla="*/ 2659063 w 4338638"/>
                <a:gd name="connsiteY78" fmla="*/ 3416300 h 4702175"/>
                <a:gd name="connsiteX79" fmla="*/ 2547938 w 4338638"/>
                <a:gd name="connsiteY79" fmla="*/ 3327400 h 4702175"/>
                <a:gd name="connsiteX80" fmla="*/ 2432051 w 4338638"/>
                <a:gd name="connsiteY80" fmla="*/ 3246438 h 4702175"/>
                <a:gd name="connsiteX81" fmla="*/ 2320926 w 4338638"/>
                <a:gd name="connsiteY81" fmla="*/ 3216275 h 4702175"/>
                <a:gd name="connsiteX82" fmla="*/ 2281238 w 4338638"/>
                <a:gd name="connsiteY82" fmla="*/ 3206750 h 4702175"/>
                <a:gd name="connsiteX83" fmla="*/ 2276475 w 4338638"/>
                <a:gd name="connsiteY83" fmla="*/ 3206750 h 4702175"/>
                <a:gd name="connsiteX84" fmla="*/ 2209800 w 4338638"/>
                <a:gd name="connsiteY84" fmla="*/ 3189287 h 4702175"/>
                <a:gd name="connsiteX85" fmla="*/ 2098675 w 4338638"/>
                <a:gd name="connsiteY85" fmla="*/ 3189287 h 4702175"/>
                <a:gd name="connsiteX86" fmla="*/ 1984375 w 4338638"/>
                <a:gd name="connsiteY86" fmla="*/ 3132137 h 4702175"/>
                <a:gd name="connsiteX87" fmla="*/ 1873250 w 4338638"/>
                <a:gd name="connsiteY87" fmla="*/ 3078162 h 4702175"/>
                <a:gd name="connsiteX88" fmla="*/ 1762125 w 4338638"/>
                <a:gd name="connsiteY88" fmla="*/ 3021012 h 4702175"/>
                <a:gd name="connsiteX89" fmla="*/ 1651000 w 4338638"/>
                <a:gd name="connsiteY89" fmla="*/ 2909887 h 4702175"/>
                <a:gd name="connsiteX90" fmla="*/ 1536700 w 4338638"/>
                <a:gd name="connsiteY90" fmla="*/ 2822575 h 4702175"/>
                <a:gd name="connsiteX91" fmla="*/ 1423988 w 4338638"/>
                <a:gd name="connsiteY91" fmla="*/ 2798762 h 4702175"/>
                <a:gd name="connsiteX92" fmla="*/ 1341437 w 4338638"/>
                <a:gd name="connsiteY92" fmla="*/ 2682875 h 4702175"/>
                <a:gd name="connsiteX93" fmla="*/ 1233487 w 4338638"/>
                <a:gd name="connsiteY93" fmla="*/ 2682875 h 4702175"/>
                <a:gd name="connsiteX94" fmla="*/ 1117600 w 4338638"/>
                <a:gd name="connsiteY94" fmla="*/ 2571750 h 4702175"/>
                <a:gd name="connsiteX95" fmla="*/ 1006475 w 4338638"/>
                <a:gd name="connsiteY95" fmla="*/ 2519362 h 4702175"/>
                <a:gd name="connsiteX96" fmla="*/ 895350 w 4338638"/>
                <a:gd name="connsiteY96" fmla="*/ 2519362 h 4702175"/>
                <a:gd name="connsiteX97" fmla="*/ 784225 w 4338638"/>
                <a:gd name="connsiteY97" fmla="*/ 2432050 h 4702175"/>
                <a:gd name="connsiteX98" fmla="*/ 669925 w 4338638"/>
                <a:gd name="connsiteY98" fmla="*/ 2378075 h 4702175"/>
                <a:gd name="connsiteX99" fmla="*/ 560387 w 4338638"/>
                <a:gd name="connsiteY99" fmla="*/ 2263775 h 4702175"/>
                <a:gd name="connsiteX100" fmla="*/ 449262 w 4338638"/>
                <a:gd name="connsiteY100" fmla="*/ 2152650 h 4702175"/>
                <a:gd name="connsiteX101" fmla="*/ 338137 w 4338638"/>
                <a:gd name="connsiteY101" fmla="*/ 2071687 h 4702175"/>
                <a:gd name="connsiteX102" fmla="*/ 279400 w 4338638"/>
                <a:gd name="connsiteY102" fmla="*/ 1955800 h 4702175"/>
                <a:gd name="connsiteX103" fmla="*/ 193675 w 4338638"/>
                <a:gd name="connsiteY103" fmla="*/ 1846262 h 4702175"/>
                <a:gd name="connsiteX104" fmla="*/ 82550 w 4338638"/>
                <a:gd name="connsiteY104" fmla="*/ 1760537 h 4702175"/>
                <a:gd name="connsiteX105" fmla="*/ 0 w 4338638"/>
                <a:gd name="connsiteY105" fmla="*/ 1703387 h 4702175"/>
                <a:gd name="connsiteX106" fmla="*/ 26987 w 4338638"/>
                <a:gd name="connsiteY106" fmla="*/ 1647825 h 4702175"/>
                <a:gd name="connsiteX107" fmla="*/ 57150 w 4338638"/>
                <a:gd name="connsiteY107" fmla="*/ 1527175 h 4702175"/>
                <a:gd name="connsiteX108" fmla="*/ 168275 w 4338638"/>
                <a:gd name="connsiteY108" fmla="*/ 1058862 h 4702175"/>
                <a:gd name="connsiteX109" fmla="*/ 168275 w 4338638"/>
                <a:gd name="connsiteY109" fmla="*/ 669925 h 4702175"/>
                <a:gd name="connsiteX110" fmla="*/ 449262 w 4338638"/>
                <a:gd name="connsiteY110" fmla="*/ 163513 h 4702175"/>
                <a:gd name="connsiteX111" fmla="*/ 895350 w 4338638"/>
                <a:gd name="connsiteY111" fmla="*/ 111125 h 470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4338638" h="4702175">
                  <a:moveTo>
                    <a:pt x="1312862" y="0"/>
                  </a:moveTo>
                  <a:lnTo>
                    <a:pt x="1841500" y="0"/>
                  </a:lnTo>
                  <a:lnTo>
                    <a:pt x="2352675" y="222250"/>
                  </a:lnTo>
                  <a:lnTo>
                    <a:pt x="2489200" y="528638"/>
                  </a:lnTo>
                  <a:lnTo>
                    <a:pt x="2547938" y="612775"/>
                  </a:lnTo>
                  <a:lnTo>
                    <a:pt x="2547938" y="728663"/>
                  </a:lnTo>
                  <a:lnTo>
                    <a:pt x="2547938" y="839787"/>
                  </a:lnTo>
                  <a:lnTo>
                    <a:pt x="2600325" y="947737"/>
                  </a:lnTo>
                  <a:lnTo>
                    <a:pt x="2600325" y="1058862"/>
                  </a:lnTo>
                  <a:lnTo>
                    <a:pt x="2547938" y="1174750"/>
                  </a:lnTo>
                  <a:lnTo>
                    <a:pt x="2600325" y="1285875"/>
                  </a:lnTo>
                  <a:lnTo>
                    <a:pt x="2600325" y="1397000"/>
                  </a:lnTo>
                  <a:lnTo>
                    <a:pt x="2576512" y="1508125"/>
                  </a:lnTo>
                  <a:lnTo>
                    <a:pt x="2571750" y="1527175"/>
                  </a:lnTo>
                  <a:lnTo>
                    <a:pt x="2547938" y="1624012"/>
                  </a:lnTo>
                  <a:lnTo>
                    <a:pt x="2687638" y="1676400"/>
                  </a:lnTo>
                  <a:lnTo>
                    <a:pt x="2798763" y="1703387"/>
                  </a:lnTo>
                  <a:lnTo>
                    <a:pt x="2909888" y="1647825"/>
                  </a:lnTo>
                  <a:lnTo>
                    <a:pt x="3025775" y="1647825"/>
                  </a:lnTo>
                  <a:lnTo>
                    <a:pt x="3136900" y="1647825"/>
                  </a:lnTo>
                  <a:lnTo>
                    <a:pt x="3248025" y="1624012"/>
                  </a:lnTo>
                  <a:lnTo>
                    <a:pt x="3359150" y="1624012"/>
                  </a:lnTo>
                  <a:lnTo>
                    <a:pt x="3471863" y="1676400"/>
                  </a:lnTo>
                  <a:lnTo>
                    <a:pt x="3584576" y="1735137"/>
                  </a:lnTo>
                  <a:lnTo>
                    <a:pt x="3695700" y="1792287"/>
                  </a:lnTo>
                  <a:lnTo>
                    <a:pt x="3751263" y="1903412"/>
                  </a:lnTo>
                  <a:lnTo>
                    <a:pt x="3722688" y="2014537"/>
                  </a:lnTo>
                  <a:lnTo>
                    <a:pt x="3751263" y="2125662"/>
                  </a:lnTo>
                  <a:lnTo>
                    <a:pt x="3806826" y="2238375"/>
                  </a:lnTo>
                  <a:lnTo>
                    <a:pt x="3776663" y="2349500"/>
                  </a:lnTo>
                  <a:lnTo>
                    <a:pt x="3806826" y="2460625"/>
                  </a:lnTo>
                  <a:lnTo>
                    <a:pt x="3833813" y="2571750"/>
                  </a:lnTo>
                  <a:lnTo>
                    <a:pt x="3944938" y="2655887"/>
                  </a:lnTo>
                  <a:lnTo>
                    <a:pt x="4060826" y="2682875"/>
                  </a:lnTo>
                  <a:lnTo>
                    <a:pt x="4200526" y="2682875"/>
                  </a:lnTo>
                  <a:lnTo>
                    <a:pt x="4311650" y="2711450"/>
                  </a:lnTo>
                  <a:lnTo>
                    <a:pt x="4338638" y="2822575"/>
                  </a:lnTo>
                  <a:lnTo>
                    <a:pt x="4311650" y="2936875"/>
                  </a:lnTo>
                  <a:lnTo>
                    <a:pt x="4254500" y="3048000"/>
                  </a:lnTo>
                  <a:lnTo>
                    <a:pt x="4254500" y="3189287"/>
                  </a:lnTo>
                  <a:lnTo>
                    <a:pt x="4254500" y="3206750"/>
                  </a:lnTo>
                  <a:lnTo>
                    <a:pt x="4254501" y="3206750"/>
                  </a:lnTo>
                  <a:lnTo>
                    <a:pt x="4254501" y="3300413"/>
                  </a:lnTo>
                  <a:lnTo>
                    <a:pt x="4254501" y="3416300"/>
                  </a:lnTo>
                  <a:lnTo>
                    <a:pt x="4254501" y="3527425"/>
                  </a:lnTo>
                  <a:lnTo>
                    <a:pt x="4254501" y="3638550"/>
                  </a:lnTo>
                  <a:lnTo>
                    <a:pt x="4200526" y="3749675"/>
                  </a:lnTo>
                  <a:lnTo>
                    <a:pt x="4168776" y="3862388"/>
                  </a:lnTo>
                  <a:lnTo>
                    <a:pt x="4200526" y="3973513"/>
                  </a:lnTo>
                  <a:lnTo>
                    <a:pt x="4200526" y="4084638"/>
                  </a:lnTo>
                  <a:lnTo>
                    <a:pt x="4113214" y="4195763"/>
                  </a:lnTo>
                  <a:lnTo>
                    <a:pt x="4002088" y="4252913"/>
                  </a:lnTo>
                  <a:lnTo>
                    <a:pt x="3889376" y="4335463"/>
                  </a:lnTo>
                  <a:lnTo>
                    <a:pt x="3806826" y="4448175"/>
                  </a:lnTo>
                  <a:lnTo>
                    <a:pt x="3751263" y="4559300"/>
                  </a:lnTo>
                  <a:lnTo>
                    <a:pt x="3638551" y="4645025"/>
                  </a:lnTo>
                  <a:lnTo>
                    <a:pt x="3527426" y="4645025"/>
                  </a:lnTo>
                  <a:lnTo>
                    <a:pt x="3416301" y="4613275"/>
                  </a:lnTo>
                  <a:lnTo>
                    <a:pt x="3305176" y="4702175"/>
                  </a:lnTo>
                  <a:lnTo>
                    <a:pt x="3189288" y="4670425"/>
                  </a:lnTo>
                  <a:lnTo>
                    <a:pt x="3078163" y="4670425"/>
                  </a:lnTo>
                  <a:lnTo>
                    <a:pt x="2967038" y="4670425"/>
                  </a:lnTo>
                  <a:lnTo>
                    <a:pt x="2855913" y="4645025"/>
                  </a:lnTo>
                  <a:lnTo>
                    <a:pt x="2743201" y="4645025"/>
                  </a:lnTo>
                  <a:lnTo>
                    <a:pt x="2630488" y="4613275"/>
                  </a:lnTo>
                  <a:lnTo>
                    <a:pt x="2519363" y="4559300"/>
                  </a:lnTo>
                  <a:lnTo>
                    <a:pt x="2408238" y="4533900"/>
                  </a:lnTo>
                  <a:lnTo>
                    <a:pt x="2293938" y="4533900"/>
                  </a:lnTo>
                  <a:lnTo>
                    <a:pt x="2182813" y="4559300"/>
                  </a:lnTo>
                  <a:lnTo>
                    <a:pt x="2182813" y="4448175"/>
                  </a:lnTo>
                  <a:lnTo>
                    <a:pt x="2209801" y="4335463"/>
                  </a:lnTo>
                  <a:lnTo>
                    <a:pt x="2241551" y="4224338"/>
                  </a:lnTo>
                  <a:lnTo>
                    <a:pt x="2320926" y="4113213"/>
                  </a:lnTo>
                  <a:lnTo>
                    <a:pt x="2378076" y="3973513"/>
                  </a:lnTo>
                  <a:lnTo>
                    <a:pt x="2408238" y="3862388"/>
                  </a:lnTo>
                  <a:lnTo>
                    <a:pt x="2519363" y="3749675"/>
                  </a:lnTo>
                  <a:lnTo>
                    <a:pt x="2576513" y="3638550"/>
                  </a:lnTo>
                  <a:lnTo>
                    <a:pt x="2659063" y="3527425"/>
                  </a:lnTo>
                  <a:lnTo>
                    <a:pt x="2659063" y="3416300"/>
                  </a:lnTo>
                  <a:lnTo>
                    <a:pt x="2547938" y="3327400"/>
                  </a:lnTo>
                  <a:lnTo>
                    <a:pt x="2432051" y="3246438"/>
                  </a:lnTo>
                  <a:lnTo>
                    <a:pt x="2320926" y="3216275"/>
                  </a:lnTo>
                  <a:lnTo>
                    <a:pt x="2281238" y="3206750"/>
                  </a:lnTo>
                  <a:lnTo>
                    <a:pt x="2276475" y="3206750"/>
                  </a:lnTo>
                  <a:lnTo>
                    <a:pt x="2209800" y="3189287"/>
                  </a:lnTo>
                  <a:lnTo>
                    <a:pt x="2098675" y="3189287"/>
                  </a:lnTo>
                  <a:lnTo>
                    <a:pt x="1984375" y="3132137"/>
                  </a:lnTo>
                  <a:lnTo>
                    <a:pt x="1873250" y="3078162"/>
                  </a:lnTo>
                  <a:lnTo>
                    <a:pt x="1762125" y="3021012"/>
                  </a:lnTo>
                  <a:lnTo>
                    <a:pt x="1651000" y="2909887"/>
                  </a:lnTo>
                  <a:lnTo>
                    <a:pt x="1536700" y="2822575"/>
                  </a:lnTo>
                  <a:lnTo>
                    <a:pt x="1423988" y="2798762"/>
                  </a:lnTo>
                  <a:lnTo>
                    <a:pt x="1341437" y="2682875"/>
                  </a:lnTo>
                  <a:lnTo>
                    <a:pt x="1233487" y="2682875"/>
                  </a:lnTo>
                  <a:lnTo>
                    <a:pt x="1117600" y="2571750"/>
                  </a:lnTo>
                  <a:lnTo>
                    <a:pt x="1006475" y="2519362"/>
                  </a:lnTo>
                  <a:lnTo>
                    <a:pt x="895350" y="2519362"/>
                  </a:lnTo>
                  <a:lnTo>
                    <a:pt x="784225" y="2432050"/>
                  </a:lnTo>
                  <a:lnTo>
                    <a:pt x="669925" y="2378075"/>
                  </a:lnTo>
                  <a:lnTo>
                    <a:pt x="560387" y="2263775"/>
                  </a:lnTo>
                  <a:lnTo>
                    <a:pt x="449262" y="2152650"/>
                  </a:lnTo>
                  <a:lnTo>
                    <a:pt x="338137" y="2071687"/>
                  </a:lnTo>
                  <a:lnTo>
                    <a:pt x="279400" y="1955800"/>
                  </a:lnTo>
                  <a:lnTo>
                    <a:pt x="193675" y="1846262"/>
                  </a:lnTo>
                  <a:lnTo>
                    <a:pt x="82550" y="1760537"/>
                  </a:lnTo>
                  <a:lnTo>
                    <a:pt x="0" y="1703387"/>
                  </a:lnTo>
                  <a:lnTo>
                    <a:pt x="26987" y="1647825"/>
                  </a:lnTo>
                  <a:lnTo>
                    <a:pt x="57150" y="1527175"/>
                  </a:lnTo>
                  <a:lnTo>
                    <a:pt x="168275" y="1058862"/>
                  </a:lnTo>
                  <a:lnTo>
                    <a:pt x="168275" y="669925"/>
                  </a:lnTo>
                  <a:lnTo>
                    <a:pt x="449262" y="163513"/>
                  </a:lnTo>
                  <a:lnTo>
                    <a:pt x="895350" y="111125"/>
                  </a:lnTo>
                  <a:close/>
                </a:path>
              </a:pathLst>
            </a:custGeom>
            <a:blipFill dpi="0" rotWithShape="1">
              <a:blip r:embed="rId4">
                <a:duotone>
                  <a:prstClr val="black"/>
                  <a:schemeClr val="accent4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55" t="-3705" r="-2873" b="-235"/>
              </a:stretch>
            </a:blip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/>
            </a:p>
          </p:txBody>
        </p:sp>
      </p:grp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C1036216-9CEA-FA03-88EC-02C2A1225BA9}"/>
              </a:ext>
            </a:extLst>
          </p:cNvPr>
          <p:cNvCxnSpPr>
            <a:cxnSpLocks/>
          </p:cNvCxnSpPr>
          <p:nvPr/>
        </p:nvCxnSpPr>
        <p:spPr>
          <a:xfrm flipH="1" flipV="1">
            <a:off x="1879216" y="4911912"/>
            <a:ext cx="940184" cy="99923"/>
          </a:xfrm>
          <a:prstGeom prst="line">
            <a:avLst/>
          </a:prstGeom>
          <a:ln w="5715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Imagen 87">
            <a:extLst>
              <a:ext uri="{FF2B5EF4-FFF2-40B4-BE49-F238E27FC236}">
                <a16:creationId xmlns:a16="http://schemas.microsoft.com/office/drawing/2014/main" id="{76BBE204-5EA7-609D-DA1C-F86CE426A5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819" b="16426"/>
          <a:stretch/>
        </p:blipFill>
        <p:spPr>
          <a:xfrm>
            <a:off x="1969570" y="2474851"/>
            <a:ext cx="540375" cy="35532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1F73D0D-4B0C-BC9D-ADBF-4416B4A61A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015" b="17011"/>
          <a:stretch/>
        </p:blipFill>
        <p:spPr>
          <a:xfrm>
            <a:off x="2616554" y="5154069"/>
            <a:ext cx="540375" cy="356504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FB52B62F-B0E0-07FF-068D-CFD91E32615F}"/>
              </a:ext>
            </a:extLst>
          </p:cNvPr>
          <p:cNvSpPr txBox="1"/>
          <p:nvPr/>
        </p:nvSpPr>
        <p:spPr>
          <a:xfrm>
            <a:off x="306716" y="1601302"/>
            <a:ext cx="356753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sz="1400" b="1" dirty="0">
                <a:latin typeface="Century Gothic" panose="020B0502020202020204" pitchFamily="34" charset="0"/>
              </a:rPr>
              <a:t>Fase 1 – “Alternativas de Interconexión Eléctrica Bolivia Paraguay”</a:t>
            </a: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C2AD5AD6-D7EE-1CED-B939-E624B5B7AE86}"/>
              </a:ext>
            </a:extLst>
          </p:cNvPr>
          <p:cNvCxnSpPr>
            <a:cxnSpLocks/>
          </p:cNvCxnSpPr>
          <p:nvPr/>
        </p:nvCxnSpPr>
        <p:spPr>
          <a:xfrm>
            <a:off x="1929400" y="4729241"/>
            <a:ext cx="890000" cy="282594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2BE079D-E739-D92A-E36D-E2BB2A8139C7}"/>
              </a:ext>
            </a:extLst>
          </p:cNvPr>
          <p:cNvSpPr txBox="1"/>
          <p:nvPr/>
        </p:nvSpPr>
        <p:spPr>
          <a:xfrm>
            <a:off x="-52525" y="5467678"/>
            <a:ext cx="2746408" cy="72327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BO" sz="1100" b="1" dirty="0">
                <a:latin typeface="Century Gothic" panose="020B0502020202020204" pitchFamily="34" charset="0"/>
              </a:rPr>
              <a:t>SE </a:t>
            </a:r>
            <a:r>
              <a:rPr lang="es-BO" sz="1100" b="1" dirty="0" err="1">
                <a:latin typeface="Century Gothic" panose="020B0502020202020204" pitchFamily="34" charset="0"/>
              </a:rPr>
              <a:t>Yaguacua</a:t>
            </a:r>
            <a:r>
              <a:rPr lang="es-BO" sz="1100" b="1" dirty="0">
                <a:latin typeface="Century Gothic" panose="020B0502020202020204" pitchFamily="34" charset="0"/>
              </a:rPr>
              <a:t> (Bo) - SE L. Plata (</a:t>
            </a:r>
            <a:r>
              <a:rPr lang="es-BO" sz="1100" b="1" dirty="0" err="1">
                <a:latin typeface="Century Gothic" panose="020B0502020202020204" pitchFamily="34" charset="0"/>
              </a:rPr>
              <a:t>Pa</a:t>
            </a:r>
            <a:r>
              <a:rPr lang="es-BO" sz="1100" b="1" dirty="0">
                <a:latin typeface="Century Gothic" panose="020B0502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BO" sz="1000" b="1" dirty="0">
                <a:latin typeface="Century Gothic" panose="020B0502020202020204" pitchFamily="34" charset="0"/>
              </a:rPr>
              <a:t>Tensión: </a:t>
            </a:r>
            <a:r>
              <a:rPr lang="es-BO" sz="1000" dirty="0">
                <a:latin typeface="Century Gothic" panose="020B0502020202020204" pitchFamily="34" charset="0"/>
              </a:rPr>
              <a:t>230 kV (Doble Terna)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BO" sz="1000" b="1" dirty="0">
                <a:latin typeface="Century Gothic" panose="020B0502020202020204" pitchFamily="34" charset="0"/>
              </a:rPr>
              <a:t>Longitud: </a:t>
            </a:r>
            <a:r>
              <a:rPr lang="es-BO" sz="1000" dirty="0">
                <a:latin typeface="Century Gothic" panose="020B0502020202020204" pitchFamily="34" charset="0"/>
              </a:rPr>
              <a:t>421 km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BO" sz="1000" b="1" dirty="0">
                <a:latin typeface="Century Gothic" panose="020B0502020202020204" pitchFamily="34" charset="0"/>
              </a:rPr>
              <a:t>Cap. Transferencia:</a:t>
            </a:r>
            <a:r>
              <a:rPr lang="es-BO" sz="1000" dirty="0">
                <a:latin typeface="Century Gothic" panose="020B0502020202020204" pitchFamily="34" charset="0"/>
              </a:rPr>
              <a:t> 400 MW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A2F19FCC-FBD9-032C-FC21-04D17450DE74}"/>
              </a:ext>
            </a:extLst>
          </p:cNvPr>
          <p:cNvSpPr txBox="1"/>
          <p:nvPr/>
        </p:nvSpPr>
        <p:spPr>
          <a:xfrm>
            <a:off x="588850" y="3544159"/>
            <a:ext cx="26811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BO" sz="1100" b="1" dirty="0">
                <a:latin typeface="Century Gothic" panose="020B0502020202020204" pitchFamily="34" charset="0"/>
              </a:rPr>
              <a:t>SE Villamontes (Bo) - SE L. Plata (</a:t>
            </a:r>
            <a:r>
              <a:rPr lang="es-BO" sz="1100" b="1" dirty="0" err="1">
                <a:latin typeface="Century Gothic" panose="020B0502020202020204" pitchFamily="34" charset="0"/>
              </a:rPr>
              <a:t>Pa</a:t>
            </a:r>
            <a:r>
              <a:rPr lang="es-BO" sz="1100" b="1" dirty="0">
                <a:latin typeface="Century Gothic" panose="020B0502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BO" sz="1000" b="1" dirty="0">
                <a:latin typeface="Century Gothic" panose="020B0502020202020204" pitchFamily="34" charset="0"/>
              </a:rPr>
              <a:t>Tensión: </a:t>
            </a:r>
            <a:r>
              <a:rPr lang="es-BO" sz="1000" dirty="0">
                <a:latin typeface="Century Gothic" panose="020B0502020202020204" pitchFamily="34" charset="0"/>
              </a:rPr>
              <a:t>230 kV (Doble Terna)</a:t>
            </a:r>
            <a:endParaRPr lang="es-BO" sz="1000" b="1" dirty="0"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BO" sz="1000" b="1" dirty="0">
                <a:latin typeface="Century Gothic" panose="020B0502020202020204" pitchFamily="34" charset="0"/>
              </a:rPr>
              <a:t>Longitud: </a:t>
            </a:r>
            <a:r>
              <a:rPr lang="es-BO" sz="1000" dirty="0">
                <a:latin typeface="Century Gothic" panose="020B0502020202020204" pitchFamily="34" charset="0"/>
              </a:rPr>
              <a:t>442 km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BO" sz="900" b="1" dirty="0">
                <a:latin typeface="Century Gothic" panose="020B0502020202020204" pitchFamily="34" charset="0"/>
              </a:rPr>
              <a:t>Cap. Transferencia:</a:t>
            </a:r>
            <a:r>
              <a:rPr lang="es-BO" sz="900" dirty="0">
                <a:latin typeface="Century Gothic" panose="020B0502020202020204" pitchFamily="34" charset="0"/>
              </a:rPr>
              <a:t> 400 MW</a:t>
            </a:r>
          </a:p>
        </p:txBody>
      </p:sp>
      <p:cxnSp>
        <p:nvCxnSpPr>
          <p:cNvPr id="57" name="Conector: angular 56">
            <a:extLst>
              <a:ext uri="{FF2B5EF4-FFF2-40B4-BE49-F238E27FC236}">
                <a16:creationId xmlns:a16="http://schemas.microsoft.com/office/drawing/2014/main" id="{1D9EB64C-D2FA-A191-A7C8-5947053665A0}"/>
              </a:ext>
            </a:extLst>
          </p:cNvPr>
          <p:cNvCxnSpPr>
            <a:cxnSpLocks/>
            <a:stCxn id="55" idx="0"/>
          </p:cNvCxnSpPr>
          <p:nvPr/>
        </p:nvCxnSpPr>
        <p:spPr>
          <a:xfrm rot="5400000" flipH="1" flipV="1">
            <a:off x="1316154" y="4904617"/>
            <a:ext cx="567587" cy="558536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Conector: angular 60">
            <a:extLst>
              <a:ext uri="{FF2B5EF4-FFF2-40B4-BE49-F238E27FC236}">
                <a16:creationId xmlns:a16="http://schemas.microsoft.com/office/drawing/2014/main" id="{1AB01218-353B-3E64-E633-C068FD95CD06}"/>
              </a:ext>
            </a:extLst>
          </p:cNvPr>
          <p:cNvCxnSpPr>
            <a:cxnSpLocks/>
            <a:stCxn id="56" idx="2"/>
          </p:cNvCxnSpPr>
          <p:nvPr/>
        </p:nvCxnSpPr>
        <p:spPr>
          <a:xfrm rot="5400000">
            <a:off x="1688842" y="4492603"/>
            <a:ext cx="481117" cy="12700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F5591FF-D414-E818-361E-21325CDCAD85}"/>
              </a:ext>
            </a:extLst>
          </p:cNvPr>
          <p:cNvSpPr/>
          <p:nvPr/>
        </p:nvSpPr>
        <p:spPr>
          <a:xfrm>
            <a:off x="3924434" y="903502"/>
            <a:ext cx="7960850" cy="54620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16F90B5-06EE-7669-AE68-38241FD92774}"/>
              </a:ext>
            </a:extLst>
          </p:cNvPr>
          <p:cNvSpPr txBox="1"/>
          <p:nvPr/>
        </p:nvSpPr>
        <p:spPr>
          <a:xfrm>
            <a:off x="5006348" y="1026526"/>
            <a:ext cx="707616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Identificación de Alternativa de Interconexión</a:t>
            </a: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Presenta alternativas de trazos y subestaciones con baja interferencia con tierras indígenas, con áreas de concesión petrolífera y minera y sigue rutas existentes.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2B9F98C-AFF2-A2B6-06C4-7BF7D257F609}"/>
              </a:ext>
            </a:extLst>
          </p:cNvPr>
          <p:cNvSpPr/>
          <p:nvPr/>
        </p:nvSpPr>
        <p:spPr>
          <a:xfrm>
            <a:off x="3929567" y="903502"/>
            <a:ext cx="1080000" cy="546206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0DD31406-19AD-4912-BC5B-98E73C984780}"/>
              </a:ext>
            </a:extLst>
          </p:cNvPr>
          <p:cNvCxnSpPr>
            <a:cxnSpLocks/>
          </p:cNvCxnSpPr>
          <p:nvPr/>
        </p:nvCxnSpPr>
        <p:spPr>
          <a:xfrm>
            <a:off x="5087294" y="3289919"/>
            <a:ext cx="43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8C3ACF53-B57A-DD78-280B-51C156B9D4D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6140" y="3129531"/>
            <a:ext cx="849893" cy="84989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4D289C1-08C3-06B2-F48E-44837A1AD198}"/>
              </a:ext>
            </a:extLst>
          </p:cNvPr>
          <p:cNvSpPr txBox="1"/>
          <p:nvPr/>
        </p:nvSpPr>
        <p:spPr>
          <a:xfrm>
            <a:off x="257548" y="121461"/>
            <a:ext cx="10794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ln w="6350">
                  <a:noFill/>
                </a:ln>
                <a:solidFill>
                  <a:srgbClr val="002060"/>
                </a:solidFill>
                <a:latin typeface="Century Gothic" panose="020B0502020202020204" pitchFamily="34" charset="0"/>
              </a:rPr>
              <a:t>ESTUDIO DE INTERCONEXIÓN ELÉCTRICA BOLIVIA - PARAGUAY</a:t>
            </a:r>
          </a:p>
          <a:p>
            <a:pPr algn="just"/>
            <a:r>
              <a:rPr lang="es-ES" sz="2000" dirty="0">
                <a:ln w="6350">
                  <a:noFill/>
                </a:ln>
                <a:solidFill>
                  <a:srgbClr val="002060"/>
                </a:solidFill>
                <a:latin typeface="Century Gothic" panose="020B0502020202020204" pitchFamily="34" charset="0"/>
              </a:rPr>
              <a:t>RESULTADOS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B28111B9-B9FD-35CB-CAB1-78B217A55475}"/>
              </a:ext>
            </a:extLst>
          </p:cNvPr>
          <p:cNvCxnSpPr>
            <a:cxnSpLocks/>
          </p:cNvCxnSpPr>
          <p:nvPr/>
        </p:nvCxnSpPr>
        <p:spPr>
          <a:xfrm>
            <a:off x="5142609" y="2190768"/>
            <a:ext cx="6043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D6BD1DDA-6E12-9D57-DF72-DE4CA8C4873A}"/>
              </a:ext>
            </a:extLst>
          </p:cNvPr>
          <p:cNvSpPr txBox="1"/>
          <p:nvPr/>
        </p:nvSpPr>
        <p:spPr>
          <a:xfrm>
            <a:off x="5025582" y="2190983"/>
            <a:ext cx="7076161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Existen Complementariedad entre Países</a:t>
            </a: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Se tienen intercambios de energía que dependen de evolución de precios de energía hidroeléctrica y de los combustibles.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9CFD2E-C1CE-B0C8-DFA1-93D84E4B9EE1}"/>
              </a:ext>
            </a:extLst>
          </p:cNvPr>
          <p:cNvSpPr txBox="1"/>
          <p:nvPr/>
        </p:nvSpPr>
        <p:spPr>
          <a:xfrm>
            <a:off x="5027062" y="3364315"/>
            <a:ext cx="70761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Identificación de Refuerzos</a:t>
            </a: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En los sistemas eléctricos de ambos países.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1D03E8B-DF4B-16B4-1F6A-BA0D064CBDFF}"/>
              </a:ext>
            </a:extLst>
          </p:cNvPr>
          <p:cNvSpPr txBox="1"/>
          <p:nvPr/>
        </p:nvSpPr>
        <p:spPr>
          <a:xfrm>
            <a:off x="5025582" y="4365022"/>
            <a:ext cx="7076161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Operación Sincronizada de Sistemas</a:t>
            </a: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Los sistemas eléctricos de ambos países pueden realizar intercambios de energía de manera sincronizada.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FD155B1-32D3-5C86-F131-4CEF892C831A}"/>
              </a:ext>
            </a:extLst>
          </p:cNvPr>
          <p:cNvCxnSpPr>
            <a:cxnSpLocks/>
          </p:cNvCxnSpPr>
          <p:nvPr/>
        </p:nvCxnSpPr>
        <p:spPr>
          <a:xfrm>
            <a:off x="5106527" y="4401107"/>
            <a:ext cx="43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346FCFF-C88F-1DC7-7B39-7BF7D9EA89F3}"/>
              </a:ext>
            </a:extLst>
          </p:cNvPr>
          <p:cNvSpPr txBox="1"/>
          <p:nvPr/>
        </p:nvSpPr>
        <p:spPr>
          <a:xfrm>
            <a:off x="5041597" y="5365296"/>
            <a:ext cx="7076161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Actualización de los estudios</a:t>
            </a: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Es necesario actualizar los estudios, considerando la nueva planificación de los sistemas.</a:t>
            </a:r>
          </a:p>
        </p:txBody>
      </p:sp>
    </p:spTree>
    <p:extLst>
      <p:ext uri="{BB962C8B-B14F-4D97-AF65-F5344CB8AC3E}">
        <p14:creationId xmlns:p14="http://schemas.microsoft.com/office/powerpoint/2010/main" val="10729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ítulo 1">
            <a:extLst>
              <a:ext uri="{FF2B5EF4-FFF2-40B4-BE49-F238E27FC236}">
                <a16:creationId xmlns:a16="http://schemas.microsoft.com/office/drawing/2014/main" id="{4400DC29-1066-01FC-5C6E-964F175E4023}"/>
              </a:ext>
            </a:extLst>
          </p:cNvPr>
          <p:cNvSpPr txBox="1">
            <a:spLocks/>
          </p:cNvSpPr>
          <p:nvPr/>
        </p:nvSpPr>
        <p:spPr>
          <a:xfrm>
            <a:off x="202885" y="123656"/>
            <a:ext cx="11351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algn="ctr">
              <a:defRPr b="1">
                <a:ln w="6350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ES" sz="2400" b="1" dirty="0">
                <a:ln w="6350">
                  <a:noFill/>
                </a:ln>
                <a:solidFill>
                  <a:srgbClr val="002060"/>
                </a:solidFill>
                <a:latin typeface="Century Gothic" panose="020B0502020202020204" pitchFamily="34" charset="0"/>
              </a:rPr>
              <a:t>INTERCONEXIÓN ELÉCTRICA BOLIVIA - PARAGUAY</a:t>
            </a:r>
            <a:endParaRPr lang="es-ES" sz="2400" dirty="0">
              <a:solidFill>
                <a:srgbClr val="002060"/>
              </a:solidFill>
              <a:sym typeface="Tahoma"/>
            </a:endParaRPr>
          </a:p>
          <a:p>
            <a:pPr algn="l"/>
            <a:r>
              <a:rPr lang="es-ES" sz="2000" b="0" dirty="0">
                <a:solidFill>
                  <a:srgbClr val="002060"/>
                </a:solidFill>
                <a:sym typeface="Tahoma"/>
              </a:rPr>
              <a:t>GESTIONES ACTUALES Y PRÓXIMOS PASOS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F5591FF-D414-E818-361E-21325CDCAD85}"/>
              </a:ext>
            </a:extLst>
          </p:cNvPr>
          <p:cNvSpPr/>
          <p:nvPr/>
        </p:nvSpPr>
        <p:spPr>
          <a:xfrm>
            <a:off x="993830" y="1851671"/>
            <a:ext cx="5541920" cy="47336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16F90B5-06EE-7669-AE68-38241FD92774}"/>
              </a:ext>
            </a:extLst>
          </p:cNvPr>
          <p:cNvSpPr txBox="1"/>
          <p:nvPr/>
        </p:nvSpPr>
        <p:spPr>
          <a:xfrm>
            <a:off x="2052856" y="1974698"/>
            <a:ext cx="25177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Plan de Trabajo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Bolivia – Paraguay – CAF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CDE5ECE-8B1F-B6B0-BA9A-C5351E3C630E}"/>
              </a:ext>
            </a:extLst>
          </p:cNvPr>
          <p:cNvSpPr txBox="1"/>
          <p:nvPr/>
        </p:nvSpPr>
        <p:spPr>
          <a:xfrm>
            <a:off x="4854665" y="2157014"/>
            <a:ext cx="16810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May/2024</a:t>
            </a:r>
            <a:endParaRPr lang="es-E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41F7EF5-74D4-8520-F138-7AA3ADF01F63}"/>
              </a:ext>
            </a:extLst>
          </p:cNvPr>
          <p:cNvSpPr/>
          <p:nvPr/>
        </p:nvSpPr>
        <p:spPr>
          <a:xfrm rot="5400000">
            <a:off x="4530323" y="2244002"/>
            <a:ext cx="683101" cy="276999"/>
          </a:xfrm>
          <a:prstGeom prst="triangle">
            <a:avLst>
              <a:gd name="adj" fmla="val 473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2B9F98C-AFF2-A2B6-06C4-7BF7D257F609}"/>
              </a:ext>
            </a:extLst>
          </p:cNvPr>
          <p:cNvSpPr/>
          <p:nvPr/>
        </p:nvSpPr>
        <p:spPr>
          <a:xfrm>
            <a:off x="993830" y="1851674"/>
            <a:ext cx="1080000" cy="473368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9B743E1-DC9C-AE56-4273-F2DE48D295A1}"/>
              </a:ext>
            </a:extLst>
          </p:cNvPr>
          <p:cNvSpPr txBox="1"/>
          <p:nvPr/>
        </p:nvSpPr>
        <p:spPr>
          <a:xfrm>
            <a:off x="2001796" y="3063248"/>
            <a:ext cx="251770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Términos de Referencia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Bolivia – Paraguay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5D5B3C5-92C3-8BF9-ACE8-BD6CA799E291}"/>
              </a:ext>
            </a:extLst>
          </p:cNvPr>
          <p:cNvSpPr txBox="1"/>
          <p:nvPr/>
        </p:nvSpPr>
        <p:spPr>
          <a:xfrm>
            <a:off x="4876890" y="3518872"/>
            <a:ext cx="16810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Jun/2024</a:t>
            </a:r>
            <a:endParaRPr lang="es-E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riángulo isósceles 28">
            <a:extLst>
              <a:ext uri="{FF2B5EF4-FFF2-40B4-BE49-F238E27FC236}">
                <a16:creationId xmlns:a16="http://schemas.microsoft.com/office/drawing/2014/main" id="{0AB477D7-42C3-F212-B8F0-DFC8C0EADC5F}"/>
              </a:ext>
            </a:extLst>
          </p:cNvPr>
          <p:cNvSpPr/>
          <p:nvPr/>
        </p:nvSpPr>
        <p:spPr>
          <a:xfrm rot="5400000">
            <a:off x="4552548" y="3580428"/>
            <a:ext cx="683101" cy="276999"/>
          </a:xfrm>
          <a:prstGeom prst="triangle">
            <a:avLst>
              <a:gd name="adj" fmla="val 473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5BD320E-3CD9-8120-1FDD-40B0BD11B70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945" y="3787630"/>
            <a:ext cx="861770" cy="861770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62812B66-90A1-879D-B563-20BAB20F74B8}"/>
              </a:ext>
            </a:extLst>
          </p:cNvPr>
          <p:cNvSpPr txBox="1"/>
          <p:nvPr/>
        </p:nvSpPr>
        <p:spPr>
          <a:xfrm>
            <a:off x="2071303" y="4237751"/>
            <a:ext cx="266207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Inicio de Estudios – Fase 2</a:t>
            </a:r>
            <a:endParaRPr lang="es-ES" sz="27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Bolivia – Paraguay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ECC2153-46B0-6CFE-3BAE-10B5222571A8}"/>
              </a:ext>
            </a:extLst>
          </p:cNvPr>
          <p:cNvSpPr txBox="1"/>
          <p:nvPr/>
        </p:nvSpPr>
        <p:spPr>
          <a:xfrm>
            <a:off x="4876890" y="4646191"/>
            <a:ext cx="16810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Ago</a:t>
            </a:r>
            <a:r>
              <a:rPr lang="es-E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/2024</a:t>
            </a:r>
            <a:endParaRPr lang="es-E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riángulo isósceles 32">
            <a:extLst>
              <a:ext uri="{FF2B5EF4-FFF2-40B4-BE49-F238E27FC236}">
                <a16:creationId xmlns:a16="http://schemas.microsoft.com/office/drawing/2014/main" id="{EE9A38B2-99E8-DF1B-A68E-1C513E7B90C4}"/>
              </a:ext>
            </a:extLst>
          </p:cNvPr>
          <p:cNvSpPr/>
          <p:nvPr/>
        </p:nvSpPr>
        <p:spPr>
          <a:xfrm rot="5400000">
            <a:off x="4552548" y="4707747"/>
            <a:ext cx="683101" cy="276999"/>
          </a:xfrm>
          <a:prstGeom prst="triangle">
            <a:avLst>
              <a:gd name="adj" fmla="val 473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0DD31406-19AD-4912-BC5B-98E73C984780}"/>
              </a:ext>
            </a:extLst>
          </p:cNvPr>
          <p:cNvCxnSpPr>
            <a:cxnSpLocks/>
          </p:cNvCxnSpPr>
          <p:nvPr/>
        </p:nvCxnSpPr>
        <p:spPr>
          <a:xfrm>
            <a:off x="2151557" y="4237751"/>
            <a:ext cx="43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25AC717F-42B9-9838-40F4-12B9FF0C2F0A}"/>
              </a:ext>
            </a:extLst>
          </p:cNvPr>
          <p:cNvCxnSpPr>
            <a:cxnSpLocks/>
          </p:cNvCxnSpPr>
          <p:nvPr/>
        </p:nvCxnSpPr>
        <p:spPr>
          <a:xfrm>
            <a:off x="2151557" y="2916254"/>
            <a:ext cx="43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B99D2E0B-D725-8753-90D5-CBEA8F6121FF}"/>
              </a:ext>
            </a:extLst>
          </p:cNvPr>
          <p:cNvSpPr txBox="1"/>
          <p:nvPr/>
        </p:nvSpPr>
        <p:spPr>
          <a:xfrm>
            <a:off x="7330346" y="3063248"/>
            <a:ext cx="2327967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BO" sz="1600" b="1" dirty="0">
                <a:latin typeface="Century Gothic" panose="020B0502020202020204" pitchFamily="34" charset="0"/>
              </a:rPr>
              <a:t>ESTUDIO FASE 2: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BO" sz="1400" dirty="0">
                <a:latin typeface="Century Gothic" panose="020B0502020202020204" pitchFamily="34" charset="0"/>
              </a:rPr>
              <a:t>Estudio Energético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BO" sz="1400" dirty="0">
                <a:latin typeface="Century Gothic" panose="020B0502020202020204" pitchFamily="34" charset="0"/>
              </a:rPr>
              <a:t>Estudios Eléctricos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BO" sz="1400" dirty="0">
                <a:latin typeface="Century Gothic" panose="020B0502020202020204" pitchFamily="34" charset="0"/>
              </a:rPr>
              <a:t>Estudio Económico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BO" sz="1400" dirty="0">
                <a:latin typeface="Century Gothic" panose="020B0502020202020204" pitchFamily="34" charset="0"/>
              </a:rPr>
              <a:t>Estudio socioambiental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BO" sz="1400" dirty="0">
                <a:latin typeface="Century Gothic" panose="020B0502020202020204" pitchFamily="34" charset="0"/>
              </a:rPr>
              <a:t>Estudio regulatorio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BO" sz="1400" dirty="0">
                <a:latin typeface="Century Gothic" panose="020B0502020202020204" pitchFamily="34" charset="0"/>
              </a:rPr>
              <a:t>Ingeniería Básica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272B9FF-8FE0-B251-6ACD-A83EDD0F3EDD}"/>
              </a:ext>
            </a:extLst>
          </p:cNvPr>
          <p:cNvSpPr txBox="1"/>
          <p:nvPr/>
        </p:nvSpPr>
        <p:spPr>
          <a:xfrm>
            <a:off x="202885" y="1125450"/>
            <a:ext cx="950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>
                <a:latin typeface="Century Gothic" panose="020B0502020202020204" pitchFamily="34" charset="0"/>
              </a:rPr>
              <a:t>Fase 2 – “Estudio de Interconexión Eléctrica Bolivia Paraguay”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69B03E-FC53-8AA7-EE54-F2B32D4FDF07}"/>
              </a:ext>
            </a:extLst>
          </p:cNvPr>
          <p:cNvSpPr txBox="1"/>
          <p:nvPr/>
        </p:nvSpPr>
        <p:spPr>
          <a:xfrm>
            <a:off x="2108291" y="5446594"/>
            <a:ext cx="266207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Conclusi</a:t>
            </a:r>
            <a:r>
              <a:rPr lang="es-BO" sz="24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ón</a:t>
            </a:r>
            <a:r>
              <a:rPr lang="es-E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de Estudios – Fase 2</a:t>
            </a:r>
            <a:endParaRPr lang="es-ES" sz="27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Bolivia – Paraguay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B51AF7D-850C-D59E-8F9A-5EE64F8E3D45}"/>
              </a:ext>
            </a:extLst>
          </p:cNvPr>
          <p:cNvSpPr txBox="1"/>
          <p:nvPr/>
        </p:nvSpPr>
        <p:spPr>
          <a:xfrm>
            <a:off x="4913878" y="5855034"/>
            <a:ext cx="16810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May/2025</a:t>
            </a:r>
            <a:endParaRPr lang="es-E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01203335-0076-349A-C8A1-38BDC2CDF467}"/>
              </a:ext>
            </a:extLst>
          </p:cNvPr>
          <p:cNvSpPr/>
          <p:nvPr/>
        </p:nvSpPr>
        <p:spPr>
          <a:xfrm rot="5400000">
            <a:off x="4589536" y="5916590"/>
            <a:ext cx="683101" cy="276999"/>
          </a:xfrm>
          <a:prstGeom prst="triangle">
            <a:avLst>
              <a:gd name="adj" fmla="val 473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566FD85-9C49-85D0-73A0-3A04D2D4D286}"/>
              </a:ext>
            </a:extLst>
          </p:cNvPr>
          <p:cNvCxnSpPr>
            <a:cxnSpLocks/>
          </p:cNvCxnSpPr>
          <p:nvPr/>
        </p:nvCxnSpPr>
        <p:spPr>
          <a:xfrm>
            <a:off x="2153037" y="5419960"/>
            <a:ext cx="43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16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18">
            <a:extLst>
              <a:ext uri="{FF2B5EF4-FFF2-40B4-BE49-F238E27FC236}">
                <a16:creationId xmlns:a16="http://schemas.microsoft.com/office/drawing/2014/main" id="{C3DFD94A-5B5A-4579-8EB3-39626A38760C}"/>
              </a:ext>
            </a:extLst>
          </p:cNvPr>
          <p:cNvSpPr/>
          <p:nvPr/>
        </p:nvSpPr>
        <p:spPr>
          <a:xfrm>
            <a:off x="6663682" y="3714952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직사각형 119">
            <a:extLst>
              <a:ext uri="{FF2B5EF4-FFF2-40B4-BE49-F238E27FC236}">
                <a16:creationId xmlns:a16="http://schemas.microsoft.com/office/drawing/2014/main" id="{CBC36B82-7EAD-43AB-ACB7-87E939E12576}"/>
              </a:ext>
            </a:extLst>
          </p:cNvPr>
          <p:cNvSpPr/>
          <p:nvPr/>
        </p:nvSpPr>
        <p:spPr>
          <a:xfrm>
            <a:off x="5858426" y="4455486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0DD88BB8-DF3C-7E01-44A6-40B05A539D17}"/>
              </a:ext>
            </a:extLst>
          </p:cNvPr>
          <p:cNvPicPr>
            <a:picLocks noGrp="1" noChangeAspect="1"/>
          </p:cNvPicPr>
          <p:nvPr>
            <p:ph type="pic" sz="quarter" idx="6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0" r="20500"/>
          <a:stretch>
            <a:fillRect/>
          </a:stretch>
        </p:blipFill>
        <p:spPr>
          <a:xfrm flipH="1">
            <a:off x="292099" y="520861"/>
            <a:ext cx="6378575" cy="5540214"/>
          </a:xfrm>
        </p:spPr>
      </p:pic>
      <p:pic>
        <p:nvPicPr>
          <p:cNvPr id="12" name="Picture 2" descr="Somos parte de ENDE Corp. | ENDE Tecnologías">
            <a:extLst>
              <a:ext uri="{FF2B5EF4-FFF2-40B4-BE49-F238E27FC236}">
                <a16:creationId xmlns:a16="http://schemas.microsoft.com/office/drawing/2014/main" id="{B9E907E5-A942-9718-6A52-AB7E362E9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38" y="635634"/>
            <a:ext cx="1799678" cy="114693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4">
            <a:extLst>
              <a:ext uri="{FF2B5EF4-FFF2-40B4-BE49-F238E27FC236}">
                <a16:creationId xmlns:a16="http://schemas.microsoft.com/office/drawing/2014/main" id="{FFACE264-E996-4FC9-C5B6-C1AA0224F57F}"/>
              </a:ext>
            </a:extLst>
          </p:cNvPr>
          <p:cNvSpPr/>
          <p:nvPr/>
        </p:nvSpPr>
        <p:spPr>
          <a:xfrm>
            <a:off x="1098531" y="2126758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직사각형 8">
            <a:extLst>
              <a:ext uri="{FF2B5EF4-FFF2-40B4-BE49-F238E27FC236}">
                <a16:creationId xmlns:a16="http://schemas.microsoft.com/office/drawing/2014/main" id="{7AA04AA6-17FF-641E-2C5F-BE3A21AB0784}"/>
              </a:ext>
            </a:extLst>
          </p:cNvPr>
          <p:cNvSpPr/>
          <p:nvPr/>
        </p:nvSpPr>
        <p:spPr>
          <a:xfrm>
            <a:off x="2693479" y="3714952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직사각형 2">
            <a:extLst>
              <a:ext uri="{FF2B5EF4-FFF2-40B4-BE49-F238E27FC236}">
                <a16:creationId xmlns:a16="http://schemas.microsoft.com/office/drawing/2014/main" id="{C984D37D-1890-B264-44BB-03292200B5DF}"/>
              </a:ext>
            </a:extLst>
          </p:cNvPr>
          <p:cNvSpPr/>
          <p:nvPr/>
        </p:nvSpPr>
        <p:spPr>
          <a:xfrm>
            <a:off x="5075727" y="2076758"/>
            <a:ext cx="797474" cy="79819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직사각형 10">
            <a:extLst>
              <a:ext uri="{FF2B5EF4-FFF2-40B4-BE49-F238E27FC236}">
                <a16:creationId xmlns:a16="http://schemas.microsoft.com/office/drawing/2014/main" id="{498D3EEB-CB3F-97FC-01D4-99E935BC93AE}"/>
              </a:ext>
            </a:extLst>
          </p:cNvPr>
          <p:cNvSpPr/>
          <p:nvPr/>
        </p:nvSpPr>
        <p:spPr>
          <a:xfrm>
            <a:off x="1896005" y="2934006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직사각형 9">
            <a:extLst>
              <a:ext uri="{FF2B5EF4-FFF2-40B4-BE49-F238E27FC236}">
                <a16:creationId xmlns:a16="http://schemas.microsoft.com/office/drawing/2014/main" id="{6938CB65-5E04-617C-7F16-CCCD1E5D93A0}"/>
              </a:ext>
            </a:extLst>
          </p:cNvPr>
          <p:cNvSpPr/>
          <p:nvPr/>
        </p:nvSpPr>
        <p:spPr>
          <a:xfrm>
            <a:off x="5072527" y="2068501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직사각형 7">
            <a:extLst>
              <a:ext uri="{FF2B5EF4-FFF2-40B4-BE49-F238E27FC236}">
                <a16:creationId xmlns:a16="http://schemas.microsoft.com/office/drawing/2014/main" id="{3E749BFD-7694-ABAB-8D74-A34FB9C24E0D}"/>
              </a:ext>
            </a:extLst>
          </p:cNvPr>
          <p:cNvSpPr/>
          <p:nvPr/>
        </p:nvSpPr>
        <p:spPr>
          <a:xfrm>
            <a:off x="4278378" y="4455485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직사각형 3">
            <a:extLst>
              <a:ext uri="{FF2B5EF4-FFF2-40B4-BE49-F238E27FC236}">
                <a16:creationId xmlns:a16="http://schemas.microsoft.com/office/drawing/2014/main" id="{DA15774B-8328-E7AC-5AF6-1832991B5838}"/>
              </a:ext>
            </a:extLst>
          </p:cNvPr>
          <p:cNvSpPr/>
          <p:nvPr/>
        </p:nvSpPr>
        <p:spPr>
          <a:xfrm>
            <a:off x="1879052" y="4497540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직사각형 8">
            <a:extLst>
              <a:ext uri="{FF2B5EF4-FFF2-40B4-BE49-F238E27FC236}">
                <a16:creationId xmlns:a16="http://schemas.microsoft.com/office/drawing/2014/main" id="{91ACDF9A-723E-15C9-0599-614E937D77E1}"/>
              </a:ext>
            </a:extLst>
          </p:cNvPr>
          <p:cNvSpPr/>
          <p:nvPr/>
        </p:nvSpPr>
        <p:spPr>
          <a:xfrm>
            <a:off x="3471177" y="2917607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직사각형 118">
            <a:extLst>
              <a:ext uri="{FF2B5EF4-FFF2-40B4-BE49-F238E27FC236}">
                <a16:creationId xmlns:a16="http://schemas.microsoft.com/office/drawing/2014/main" id="{B09F62F5-CB95-682A-96CB-379223FD0248}"/>
              </a:ext>
            </a:extLst>
          </p:cNvPr>
          <p:cNvSpPr/>
          <p:nvPr/>
        </p:nvSpPr>
        <p:spPr>
          <a:xfrm>
            <a:off x="6663682" y="1302456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B85279CC-0B3B-06E1-EC2F-11AB07816466}"/>
              </a:ext>
            </a:extLst>
          </p:cNvPr>
          <p:cNvSpPr txBox="1"/>
          <p:nvPr/>
        </p:nvSpPr>
        <p:spPr>
          <a:xfrm>
            <a:off x="7438474" y="3819990"/>
            <a:ext cx="4663439" cy="1270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es-BO" b="1" spc="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ENDE</a:t>
            </a:r>
            <a:r>
              <a:rPr lang="es-BO" b="1" spc="1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b="1" spc="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Matriz</a:t>
            </a:r>
            <a:endParaRPr lang="es-BO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245104" marR="237484" indent="433694">
              <a:lnSpc>
                <a:spcPct val="121300"/>
              </a:lnSpc>
              <a:spcBef>
                <a:spcPts val="725"/>
              </a:spcBef>
            </a:pPr>
            <a:r>
              <a:rPr lang="es-BO" sz="1200" spc="-55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	 Oficina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-1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Central</a:t>
            </a:r>
            <a:r>
              <a:rPr lang="es-BO" sz="1200" spc="-6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 </a:t>
            </a:r>
            <a:r>
              <a:rPr lang="es-BO" sz="1200" spc="-65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Cochabamba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-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-6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Bolivia</a:t>
            </a:r>
            <a:endParaRPr lang="es-BO" sz="1200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12700" marR="5080" algn="ctr">
              <a:lnSpc>
                <a:spcPct val="121300"/>
              </a:lnSpc>
            </a:pPr>
            <a:r>
              <a:rPr lang="es-BO" sz="1200" spc="-1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Calle Colombia Nro. 655 casi esq. Falsuri </a:t>
            </a:r>
          </a:p>
          <a:p>
            <a:pPr marL="12700" marR="5080" algn="ctr">
              <a:lnSpc>
                <a:spcPct val="121300"/>
              </a:lnSpc>
            </a:pPr>
            <a:r>
              <a:rPr lang="es-BO" sz="1200" spc="-35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-229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T</a:t>
            </a:r>
            <a:r>
              <a:rPr lang="es-BO" sz="1200" spc="-6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el</a:t>
            </a:r>
            <a:r>
              <a:rPr lang="es-BO" sz="1200" spc="-9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é</a:t>
            </a:r>
            <a:r>
              <a:rPr lang="es-BO" sz="1200" spc="-55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fono: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-85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(+591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-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-5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4)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-55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4520317 - </a:t>
            </a:r>
            <a:r>
              <a:rPr lang="es-BO" sz="1200" spc="-85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(+591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-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-5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4)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4120900</a:t>
            </a:r>
            <a:endParaRPr lang="es-BO" sz="1200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478143" marR="470522" algn="ctr">
              <a:lnSpc>
                <a:spcPct val="121200"/>
              </a:lnSpc>
              <a:spcBef>
                <a:spcPts val="565"/>
              </a:spcBef>
            </a:pPr>
            <a:r>
              <a:rPr lang="es-ES" sz="1200" b="0" i="0" u="none" strike="noStrike" dirty="0">
                <a:solidFill>
                  <a:srgbClr val="337AB7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hlinkClick r:id="rId4"/>
              </a:rPr>
              <a:t>ende@ende.bo</a:t>
            </a:r>
            <a:endParaRPr lang="es-ES" sz="1200" b="1" spc="40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C683266D-2012-9407-9E44-75BFFEEB5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333" y="1807039"/>
            <a:ext cx="3979720" cy="140832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0313295-1BC7-CDC3-A109-B161D872D8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7932" y="6313450"/>
            <a:ext cx="3395483" cy="540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886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9053</TotalTime>
  <Words>373</Words>
  <Application>Microsoft Office PowerPoint</Application>
  <PresentationFormat>Panorámica</PresentationFormat>
  <Paragraphs>68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Malgun Gothic</vt:lpstr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Edson Daniel Zubieta Terrazas</dc:creator>
  <cp:lastModifiedBy>David Aguilera</cp:lastModifiedBy>
  <cp:revision>179</cp:revision>
  <cp:lastPrinted>2024-05-08T20:45:01Z</cp:lastPrinted>
  <dcterms:created xsi:type="dcterms:W3CDTF">2023-09-15T21:03:28Z</dcterms:created>
  <dcterms:modified xsi:type="dcterms:W3CDTF">2024-05-10T15:11:54Z</dcterms:modified>
</cp:coreProperties>
</file>